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notesSlides/notesSlide234.xml" ContentType="application/vnd.openxmlformats-officedocument.presentationml.notesSlide+xml"/>
  <Override PartName="/ppt/notesSlides/notesSlide2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2" r:id="rId1"/>
    <p:sldMasterId id="2147483664" r:id="rId2"/>
  </p:sldMasterIdLst>
  <p:notesMasterIdLst>
    <p:notesMasterId r:id="rId266"/>
  </p:notesMasterIdLst>
  <p:handoutMasterIdLst>
    <p:handoutMasterId r:id="rId267"/>
  </p:handoutMasterIdLst>
  <p:sldIdLst>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2" r:id="rId57"/>
    <p:sldId id="444" r:id="rId58"/>
    <p:sldId id="445" r:id="rId59"/>
    <p:sldId id="446" r:id="rId60"/>
    <p:sldId id="447" r:id="rId61"/>
    <p:sldId id="448" r:id="rId62"/>
    <p:sldId id="449" r:id="rId63"/>
    <p:sldId id="450" r:id="rId64"/>
    <p:sldId id="451" r:id="rId65"/>
    <p:sldId id="452" r:id="rId66"/>
    <p:sldId id="453" r:id="rId67"/>
    <p:sldId id="454" r:id="rId68"/>
    <p:sldId id="455" r:id="rId69"/>
    <p:sldId id="456" r:id="rId70"/>
    <p:sldId id="457" r:id="rId71"/>
    <p:sldId id="458" r:id="rId72"/>
    <p:sldId id="459" r:id="rId73"/>
    <p:sldId id="460" r:id="rId74"/>
    <p:sldId id="461" r:id="rId75"/>
    <p:sldId id="462" r:id="rId76"/>
    <p:sldId id="463" r:id="rId77"/>
    <p:sldId id="464" r:id="rId78"/>
    <p:sldId id="465" r:id="rId79"/>
    <p:sldId id="466" r:id="rId80"/>
    <p:sldId id="467" r:id="rId81"/>
    <p:sldId id="468" r:id="rId82"/>
    <p:sldId id="469" r:id="rId83"/>
    <p:sldId id="470" r:id="rId84"/>
    <p:sldId id="471" r:id="rId85"/>
    <p:sldId id="472" r:id="rId86"/>
    <p:sldId id="473" r:id="rId87"/>
    <p:sldId id="474" r:id="rId88"/>
    <p:sldId id="475" r:id="rId89"/>
    <p:sldId id="476" r:id="rId90"/>
    <p:sldId id="477" r:id="rId91"/>
    <p:sldId id="478" r:id="rId92"/>
    <p:sldId id="479" r:id="rId93"/>
    <p:sldId id="480" r:id="rId94"/>
    <p:sldId id="481" r:id="rId95"/>
    <p:sldId id="482" r:id="rId96"/>
    <p:sldId id="483" r:id="rId97"/>
    <p:sldId id="484" r:id="rId98"/>
    <p:sldId id="485" r:id="rId99"/>
    <p:sldId id="486" r:id="rId100"/>
    <p:sldId id="487" r:id="rId101"/>
    <p:sldId id="488" r:id="rId102"/>
    <p:sldId id="489" r:id="rId103"/>
    <p:sldId id="490" r:id="rId104"/>
    <p:sldId id="491" r:id="rId105"/>
    <p:sldId id="492" r:id="rId106"/>
    <p:sldId id="493" r:id="rId107"/>
    <p:sldId id="494" r:id="rId108"/>
    <p:sldId id="495" r:id="rId109"/>
    <p:sldId id="496" r:id="rId110"/>
    <p:sldId id="497" r:id="rId111"/>
    <p:sldId id="498" r:id="rId112"/>
    <p:sldId id="499" r:id="rId113"/>
    <p:sldId id="500" r:id="rId114"/>
    <p:sldId id="501" r:id="rId115"/>
    <p:sldId id="502" r:id="rId116"/>
    <p:sldId id="503" r:id="rId117"/>
    <p:sldId id="504" r:id="rId118"/>
    <p:sldId id="505" r:id="rId119"/>
    <p:sldId id="506" r:id="rId120"/>
    <p:sldId id="507" r:id="rId121"/>
    <p:sldId id="508" r:id="rId122"/>
    <p:sldId id="509" r:id="rId123"/>
    <p:sldId id="443" r:id="rId124"/>
    <p:sldId id="510" r:id="rId125"/>
    <p:sldId id="511" r:id="rId126"/>
    <p:sldId id="641" r:id="rId127"/>
    <p:sldId id="642" r:id="rId128"/>
    <p:sldId id="643" r:id="rId129"/>
    <p:sldId id="644" r:id="rId130"/>
    <p:sldId id="645" r:id="rId131"/>
    <p:sldId id="646" r:id="rId132"/>
    <p:sldId id="647" r:id="rId133"/>
    <p:sldId id="648" r:id="rId134"/>
    <p:sldId id="649" r:id="rId135"/>
    <p:sldId id="650" r:id="rId136"/>
    <p:sldId id="651" r:id="rId137"/>
    <p:sldId id="652" r:id="rId138"/>
    <p:sldId id="653" r:id="rId139"/>
    <p:sldId id="654" r:id="rId140"/>
    <p:sldId id="655" r:id="rId141"/>
    <p:sldId id="656" r:id="rId142"/>
    <p:sldId id="657" r:id="rId143"/>
    <p:sldId id="658" r:id="rId144"/>
    <p:sldId id="659" r:id="rId145"/>
    <p:sldId id="521" r:id="rId146"/>
    <p:sldId id="522" r:id="rId147"/>
    <p:sldId id="523" r:id="rId148"/>
    <p:sldId id="524" r:id="rId149"/>
    <p:sldId id="525" r:id="rId150"/>
    <p:sldId id="526" r:id="rId151"/>
    <p:sldId id="527" r:id="rId152"/>
    <p:sldId id="528" r:id="rId153"/>
    <p:sldId id="529" r:id="rId154"/>
    <p:sldId id="530" r:id="rId155"/>
    <p:sldId id="531" r:id="rId156"/>
    <p:sldId id="532" r:id="rId157"/>
    <p:sldId id="533" r:id="rId158"/>
    <p:sldId id="534" r:id="rId159"/>
    <p:sldId id="535" r:id="rId160"/>
    <p:sldId id="536" r:id="rId161"/>
    <p:sldId id="537" r:id="rId162"/>
    <p:sldId id="538" r:id="rId163"/>
    <p:sldId id="539" r:id="rId164"/>
    <p:sldId id="540" r:id="rId165"/>
    <p:sldId id="541" r:id="rId166"/>
    <p:sldId id="542" r:id="rId167"/>
    <p:sldId id="543" r:id="rId168"/>
    <p:sldId id="544" r:id="rId169"/>
    <p:sldId id="545" r:id="rId170"/>
    <p:sldId id="546" r:id="rId171"/>
    <p:sldId id="547" r:id="rId172"/>
    <p:sldId id="548" r:id="rId173"/>
    <p:sldId id="549" r:id="rId174"/>
    <p:sldId id="550" r:id="rId175"/>
    <p:sldId id="551" r:id="rId176"/>
    <p:sldId id="552" r:id="rId177"/>
    <p:sldId id="553" r:id="rId178"/>
    <p:sldId id="554" r:id="rId179"/>
    <p:sldId id="555" r:id="rId180"/>
    <p:sldId id="556" r:id="rId181"/>
    <p:sldId id="557" r:id="rId182"/>
    <p:sldId id="558" r:id="rId183"/>
    <p:sldId id="559" r:id="rId184"/>
    <p:sldId id="560" r:id="rId185"/>
    <p:sldId id="561" r:id="rId186"/>
    <p:sldId id="562" r:id="rId187"/>
    <p:sldId id="563" r:id="rId188"/>
    <p:sldId id="564" r:id="rId189"/>
    <p:sldId id="565" r:id="rId190"/>
    <p:sldId id="566" r:id="rId191"/>
    <p:sldId id="567" r:id="rId192"/>
    <p:sldId id="568" r:id="rId193"/>
    <p:sldId id="569" r:id="rId194"/>
    <p:sldId id="570" r:id="rId195"/>
    <p:sldId id="571" r:id="rId196"/>
    <p:sldId id="572" r:id="rId197"/>
    <p:sldId id="573" r:id="rId198"/>
    <p:sldId id="574" r:id="rId199"/>
    <p:sldId id="575" r:id="rId200"/>
    <p:sldId id="576" r:id="rId201"/>
    <p:sldId id="577" r:id="rId202"/>
    <p:sldId id="578" r:id="rId203"/>
    <p:sldId id="579" r:id="rId204"/>
    <p:sldId id="580" r:id="rId205"/>
    <p:sldId id="581" r:id="rId206"/>
    <p:sldId id="582" r:id="rId207"/>
    <p:sldId id="583" r:id="rId208"/>
    <p:sldId id="584" r:id="rId209"/>
    <p:sldId id="585" r:id="rId210"/>
    <p:sldId id="586" r:id="rId211"/>
    <p:sldId id="587" r:id="rId212"/>
    <p:sldId id="588" r:id="rId213"/>
    <p:sldId id="589" r:id="rId214"/>
    <p:sldId id="590" r:id="rId215"/>
    <p:sldId id="591" r:id="rId216"/>
    <p:sldId id="592" r:id="rId217"/>
    <p:sldId id="593" r:id="rId218"/>
    <p:sldId id="594" r:id="rId219"/>
    <p:sldId id="595" r:id="rId220"/>
    <p:sldId id="596" r:id="rId221"/>
    <p:sldId id="597" r:id="rId222"/>
    <p:sldId id="598" r:id="rId223"/>
    <p:sldId id="599" r:id="rId224"/>
    <p:sldId id="600" r:id="rId225"/>
    <p:sldId id="601" r:id="rId226"/>
    <p:sldId id="602" r:id="rId227"/>
    <p:sldId id="603" r:id="rId228"/>
    <p:sldId id="604" r:id="rId229"/>
    <p:sldId id="605" r:id="rId230"/>
    <p:sldId id="606" r:id="rId231"/>
    <p:sldId id="607" r:id="rId232"/>
    <p:sldId id="608" r:id="rId233"/>
    <p:sldId id="609" r:id="rId234"/>
    <p:sldId id="610" r:id="rId235"/>
    <p:sldId id="611" r:id="rId236"/>
    <p:sldId id="612" r:id="rId237"/>
    <p:sldId id="613" r:id="rId238"/>
    <p:sldId id="614" r:id="rId239"/>
    <p:sldId id="615" r:id="rId240"/>
    <p:sldId id="616" r:id="rId241"/>
    <p:sldId id="617" r:id="rId242"/>
    <p:sldId id="618" r:id="rId243"/>
    <p:sldId id="619" r:id="rId244"/>
    <p:sldId id="620" r:id="rId245"/>
    <p:sldId id="621" r:id="rId246"/>
    <p:sldId id="622" r:id="rId247"/>
    <p:sldId id="623" r:id="rId248"/>
    <p:sldId id="624" r:id="rId249"/>
    <p:sldId id="625" r:id="rId250"/>
    <p:sldId id="626" r:id="rId251"/>
    <p:sldId id="627" r:id="rId252"/>
    <p:sldId id="628" r:id="rId253"/>
    <p:sldId id="629" r:id="rId254"/>
    <p:sldId id="630" r:id="rId255"/>
    <p:sldId id="631" r:id="rId256"/>
    <p:sldId id="632" r:id="rId257"/>
    <p:sldId id="633" r:id="rId258"/>
    <p:sldId id="634" r:id="rId259"/>
    <p:sldId id="635" r:id="rId260"/>
    <p:sldId id="636" r:id="rId261"/>
    <p:sldId id="637" r:id="rId262"/>
    <p:sldId id="638" r:id="rId263"/>
    <p:sldId id="639" r:id="rId264"/>
    <p:sldId id="640" r:id="rId26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31" autoAdjust="0"/>
    <p:restoredTop sz="94660"/>
  </p:normalViewPr>
  <p:slideViewPr>
    <p:cSldViewPr snapToGrid="0">
      <p:cViewPr varScale="1">
        <p:scale>
          <a:sx n="58" d="100"/>
          <a:sy n="58" d="100"/>
        </p:scale>
        <p:origin x="1208" y="60"/>
      </p:cViewPr>
      <p:guideLst/>
    </p:cSldViewPr>
  </p:slideViewPr>
  <p:notesTextViewPr>
    <p:cViewPr>
      <p:scale>
        <a:sx n="1" d="1"/>
        <a:sy n="1" d="1"/>
      </p:scale>
      <p:origin x="0" y="0"/>
    </p:cViewPr>
  </p:notesTextViewPr>
  <p:notesViewPr>
    <p:cSldViewPr snapToGrid="0">
      <p:cViewPr varScale="1">
        <p:scale>
          <a:sx n="50" d="100"/>
          <a:sy n="50" d="100"/>
        </p:scale>
        <p:origin x="2635" y="58"/>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63" Type="http://schemas.openxmlformats.org/officeDocument/2006/relationships/slide" Target="slides/slide61.xml"/><Relationship Id="rId159" Type="http://schemas.openxmlformats.org/officeDocument/2006/relationships/slide" Target="slides/slide157.xml"/><Relationship Id="rId170" Type="http://schemas.openxmlformats.org/officeDocument/2006/relationships/slide" Target="slides/slide168.xml"/><Relationship Id="rId226" Type="http://schemas.openxmlformats.org/officeDocument/2006/relationships/slide" Target="slides/slide224.xml"/><Relationship Id="rId268" Type="http://schemas.openxmlformats.org/officeDocument/2006/relationships/presProps" Target="presProps.xml"/><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slide" Target="slides/slide126.xml"/><Relationship Id="rId149" Type="http://schemas.openxmlformats.org/officeDocument/2006/relationships/slide" Target="slides/slide147.xml"/><Relationship Id="rId5" Type="http://schemas.openxmlformats.org/officeDocument/2006/relationships/slide" Target="slides/slide3.xml"/><Relationship Id="rId95" Type="http://schemas.openxmlformats.org/officeDocument/2006/relationships/slide" Target="slides/slide93.xml"/><Relationship Id="rId160" Type="http://schemas.openxmlformats.org/officeDocument/2006/relationships/slide" Target="slides/slide158.xml"/><Relationship Id="rId181" Type="http://schemas.openxmlformats.org/officeDocument/2006/relationships/slide" Target="slides/slide179.xml"/><Relationship Id="rId216" Type="http://schemas.openxmlformats.org/officeDocument/2006/relationships/slide" Target="slides/slide214.xml"/><Relationship Id="rId237" Type="http://schemas.openxmlformats.org/officeDocument/2006/relationships/slide" Target="slides/slide235.xml"/><Relationship Id="rId258" Type="http://schemas.openxmlformats.org/officeDocument/2006/relationships/slide" Target="slides/slide256.xml"/><Relationship Id="rId22" Type="http://schemas.openxmlformats.org/officeDocument/2006/relationships/slide" Target="slides/slide20.xml"/><Relationship Id="rId43" Type="http://schemas.openxmlformats.org/officeDocument/2006/relationships/slide" Target="slides/slide41.xml"/><Relationship Id="rId64" Type="http://schemas.openxmlformats.org/officeDocument/2006/relationships/slide" Target="slides/slide62.xml"/><Relationship Id="rId118" Type="http://schemas.openxmlformats.org/officeDocument/2006/relationships/slide" Target="slides/slide116.xml"/><Relationship Id="rId139" Type="http://schemas.openxmlformats.org/officeDocument/2006/relationships/slide" Target="slides/slide137.xml"/><Relationship Id="rId85" Type="http://schemas.openxmlformats.org/officeDocument/2006/relationships/slide" Target="slides/slide83.xml"/><Relationship Id="rId150" Type="http://schemas.openxmlformats.org/officeDocument/2006/relationships/slide" Target="slides/slide148.xml"/><Relationship Id="rId171" Type="http://schemas.openxmlformats.org/officeDocument/2006/relationships/slide" Target="slides/slide169.xml"/><Relationship Id="rId192" Type="http://schemas.openxmlformats.org/officeDocument/2006/relationships/slide" Target="slides/slide190.xml"/><Relationship Id="rId206" Type="http://schemas.openxmlformats.org/officeDocument/2006/relationships/slide" Target="slides/slide204.xml"/><Relationship Id="rId227" Type="http://schemas.openxmlformats.org/officeDocument/2006/relationships/slide" Target="slides/slide225.xml"/><Relationship Id="rId248" Type="http://schemas.openxmlformats.org/officeDocument/2006/relationships/slide" Target="slides/slide246.xml"/><Relationship Id="rId269" Type="http://schemas.openxmlformats.org/officeDocument/2006/relationships/viewProps" Target="viewProps.xml"/><Relationship Id="rId12" Type="http://schemas.openxmlformats.org/officeDocument/2006/relationships/slide" Target="slides/slide10.xml"/><Relationship Id="rId33" Type="http://schemas.openxmlformats.org/officeDocument/2006/relationships/slide" Target="slides/slide31.xml"/><Relationship Id="rId108" Type="http://schemas.openxmlformats.org/officeDocument/2006/relationships/slide" Target="slides/slide106.xml"/><Relationship Id="rId129" Type="http://schemas.openxmlformats.org/officeDocument/2006/relationships/slide" Target="slides/slide127.xml"/><Relationship Id="rId54" Type="http://schemas.openxmlformats.org/officeDocument/2006/relationships/slide" Target="slides/slide52.xml"/><Relationship Id="rId75" Type="http://schemas.openxmlformats.org/officeDocument/2006/relationships/slide" Target="slides/slide73.xml"/><Relationship Id="rId96" Type="http://schemas.openxmlformats.org/officeDocument/2006/relationships/slide" Target="slides/slide94.xml"/><Relationship Id="rId140" Type="http://schemas.openxmlformats.org/officeDocument/2006/relationships/slide" Target="slides/slide138.xml"/><Relationship Id="rId161" Type="http://schemas.openxmlformats.org/officeDocument/2006/relationships/slide" Target="slides/slide159.xml"/><Relationship Id="rId182" Type="http://schemas.openxmlformats.org/officeDocument/2006/relationships/slide" Target="slides/slide180.xml"/><Relationship Id="rId217" Type="http://schemas.openxmlformats.org/officeDocument/2006/relationships/slide" Target="slides/slide215.xml"/><Relationship Id="rId6" Type="http://schemas.openxmlformats.org/officeDocument/2006/relationships/slide" Target="slides/slide4.xml"/><Relationship Id="rId238" Type="http://schemas.openxmlformats.org/officeDocument/2006/relationships/slide" Target="slides/slide236.xml"/><Relationship Id="rId259" Type="http://schemas.openxmlformats.org/officeDocument/2006/relationships/slide" Target="slides/slide257.xml"/><Relationship Id="rId23" Type="http://schemas.openxmlformats.org/officeDocument/2006/relationships/slide" Target="slides/slide21.xml"/><Relationship Id="rId119" Type="http://schemas.openxmlformats.org/officeDocument/2006/relationships/slide" Target="slides/slide117.xml"/><Relationship Id="rId270" Type="http://schemas.openxmlformats.org/officeDocument/2006/relationships/theme" Target="theme/theme1.xml"/><Relationship Id="rId44" Type="http://schemas.openxmlformats.org/officeDocument/2006/relationships/slide" Target="slides/slide42.xml"/><Relationship Id="rId65" Type="http://schemas.openxmlformats.org/officeDocument/2006/relationships/slide" Target="slides/slide63.xml"/><Relationship Id="rId86" Type="http://schemas.openxmlformats.org/officeDocument/2006/relationships/slide" Target="slides/slide84.xml"/><Relationship Id="rId130" Type="http://schemas.openxmlformats.org/officeDocument/2006/relationships/slide" Target="slides/slide128.xml"/><Relationship Id="rId151" Type="http://schemas.openxmlformats.org/officeDocument/2006/relationships/slide" Target="slides/slide149.xml"/><Relationship Id="rId172" Type="http://schemas.openxmlformats.org/officeDocument/2006/relationships/slide" Target="slides/slide170.xml"/><Relationship Id="rId193" Type="http://schemas.openxmlformats.org/officeDocument/2006/relationships/slide" Target="slides/slide191.xml"/><Relationship Id="rId207" Type="http://schemas.openxmlformats.org/officeDocument/2006/relationships/slide" Target="slides/slide205.xml"/><Relationship Id="rId228" Type="http://schemas.openxmlformats.org/officeDocument/2006/relationships/slide" Target="slides/slide226.xml"/><Relationship Id="rId249" Type="http://schemas.openxmlformats.org/officeDocument/2006/relationships/slide" Target="slides/slide247.xml"/><Relationship Id="rId13" Type="http://schemas.openxmlformats.org/officeDocument/2006/relationships/slide" Target="slides/slide11.xml"/><Relationship Id="rId109" Type="http://schemas.openxmlformats.org/officeDocument/2006/relationships/slide" Target="slides/slide107.xml"/><Relationship Id="rId260" Type="http://schemas.openxmlformats.org/officeDocument/2006/relationships/slide" Target="slides/slide258.xml"/><Relationship Id="rId34" Type="http://schemas.openxmlformats.org/officeDocument/2006/relationships/slide" Target="slides/slide32.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20" Type="http://schemas.openxmlformats.org/officeDocument/2006/relationships/slide" Target="slides/slide118.xml"/><Relationship Id="rId141" Type="http://schemas.openxmlformats.org/officeDocument/2006/relationships/slide" Target="slides/slide139.xml"/><Relationship Id="rId7" Type="http://schemas.openxmlformats.org/officeDocument/2006/relationships/slide" Target="slides/slide5.xml"/><Relationship Id="rId162" Type="http://schemas.openxmlformats.org/officeDocument/2006/relationships/slide" Target="slides/slide160.xml"/><Relationship Id="rId183" Type="http://schemas.openxmlformats.org/officeDocument/2006/relationships/slide" Target="slides/slide181.xml"/><Relationship Id="rId218" Type="http://schemas.openxmlformats.org/officeDocument/2006/relationships/slide" Target="slides/slide216.xml"/><Relationship Id="rId239" Type="http://schemas.openxmlformats.org/officeDocument/2006/relationships/slide" Target="slides/slide237.xml"/><Relationship Id="rId250" Type="http://schemas.openxmlformats.org/officeDocument/2006/relationships/slide" Target="slides/slide248.xml"/><Relationship Id="rId271" Type="http://schemas.openxmlformats.org/officeDocument/2006/relationships/tableStyles" Target="tableStyles.xml"/><Relationship Id="rId24" Type="http://schemas.openxmlformats.org/officeDocument/2006/relationships/slide" Target="slides/slide22.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31" Type="http://schemas.openxmlformats.org/officeDocument/2006/relationships/slide" Target="slides/slide129.xml"/><Relationship Id="rId152" Type="http://schemas.openxmlformats.org/officeDocument/2006/relationships/slide" Target="slides/slide150.xml"/><Relationship Id="rId173" Type="http://schemas.openxmlformats.org/officeDocument/2006/relationships/slide" Target="slides/slide171.xml"/><Relationship Id="rId194" Type="http://schemas.openxmlformats.org/officeDocument/2006/relationships/slide" Target="slides/slide192.xml"/><Relationship Id="rId208" Type="http://schemas.openxmlformats.org/officeDocument/2006/relationships/slide" Target="slides/slide206.xml"/><Relationship Id="rId229" Type="http://schemas.openxmlformats.org/officeDocument/2006/relationships/slide" Target="slides/slide227.xml"/><Relationship Id="rId240" Type="http://schemas.openxmlformats.org/officeDocument/2006/relationships/slide" Target="slides/slide238.xml"/><Relationship Id="rId261" Type="http://schemas.openxmlformats.org/officeDocument/2006/relationships/slide" Target="slides/slide259.xml"/><Relationship Id="rId14" Type="http://schemas.openxmlformats.org/officeDocument/2006/relationships/slide" Target="slides/slide12.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8" Type="http://schemas.openxmlformats.org/officeDocument/2006/relationships/slide" Target="slides/slide6.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163" Type="http://schemas.openxmlformats.org/officeDocument/2006/relationships/slide" Target="slides/slide161.xml"/><Relationship Id="rId184" Type="http://schemas.openxmlformats.org/officeDocument/2006/relationships/slide" Target="slides/slide182.xml"/><Relationship Id="rId219" Type="http://schemas.openxmlformats.org/officeDocument/2006/relationships/slide" Target="slides/slide217.xml"/><Relationship Id="rId230" Type="http://schemas.openxmlformats.org/officeDocument/2006/relationships/slide" Target="slides/slide228.xml"/><Relationship Id="rId251" Type="http://schemas.openxmlformats.org/officeDocument/2006/relationships/slide" Target="slides/slide249.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 Id="rId174" Type="http://schemas.openxmlformats.org/officeDocument/2006/relationships/slide" Target="slides/slide172.xml"/><Relationship Id="rId195" Type="http://schemas.openxmlformats.org/officeDocument/2006/relationships/slide" Target="slides/slide193.xml"/><Relationship Id="rId209" Type="http://schemas.openxmlformats.org/officeDocument/2006/relationships/slide" Target="slides/slide207.xml"/><Relationship Id="rId220" Type="http://schemas.openxmlformats.org/officeDocument/2006/relationships/slide" Target="slides/slide218.xml"/><Relationship Id="rId241" Type="http://schemas.openxmlformats.org/officeDocument/2006/relationships/slide" Target="slides/slide239.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262" Type="http://schemas.openxmlformats.org/officeDocument/2006/relationships/slide" Target="slides/slide260.xml"/><Relationship Id="rId78" Type="http://schemas.openxmlformats.org/officeDocument/2006/relationships/slide" Target="slides/slide76.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64" Type="http://schemas.openxmlformats.org/officeDocument/2006/relationships/slide" Target="slides/slide162.xml"/><Relationship Id="rId185" Type="http://schemas.openxmlformats.org/officeDocument/2006/relationships/slide" Target="slides/slide183.xml"/><Relationship Id="rId9" Type="http://schemas.openxmlformats.org/officeDocument/2006/relationships/slide" Target="slides/slide7.xml"/><Relationship Id="rId210" Type="http://schemas.openxmlformats.org/officeDocument/2006/relationships/slide" Target="slides/slide208.xml"/><Relationship Id="rId26" Type="http://schemas.openxmlformats.org/officeDocument/2006/relationships/slide" Target="slides/slide24.xml"/><Relationship Id="rId231" Type="http://schemas.openxmlformats.org/officeDocument/2006/relationships/slide" Target="slides/slide229.xml"/><Relationship Id="rId252" Type="http://schemas.openxmlformats.org/officeDocument/2006/relationships/slide" Target="slides/slide250.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slide" Target="slides/slide152.xml"/><Relationship Id="rId175" Type="http://schemas.openxmlformats.org/officeDocument/2006/relationships/slide" Target="slides/slide173.xml"/><Relationship Id="rId196" Type="http://schemas.openxmlformats.org/officeDocument/2006/relationships/slide" Target="slides/slide194.xml"/><Relationship Id="rId200" Type="http://schemas.openxmlformats.org/officeDocument/2006/relationships/slide" Target="slides/slide198.xml"/><Relationship Id="rId16" Type="http://schemas.openxmlformats.org/officeDocument/2006/relationships/slide" Target="slides/slide14.xml"/><Relationship Id="rId221" Type="http://schemas.openxmlformats.org/officeDocument/2006/relationships/slide" Target="slides/slide219.xml"/><Relationship Id="rId242" Type="http://schemas.openxmlformats.org/officeDocument/2006/relationships/slide" Target="slides/slide240.xml"/><Relationship Id="rId263" Type="http://schemas.openxmlformats.org/officeDocument/2006/relationships/slide" Target="slides/slide261.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90" Type="http://schemas.openxmlformats.org/officeDocument/2006/relationships/slide" Target="slides/slide88.xml"/><Relationship Id="rId165" Type="http://schemas.openxmlformats.org/officeDocument/2006/relationships/slide" Target="slides/slide163.xml"/><Relationship Id="rId186" Type="http://schemas.openxmlformats.org/officeDocument/2006/relationships/slide" Target="slides/slide184.xml"/><Relationship Id="rId211" Type="http://schemas.openxmlformats.org/officeDocument/2006/relationships/slide" Target="slides/slide209.xml"/><Relationship Id="rId232" Type="http://schemas.openxmlformats.org/officeDocument/2006/relationships/slide" Target="slides/slide230.xml"/><Relationship Id="rId253" Type="http://schemas.openxmlformats.org/officeDocument/2006/relationships/slide" Target="slides/slide251.xml"/><Relationship Id="rId27" Type="http://schemas.openxmlformats.org/officeDocument/2006/relationships/slide" Target="slides/slide25.xml"/><Relationship Id="rId48" Type="http://schemas.openxmlformats.org/officeDocument/2006/relationships/slide" Target="slides/slide46.xml"/><Relationship Id="rId69" Type="http://schemas.openxmlformats.org/officeDocument/2006/relationships/slide" Target="slides/slide67.xml"/><Relationship Id="rId113" Type="http://schemas.openxmlformats.org/officeDocument/2006/relationships/slide" Target="slides/slide111.xml"/><Relationship Id="rId134" Type="http://schemas.openxmlformats.org/officeDocument/2006/relationships/slide" Target="slides/slide132.xml"/><Relationship Id="rId80" Type="http://schemas.openxmlformats.org/officeDocument/2006/relationships/slide" Target="slides/slide78.xml"/><Relationship Id="rId155" Type="http://schemas.openxmlformats.org/officeDocument/2006/relationships/slide" Target="slides/slide153.xml"/><Relationship Id="rId176" Type="http://schemas.openxmlformats.org/officeDocument/2006/relationships/slide" Target="slides/slide174.xml"/><Relationship Id="rId197" Type="http://schemas.openxmlformats.org/officeDocument/2006/relationships/slide" Target="slides/slide195.xml"/><Relationship Id="rId201" Type="http://schemas.openxmlformats.org/officeDocument/2006/relationships/slide" Target="slides/slide199.xml"/><Relationship Id="rId222" Type="http://schemas.openxmlformats.org/officeDocument/2006/relationships/slide" Target="slides/slide220.xml"/><Relationship Id="rId243" Type="http://schemas.openxmlformats.org/officeDocument/2006/relationships/slide" Target="slides/slide241.xml"/><Relationship Id="rId264" Type="http://schemas.openxmlformats.org/officeDocument/2006/relationships/slide" Target="slides/slide262.xml"/><Relationship Id="rId17" Type="http://schemas.openxmlformats.org/officeDocument/2006/relationships/slide" Target="slides/slide15.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24" Type="http://schemas.openxmlformats.org/officeDocument/2006/relationships/slide" Target="slides/slide122.xml"/><Relationship Id="rId70" Type="http://schemas.openxmlformats.org/officeDocument/2006/relationships/slide" Target="slides/slide68.xml"/><Relationship Id="rId91" Type="http://schemas.openxmlformats.org/officeDocument/2006/relationships/slide" Target="slides/slide89.xml"/><Relationship Id="rId145" Type="http://schemas.openxmlformats.org/officeDocument/2006/relationships/slide" Target="slides/slide143.xml"/><Relationship Id="rId166" Type="http://schemas.openxmlformats.org/officeDocument/2006/relationships/slide" Target="slides/slide164.xml"/><Relationship Id="rId187" Type="http://schemas.openxmlformats.org/officeDocument/2006/relationships/slide" Target="slides/slide185.xml"/><Relationship Id="rId1" Type="http://schemas.openxmlformats.org/officeDocument/2006/relationships/slideMaster" Target="slideMasters/slideMaster1.xml"/><Relationship Id="rId212" Type="http://schemas.openxmlformats.org/officeDocument/2006/relationships/slide" Target="slides/slide210.xml"/><Relationship Id="rId233" Type="http://schemas.openxmlformats.org/officeDocument/2006/relationships/slide" Target="slides/slide231.xml"/><Relationship Id="rId254" Type="http://schemas.openxmlformats.org/officeDocument/2006/relationships/slide" Target="slides/slide252.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60" Type="http://schemas.openxmlformats.org/officeDocument/2006/relationships/slide" Target="slides/slide58.xml"/><Relationship Id="rId81" Type="http://schemas.openxmlformats.org/officeDocument/2006/relationships/slide" Target="slides/slide79.xml"/><Relationship Id="rId135" Type="http://schemas.openxmlformats.org/officeDocument/2006/relationships/slide" Target="slides/slide133.xml"/><Relationship Id="rId156" Type="http://schemas.openxmlformats.org/officeDocument/2006/relationships/slide" Target="slides/slide154.xml"/><Relationship Id="rId177" Type="http://schemas.openxmlformats.org/officeDocument/2006/relationships/slide" Target="slides/slide175.xml"/><Relationship Id="rId198" Type="http://schemas.openxmlformats.org/officeDocument/2006/relationships/slide" Target="slides/slide196.xml"/><Relationship Id="rId202" Type="http://schemas.openxmlformats.org/officeDocument/2006/relationships/slide" Target="slides/slide200.xml"/><Relationship Id="rId223" Type="http://schemas.openxmlformats.org/officeDocument/2006/relationships/slide" Target="slides/slide221.xml"/><Relationship Id="rId244" Type="http://schemas.openxmlformats.org/officeDocument/2006/relationships/slide" Target="slides/slide242.xml"/><Relationship Id="rId18" Type="http://schemas.openxmlformats.org/officeDocument/2006/relationships/slide" Target="slides/slide16.xml"/><Relationship Id="rId39" Type="http://schemas.openxmlformats.org/officeDocument/2006/relationships/slide" Target="slides/slide37.xml"/><Relationship Id="rId265" Type="http://schemas.openxmlformats.org/officeDocument/2006/relationships/slide" Target="slides/slide263.xml"/><Relationship Id="rId50" Type="http://schemas.openxmlformats.org/officeDocument/2006/relationships/slide" Target="slides/slide48.xml"/><Relationship Id="rId104" Type="http://schemas.openxmlformats.org/officeDocument/2006/relationships/slide" Target="slides/slide102.xml"/><Relationship Id="rId125" Type="http://schemas.openxmlformats.org/officeDocument/2006/relationships/slide" Target="slides/slide123.xml"/><Relationship Id="rId146" Type="http://schemas.openxmlformats.org/officeDocument/2006/relationships/slide" Target="slides/slide144.xml"/><Relationship Id="rId167" Type="http://schemas.openxmlformats.org/officeDocument/2006/relationships/slide" Target="slides/slide165.xml"/><Relationship Id="rId188" Type="http://schemas.openxmlformats.org/officeDocument/2006/relationships/slide" Target="slides/slide186.xml"/><Relationship Id="rId71" Type="http://schemas.openxmlformats.org/officeDocument/2006/relationships/slide" Target="slides/slide69.xml"/><Relationship Id="rId92" Type="http://schemas.openxmlformats.org/officeDocument/2006/relationships/slide" Target="slides/slide90.xml"/><Relationship Id="rId213" Type="http://schemas.openxmlformats.org/officeDocument/2006/relationships/slide" Target="slides/slide211.xml"/><Relationship Id="rId234" Type="http://schemas.openxmlformats.org/officeDocument/2006/relationships/slide" Target="slides/slide232.xml"/><Relationship Id="rId2" Type="http://schemas.openxmlformats.org/officeDocument/2006/relationships/slideMaster" Target="slideMasters/slideMaster2.xml"/><Relationship Id="rId29" Type="http://schemas.openxmlformats.org/officeDocument/2006/relationships/slide" Target="slides/slide27.xml"/><Relationship Id="rId255" Type="http://schemas.openxmlformats.org/officeDocument/2006/relationships/slide" Target="slides/slide253.xml"/><Relationship Id="rId40" Type="http://schemas.openxmlformats.org/officeDocument/2006/relationships/slide" Target="slides/slide38.xml"/><Relationship Id="rId115" Type="http://schemas.openxmlformats.org/officeDocument/2006/relationships/slide" Target="slides/slide113.xml"/><Relationship Id="rId136" Type="http://schemas.openxmlformats.org/officeDocument/2006/relationships/slide" Target="slides/slide134.xml"/><Relationship Id="rId157" Type="http://schemas.openxmlformats.org/officeDocument/2006/relationships/slide" Target="slides/slide155.xml"/><Relationship Id="rId178" Type="http://schemas.openxmlformats.org/officeDocument/2006/relationships/slide" Target="slides/slide176.xml"/><Relationship Id="rId61" Type="http://schemas.openxmlformats.org/officeDocument/2006/relationships/slide" Target="slides/slide59.xml"/><Relationship Id="rId82" Type="http://schemas.openxmlformats.org/officeDocument/2006/relationships/slide" Target="slides/slide80.xml"/><Relationship Id="rId199" Type="http://schemas.openxmlformats.org/officeDocument/2006/relationships/slide" Target="slides/slide197.xml"/><Relationship Id="rId203" Type="http://schemas.openxmlformats.org/officeDocument/2006/relationships/slide" Target="slides/slide201.xml"/><Relationship Id="rId19" Type="http://schemas.openxmlformats.org/officeDocument/2006/relationships/slide" Target="slides/slide17.xml"/><Relationship Id="rId224" Type="http://schemas.openxmlformats.org/officeDocument/2006/relationships/slide" Target="slides/slide222.xml"/><Relationship Id="rId245" Type="http://schemas.openxmlformats.org/officeDocument/2006/relationships/slide" Target="slides/slide243.xml"/><Relationship Id="rId266" Type="http://schemas.openxmlformats.org/officeDocument/2006/relationships/notesMaster" Target="notesMasters/notesMaster1.xml"/><Relationship Id="rId30" Type="http://schemas.openxmlformats.org/officeDocument/2006/relationships/slide" Target="slides/slide2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168" Type="http://schemas.openxmlformats.org/officeDocument/2006/relationships/slide" Target="slides/slide16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189" Type="http://schemas.openxmlformats.org/officeDocument/2006/relationships/slide" Target="slides/slide187.xml"/><Relationship Id="rId3" Type="http://schemas.openxmlformats.org/officeDocument/2006/relationships/slide" Target="slides/slide1.xml"/><Relationship Id="rId214" Type="http://schemas.openxmlformats.org/officeDocument/2006/relationships/slide" Target="slides/slide212.xml"/><Relationship Id="rId235" Type="http://schemas.openxmlformats.org/officeDocument/2006/relationships/slide" Target="slides/slide233.xml"/><Relationship Id="rId256" Type="http://schemas.openxmlformats.org/officeDocument/2006/relationships/slide" Target="slides/slide254.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179" Type="http://schemas.openxmlformats.org/officeDocument/2006/relationships/slide" Target="slides/slide177.xml"/><Relationship Id="rId190" Type="http://schemas.openxmlformats.org/officeDocument/2006/relationships/slide" Target="slides/slide188.xml"/><Relationship Id="rId204" Type="http://schemas.openxmlformats.org/officeDocument/2006/relationships/slide" Target="slides/slide202.xml"/><Relationship Id="rId225" Type="http://schemas.openxmlformats.org/officeDocument/2006/relationships/slide" Target="slides/slide223.xml"/><Relationship Id="rId246" Type="http://schemas.openxmlformats.org/officeDocument/2006/relationships/slide" Target="slides/slide244.xml"/><Relationship Id="rId267" Type="http://schemas.openxmlformats.org/officeDocument/2006/relationships/handoutMaster" Target="handoutMasters/handoutMaster1.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94" Type="http://schemas.openxmlformats.org/officeDocument/2006/relationships/slide" Target="slides/slide92.xml"/><Relationship Id="rId148" Type="http://schemas.openxmlformats.org/officeDocument/2006/relationships/slide" Target="slides/slide146.xml"/><Relationship Id="rId169" Type="http://schemas.openxmlformats.org/officeDocument/2006/relationships/slide" Target="slides/slide167.xml"/><Relationship Id="rId4" Type="http://schemas.openxmlformats.org/officeDocument/2006/relationships/slide" Target="slides/slide2.xml"/><Relationship Id="rId180" Type="http://schemas.openxmlformats.org/officeDocument/2006/relationships/slide" Target="slides/slide178.xml"/><Relationship Id="rId215" Type="http://schemas.openxmlformats.org/officeDocument/2006/relationships/slide" Target="slides/slide213.xml"/><Relationship Id="rId236" Type="http://schemas.openxmlformats.org/officeDocument/2006/relationships/slide" Target="slides/slide234.xml"/><Relationship Id="rId257" Type="http://schemas.openxmlformats.org/officeDocument/2006/relationships/slide" Target="slides/slide255.xml"/><Relationship Id="rId42" Type="http://schemas.openxmlformats.org/officeDocument/2006/relationships/slide" Target="slides/slide40.xml"/><Relationship Id="rId84" Type="http://schemas.openxmlformats.org/officeDocument/2006/relationships/slide" Target="slides/slide82.xml"/><Relationship Id="rId138" Type="http://schemas.openxmlformats.org/officeDocument/2006/relationships/slide" Target="slides/slide136.xml"/><Relationship Id="rId191" Type="http://schemas.openxmlformats.org/officeDocument/2006/relationships/slide" Target="slides/slide189.xml"/><Relationship Id="rId205" Type="http://schemas.openxmlformats.org/officeDocument/2006/relationships/slide" Target="slides/slide203.xml"/><Relationship Id="rId247" Type="http://schemas.openxmlformats.org/officeDocument/2006/relationships/slide" Target="slides/slide245.xml"/><Relationship Id="rId107" Type="http://schemas.openxmlformats.org/officeDocument/2006/relationships/slide" Target="slides/slide105.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1.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4.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5.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8.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50F9F3F-AA59-4AC0-A6CA-DBD9B8C903C9}" type="datetimeFigureOut">
              <a:rPr lang="en-US" smtClean="0"/>
              <a:t>12/23/2020</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FF97E52-771A-4A8E-B098-243CA83EDCC1}" type="slidenum">
              <a:rPr lang="en-US" smtClean="0"/>
              <a:t>‹#›</a:t>
            </a:fld>
            <a:endParaRPr lang="en-US"/>
          </a:p>
        </p:txBody>
      </p:sp>
    </p:spTree>
    <p:extLst>
      <p:ext uri="{BB962C8B-B14F-4D97-AF65-F5344CB8AC3E}">
        <p14:creationId xmlns:p14="http://schemas.microsoft.com/office/powerpoint/2010/main" val="290703355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C9E8302-9802-4473-B152-7BCBF0129366}" type="datetimeFigureOut">
              <a:rPr lang="en-US" smtClean="0"/>
              <a:t>12/23/2020</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D7FFAA8-71DF-4609-8288-8551615B0522}" type="slidenum">
              <a:rPr lang="en-US" smtClean="0"/>
              <a:t>‹#›</a:t>
            </a:fld>
            <a:endParaRPr lang="en-US"/>
          </a:p>
        </p:txBody>
      </p:sp>
    </p:spTree>
    <p:extLst>
      <p:ext uri="{BB962C8B-B14F-4D97-AF65-F5344CB8AC3E}">
        <p14:creationId xmlns:p14="http://schemas.microsoft.com/office/powerpoint/2010/main" val="21377035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BF3C315C-66CE-46C5-B0F6-7BD7748DDB70}" type="slidenum">
              <a:rPr lang="en-US" altLang="en-US" sz="1200" smtClean="0">
                <a:solidFill>
                  <a:srgbClr val="000000"/>
                </a:solidFill>
              </a:rPr>
              <a:pPr/>
              <a:t>2</a:t>
            </a:fld>
            <a:endParaRPr lang="en-US" altLang="en-US" sz="1200" smtClean="0">
              <a:solidFill>
                <a:srgbClr val="000000"/>
              </a:solidFill>
            </a:endParaRPr>
          </a:p>
        </p:txBody>
      </p:sp>
      <p:sp>
        <p:nvSpPr>
          <p:cNvPr id="17411" name="Rectangle 2"/>
          <p:cNvSpPr>
            <a:spLocks noGrp="1" noRot="1" noChangeAspect="1" noChangeArrowheads="1" noTextEdit="1"/>
          </p:cNvSpPr>
          <p:nvPr>
            <p:ph type="sldImg"/>
          </p:nvPr>
        </p:nvSpPr>
        <p:spPr>
          <a:xfrm>
            <a:off x="1371600" y="1143000"/>
            <a:ext cx="4114800" cy="3086100"/>
          </a:xfrm>
          <a:ln/>
        </p:spPr>
      </p:sp>
      <p:sp>
        <p:nvSpPr>
          <p:cNvPr id="174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val="12313657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BCA0DF76-F24B-4DA1-9934-BAF883DD2715}" type="slidenum">
              <a:rPr lang="en-US" altLang="en-US" sz="1200" smtClean="0">
                <a:solidFill>
                  <a:srgbClr val="000000"/>
                </a:solidFill>
              </a:rPr>
              <a:pPr/>
              <a:t>12</a:t>
            </a:fld>
            <a:endParaRPr lang="en-US" altLang="en-US" sz="1200" smtClean="0">
              <a:solidFill>
                <a:srgbClr val="000000"/>
              </a:solidFill>
            </a:endParaRPr>
          </a:p>
        </p:txBody>
      </p:sp>
      <p:sp>
        <p:nvSpPr>
          <p:cNvPr id="36867" name="Rectangle 2"/>
          <p:cNvSpPr>
            <a:spLocks noGrp="1" noRot="1" noChangeAspect="1" noChangeArrowheads="1" noTextEdit="1"/>
          </p:cNvSpPr>
          <p:nvPr>
            <p:ph type="sldImg"/>
          </p:nvPr>
        </p:nvSpPr>
        <p:spPr>
          <a:xfrm>
            <a:off x="1371600" y="1143000"/>
            <a:ext cx="4114800" cy="3086100"/>
          </a:xfrm>
          <a:ln/>
        </p:spPr>
      </p:sp>
      <p:sp>
        <p:nvSpPr>
          <p:cNvPr id="368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val="317620146"/>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defRPr>
                <a:solidFill>
                  <a:schemeClr val="tx1"/>
                </a:solidFill>
                <a:latin typeface="Helvetica" panose="020B0604020202020204" pitchFamily="34" charset="0"/>
              </a:defRPr>
            </a:lvl1pPr>
            <a:lvl2pPr marL="742950" indent="-285750" defTabSz="938213">
              <a:defRPr>
                <a:solidFill>
                  <a:schemeClr val="tx1"/>
                </a:solidFill>
                <a:latin typeface="Helvetica" panose="020B0604020202020204" pitchFamily="34" charset="0"/>
              </a:defRPr>
            </a:lvl2pPr>
            <a:lvl3pPr marL="1143000" indent="-228600" defTabSz="938213">
              <a:defRPr>
                <a:solidFill>
                  <a:schemeClr val="tx1"/>
                </a:solidFill>
                <a:latin typeface="Helvetica" panose="020B0604020202020204" pitchFamily="34" charset="0"/>
              </a:defRPr>
            </a:lvl3pPr>
            <a:lvl4pPr marL="1600200" indent="-228600" defTabSz="938213">
              <a:defRPr>
                <a:solidFill>
                  <a:schemeClr val="tx1"/>
                </a:solidFill>
                <a:latin typeface="Helvetica" panose="020B0604020202020204" pitchFamily="34" charset="0"/>
              </a:defRPr>
            </a:lvl4pPr>
            <a:lvl5pPr marL="2057400" indent="-228600" defTabSz="938213">
              <a:defRPr>
                <a:solidFill>
                  <a:schemeClr val="tx1"/>
                </a:solidFill>
                <a:latin typeface="Helvetica" panose="020B0604020202020204" pitchFamily="34" charset="0"/>
              </a:defRPr>
            </a:lvl5pPr>
            <a:lvl6pPr marL="2514600" indent="-228600" defTabSz="938213" eaLnBrk="0" fontAlgn="base" hangingPunct="0">
              <a:spcBef>
                <a:spcPct val="0"/>
              </a:spcBef>
              <a:spcAft>
                <a:spcPct val="0"/>
              </a:spcAft>
              <a:defRPr>
                <a:solidFill>
                  <a:schemeClr val="tx1"/>
                </a:solidFill>
                <a:latin typeface="Helvetica" panose="020B0604020202020204" pitchFamily="34" charset="0"/>
              </a:defRPr>
            </a:lvl6pPr>
            <a:lvl7pPr marL="2971800" indent="-228600" defTabSz="938213" eaLnBrk="0" fontAlgn="base" hangingPunct="0">
              <a:spcBef>
                <a:spcPct val="0"/>
              </a:spcBef>
              <a:spcAft>
                <a:spcPct val="0"/>
              </a:spcAft>
              <a:defRPr>
                <a:solidFill>
                  <a:schemeClr val="tx1"/>
                </a:solidFill>
                <a:latin typeface="Helvetica" panose="020B0604020202020204" pitchFamily="34" charset="0"/>
              </a:defRPr>
            </a:lvl7pPr>
            <a:lvl8pPr marL="3429000" indent="-228600" defTabSz="938213" eaLnBrk="0" fontAlgn="base" hangingPunct="0">
              <a:spcBef>
                <a:spcPct val="0"/>
              </a:spcBef>
              <a:spcAft>
                <a:spcPct val="0"/>
              </a:spcAft>
              <a:defRPr>
                <a:solidFill>
                  <a:schemeClr val="tx1"/>
                </a:solidFill>
                <a:latin typeface="Helvetica" panose="020B0604020202020204" pitchFamily="34" charset="0"/>
              </a:defRPr>
            </a:lvl8pPr>
            <a:lvl9pPr marL="3886200" indent="-228600" defTabSz="938213" eaLnBrk="0" fontAlgn="base" hangingPunct="0">
              <a:spcBef>
                <a:spcPct val="0"/>
              </a:spcBef>
              <a:spcAft>
                <a:spcPct val="0"/>
              </a:spcAft>
              <a:defRPr>
                <a:solidFill>
                  <a:schemeClr val="tx1"/>
                </a:solidFill>
                <a:latin typeface="Helvetica" panose="020B0604020202020204" pitchFamily="34" charset="0"/>
              </a:defRPr>
            </a:lvl9pPr>
          </a:lstStyle>
          <a:p>
            <a:fld id="{3EA41BC5-629C-4FA3-81D4-0EE5019A8FD6}" type="slidenum">
              <a:rPr lang="en-US" altLang="en-US"/>
              <a:pPr/>
              <a:t>105</a:t>
            </a:fld>
            <a:endParaRPr lang="en-US" altLang="en-US"/>
          </a:p>
        </p:txBody>
      </p:sp>
      <p:sp>
        <p:nvSpPr>
          <p:cNvPr id="106499" name="Rectangle 2"/>
          <p:cNvSpPr>
            <a:spLocks noGrp="1" noRot="1" noChangeAspect="1" noChangeArrowheads="1" noTextEdit="1"/>
          </p:cNvSpPr>
          <p:nvPr>
            <p:ph type="sldImg"/>
          </p:nvPr>
        </p:nvSpPr>
        <p:spPr>
          <a:xfrm>
            <a:off x="1209675" y="711200"/>
            <a:ext cx="4667250" cy="3500438"/>
          </a:xfrm>
          <a:ln/>
        </p:spPr>
      </p:sp>
      <p:sp>
        <p:nvSpPr>
          <p:cNvPr id="106500" name="Rectangle 3"/>
          <p:cNvSpPr>
            <a:spLocks noGrp="1" noChangeArrowheads="1"/>
          </p:cNvSpPr>
          <p:nvPr>
            <p:ph type="body" idx="1"/>
          </p:nvPr>
        </p:nvSpPr>
        <p:spPr>
          <a:xfrm>
            <a:off x="942975" y="4452938"/>
            <a:ext cx="5200650" cy="42148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1442809993"/>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defRPr>
                <a:solidFill>
                  <a:schemeClr val="tx1"/>
                </a:solidFill>
                <a:latin typeface="Helvetica" panose="020B0604020202020204" pitchFamily="34" charset="0"/>
              </a:defRPr>
            </a:lvl1pPr>
            <a:lvl2pPr marL="742950" indent="-285750" defTabSz="938213">
              <a:defRPr>
                <a:solidFill>
                  <a:schemeClr val="tx1"/>
                </a:solidFill>
                <a:latin typeface="Helvetica" panose="020B0604020202020204" pitchFamily="34" charset="0"/>
              </a:defRPr>
            </a:lvl2pPr>
            <a:lvl3pPr marL="1143000" indent="-228600" defTabSz="938213">
              <a:defRPr>
                <a:solidFill>
                  <a:schemeClr val="tx1"/>
                </a:solidFill>
                <a:latin typeface="Helvetica" panose="020B0604020202020204" pitchFamily="34" charset="0"/>
              </a:defRPr>
            </a:lvl3pPr>
            <a:lvl4pPr marL="1600200" indent="-228600" defTabSz="938213">
              <a:defRPr>
                <a:solidFill>
                  <a:schemeClr val="tx1"/>
                </a:solidFill>
                <a:latin typeface="Helvetica" panose="020B0604020202020204" pitchFamily="34" charset="0"/>
              </a:defRPr>
            </a:lvl4pPr>
            <a:lvl5pPr marL="2057400" indent="-228600" defTabSz="938213">
              <a:defRPr>
                <a:solidFill>
                  <a:schemeClr val="tx1"/>
                </a:solidFill>
                <a:latin typeface="Helvetica" panose="020B0604020202020204" pitchFamily="34" charset="0"/>
              </a:defRPr>
            </a:lvl5pPr>
            <a:lvl6pPr marL="2514600" indent="-228600" defTabSz="938213" eaLnBrk="0" fontAlgn="base" hangingPunct="0">
              <a:spcBef>
                <a:spcPct val="0"/>
              </a:spcBef>
              <a:spcAft>
                <a:spcPct val="0"/>
              </a:spcAft>
              <a:defRPr>
                <a:solidFill>
                  <a:schemeClr val="tx1"/>
                </a:solidFill>
                <a:latin typeface="Helvetica" panose="020B0604020202020204" pitchFamily="34" charset="0"/>
              </a:defRPr>
            </a:lvl6pPr>
            <a:lvl7pPr marL="2971800" indent="-228600" defTabSz="938213" eaLnBrk="0" fontAlgn="base" hangingPunct="0">
              <a:spcBef>
                <a:spcPct val="0"/>
              </a:spcBef>
              <a:spcAft>
                <a:spcPct val="0"/>
              </a:spcAft>
              <a:defRPr>
                <a:solidFill>
                  <a:schemeClr val="tx1"/>
                </a:solidFill>
                <a:latin typeface="Helvetica" panose="020B0604020202020204" pitchFamily="34" charset="0"/>
              </a:defRPr>
            </a:lvl7pPr>
            <a:lvl8pPr marL="3429000" indent="-228600" defTabSz="938213" eaLnBrk="0" fontAlgn="base" hangingPunct="0">
              <a:spcBef>
                <a:spcPct val="0"/>
              </a:spcBef>
              <a:spcAft>
                <a:spcPct val="0"/>
              </a:spcAft>
              <a:defRPr>
                <a:solidFill>
                  <a:schemeClr val="tx1"/>
                </a:solidFill>
                <a:latin typeface="Helvetica" panose="020B0604020202020204" pitchFamily="34" charset="0"/>
              </a:defRPr>
            </a:lvl8pPr>
            <a:lvl9pPr marL="3886200" indent="-228600" defTabSz="938213" eaLnBrk="0" fontAlgn="base" hangingPunct="0">
              <a:spcBef>
                <a:spcPct val="0"/>
              </a:spcBef>
              <a:spcAft>
                <a:spcPct val="0"/>
              </a:spcAft>
              <a:defRPr>
                <a:solidFill>
                  <a:schemeClr val="tx1"/>
                </a:solidFill>
                <a:latin typeface="Helvetica" panose="020B0604020202020204" pitchFamily="34" charset="0"/>
              </a:defRPr>
            </a:lvl9pPr>
          </a:lstStyle>
          <a:p>
            <a:fld id="{8D116958-99C8-4EF1-A5ED-94C3218C7EEB}" type="slidenum">
              <a:rPr lang="en-US" altLang="en-US"/>
              <a:pPr/>
              <a:t>106</a:t>
            </a:fld>
            <a:endParaRPr lang="en-US" altLang="en-US"/>
          </a:p>
        </p:txBody>
      </p:sp>
      <p:sp>
        <p:nvSpPr>
          <p:cNvPr id="108547" name="Rectangle 2"/>
          <p:cNvSpPr>
            <a:spLocks noGrp="1" noRot="1" noChangeAspect="1" noChangeArrowheads="1" noTextEdit="1"/>
          </p:cNvSpPr>
          <p:nvPr>
            <p:ph type="sldImg"/>
          </p:nvPr>
        </p:nvSpPr>
        <p:spPr>
          <a:xfrm>
            <a:off x="1209675" y="711200"/>
            <a:ext cx="4667250" cy="3500438"/>
          </a:xfrm>
          <a:ln/>
        </p:spPr>
      </p:sp>
      <p:sp>
        <p:nvSpPr>
          <p:cNvPr id="108548" name="Rectangle 3"/>
          <p:cNvSpPr>
            <a:spLocks noGrp="1" noChangeArrowheads="1"/>
          </p:cNvSpPr>
          <p:nvPr>
            <p:ph type="body" idx="1"/>
          </p:nvPr>
        </p:nvSpPr>
        <p:spPr>
          <a:xfrm>
            <a:off x="942975" y="4452938"/>
            <a:ext cx="5200650" cy="42148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3092456982"/>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defRPr>
                <a:solidFill>
                  <a:schemeClr val="tx1"/>
                </a:solidFill>
                <a:latin typeface="Helvetica" panose="020B0604020202020204" pitchFamily="34" charset="0"/>
              </a:defRPr>
            </a:lvl1pPr>
            <a:lvl2pPr marL="742950" indent="-285750" defTabSz="938213">
              <a:defRPr>
                <a:solidFill>
                  <a:schemeClr val="tx1"/>
                </a:solidFill>
                <a:latin typeface="Helvetica" panose="020B0604020202020204" pitchFamily="34" charset="0"/>
              </a:defRPr>
            </a:lvl2pPr>
            <a:lvl3pPr marL="1143000" indent="-228600" defTabSz="938213">
              <a:defRPr>
                <a:solidFill>
                  <a:schemeClr val="tx1"/>
                </a:solidFill>
                <a:latin typeface="Helvetica" panose="020B0604020202020204" pitchFamily="34" charset="0"/>
              </a:defRPr>
            </a:lvl3pPr>
            <a:lvl4pPr marL="1600200" indent="-228600" defTabSz="938213">
              <a:defRPr>
                <a:solidFill>
                  <a:schemeClr val="tx1"/>
                </a:solidFill>
                <a:latin typeface="Helvetica" panose="020B0604020202020204" pitchFamily="34" charset="0"/>
              </a:defRPr>
            </a:lvl4pPr>
            <a:lvl5pPr marL="2057400" indent="-228600" defTabSz="938213">
              <a:defRPr>
                <a:solidFill>
                  <a:schemeClr val="tx1"/>
                </a:solidFill>
                <a:latin typeface="Helvetica" panose="020B0604020202020204" pitchFamily="34" charset="0"/>
              </a:defRPr>
            </a:lvl5pPr>
            <a:lvl6pPr marL="2514600" indent="-228600" defTabSz="938213" eaLnBrk="0" fontAlgn="base" hangingPunct="0">
              <a:spcBef>
                <a:spcPct val="0"/>
              </a:spcBef>
              <a:spcAft>
                <a:spcPct val="0"/>
              </a:spcAft>
              <a:defRPr>
                <a:solidFill>
                  <a:schemeClr val="tx1"/>
                </a:solidFill>
                <a:latin typeface="Helvetica" panose="020B0604020202020204" pitchFamily="34" charset="0"/>
              </a:defRPr>
            </a:lvl6pPr>
            <a:lvl7pPr marL="2971800" indent="-228600" defTabSz="938213" eaLnBrk="0" fontAlgn="base" hangingPunct="0">
              <a:spcBef>
                <a:spcPct val="0"/>
              </a:spcBef>
              <a:spcAft>
                <a:spcPct val="0"/>
              </a:spcAft>
              <a:defRPr>
                <a:solidFill>
                  <a:schemeClr val="tx1"/>
                </a:solidFill>
                <a:latin typeface="Helvetica" panose="020B0604020202020204" pitchFamily="34" charset="0"/>
              </a:defRPr>
            </a:lvl7pPr>
            <a:lvl8pPr marL="3429000" indent="-228600" defTabSz="938213" eaLnBrk="0" fontAlgn="base" hangingPunct="0">
              <a:spcBef>
                <a:spcPct val="0"/>
              </a:spcBef>
              <a:spcAft>
                <a:spcPct val="0"/>
              </a:spcAft>
              <a:defRPr>
                <a:solidFill>
                  <a:schemeClr val="tx1"/>
                </a:solidFill>
                <a:latin typeface="Helvetica" panose="020B0604020202020204" pitchFamily="34" charset="0"/>
              </a:defRPr>
            </a:lvl8pPr>
            <a:lvl9pPr marL="3886200" indent="-228600" defTabSz="938213" eaLnBrk="0" fontAlgn="base" hangingPunct="0">
              <a:spcBef>
                <a:spcPct val="0"/>
              </a:spcBef>
              <a:spcAft>
                <a:spcPct val="0"/>
              </a:spcAft>
              <a:defRPr>
                <a:solidFill>
                  <a:schemeClr val="tx1"/>
                </a:solidFill>
                <a:latin typeface="Helvetica" panose="020B0604020202020204" pitchFamily="34" charset="0"/>
              </a:defRPr>
            </a:lvl9pPr>
          </a:lstStyle>
          <a:p>
            <a:fld id="{94095C43-7A1E-4ADE-BCA7-A63EFC2FFAF2}" type="slidenum">
              <a:rPr lang="en-US" altLang="en-US"/>
              <a:pPr/>
              <a:t>107</a:t>
            </a:fld>
            <a:endParaRPr lang="en-US" altLang="en-US"/>
          </a:p>
        </p:txBody>
      </p:sp>
      <p:sp>
        <p:nvSpPr>
          <p:cNvPr id="110595" name="Rectangle 2"/>
          <p:cNvSpPr>
            <a:spLocks noGrp="1" noRot="1" noChangeAspect="1" noChangeArrowheads="1" noTextEdit="1"/>
          </p:cNvSpPr>
          <p:nvPr>
            <p:ph type="sldImg"/>
          </p:nvPr>
        </p:nvSpPr>
        <p:spPr>
          <a:xfrm>
            <a:off x="1209675" y="711200"/>
            <a:ext cx="4667250" cy="3500438"/>
          </a:xfrm>
          <a:ln/>
        </p:spPr>
      </p:sp>
      <p:sp>
        <p:nvSpPr>
          <p:cNvPr id="110596" name="Rectangle 3"/>
          <p:cNvSpPr>
            <a:spLocks noGrp="1" noChangeArrowheads="1"/>
          </p:cNvSpPr>
          <p:nvPr>
            <p:ph type="body" idx="1"/>
          </p:nvPr>
        </p:nvSpPr>
        <p:spPr>
          <a:xfrm>
            <a:off x="942975" y="4452938"/>
            <a:ext cx="5200650" cy="42148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2835067989"/>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defRPr>
                <a:solidFill>
                  <a:schemeClr val="tx1"/>
                </a:solidFill>
                <a:latin typeface="Helvetica" panose="020B0604020202020204" pitchFamily="34" charset="0"/>
              </a:defRPr>
            </a:lvl1pPr>
            <a:lvl2pPr marL="742950" indent="-285750" defTabSz="938213">
              <a:defRPr>
                <a:solidFill>
                  <a:schemeClr val="tx1"/>
                </a:solidFill>
                <a:latin typeface="Helvetica" panose="020B0604020202020204" pitchFamily="34" charset="0"/>
              </a:defRPr>
            </a:lvl2pPr>
            <a:lvl3pPr marL="1143000" indent="-228600" defTabSz="938213">
              <a:defRPr>
                <a:solidFill>
                  <a:schemeClr val="tx1"/>
                </a:solidFill>
                <a:latin typeface="Helvetica" panose="020B0604020202020204" pitchFamily="34" charset="0"/>
              </a:defRPr>
            </a:lvl3pPr>
            <a:lvl4pPr marL="1600200" indent="-228600" defTabSz="938213">
              <a:defRPr>
                <a:solidFill>
                  <a:schemeClr val="tx1"/>
                </a:solidFill>
                <a:latin typeface="Helvetica" panose="020B0604020202020204" pitchFamily="34" charset="0"/>
              </a:defRPr>
            </a:lvl4pPr>
            <a:lvl5pPr marL="2057400" indent="-228600" defTabSz="938213">
              <a:defRPr>
                <a:solidFill>
                  <a:schemeClr val="tx1"/>
                </a:solidFill>
                <a:latin typeface="Helvetica" panose="020B0604020202020204" pitchFamily="34" charset="0"/>
              </a:defRPr>
            </a:lvl5pPr>
            <a:lvl6pPr marL="2514600" indent="-228600" defTabSz="938213" eaLnBrk="0" fontAlgn="base" hangingPunct="0">
              <a:spcBef>
                <a:spcPct val="0"/>
              </a:spcBef>
              <a:spcAft>
                <a:spcPct val="0"/>
              </a:spcAft>
              <a:defRPr>
                <a:solidFill>
                  <a:schemeClr val="tx1"/>
                </a:solidFill>
                <a:latin typeface="Helvetica" panose="020B0604020202020204" pitchFamily="34" charset="0"/>
              </a:defRPr>
            </a:lvl6pPr>
            <a:lvl7pPr marL="2971800" indent="-228600" defTabSz="938213" eaLnBrk="0" fontAlgn="base" hangingPunct="0">
              <a:spcBef>
                <a:spcPct val="0"/>
              </a:spcBef>
              <a:spcAft>
                <a:spcPct val="0"/>
              </a:spcAft>
              <a:defRPr>
                <a:solidFill>
                  <a:schemeClr val="tx1"/>
                </a:solidFill>
                <a:latin typeface="Helvetica" panose="020B0604020202020204" pitchFamily="34" charset="0"/>
              </a:defRPr>
            </a:lvl7pPr>
            <a:lvl8pPr marL="3429000" indent="-228600" defTabSz="938213" eaLnBrk="0" fontAlgn="base" hangingPunct="0">
              <a:spcBef>
                <a:spcPct val="0"/>
              </a:spcBef>
              <a:spcAft>
                <a:spcPct val="0"/>
              </a:spcAft>
              <a:defRPr>
                <a:solidFill>
                  <a:schemeClr val="tx1"/>
                </a:solidFill>
                <a:latin typeface="Helvetica" panose="020B0604020202020204" pitchFamily="34" charset="0"/>
              </a:defRPr>
            </a:lvl8pPr>
            <a:lvl9pPr marL="3886200" indent="-228600" defTabSz="938213" eaLnBrk="0" fontAlgn="base" hangingPunct="0">
              <a:spcBef>
                <a:spcPct val="0"/>
              </a:spcBef>
              <a:spcAft>
                <a:spcPct val="0"/>
              </a:spcAft>
              <a:defRPr>
                <a:solidFill>
                  <a:schemeClr val="tx1"/>
                </a:solidFill>
                <a:latin typeface="Helvetica" panose="020B0604020202020204" pitchFamily="34" charset="0"/>
              </a:defRPr>
            </a:lvl9pPr>
          </a:lstStyle>
          <a:p>
            <a:fld id="{A2390925-7F2A-4E7D-9AB5-70F8F7AB6EEB}" type="slidenum">
              <a:rPr lang="en-US" altLang="en-US"/>
              <a:pPr/>
              <a:t>108</a:t>
            </a:fld>
            <a:endParaRPr lang="en-US" altLang="en-US"/>
          </a:p>
        </p:txBody>
      </p:sp>
      <p:sp>
        <p:nvSpPr>
          <p:cNvPr id="112643" name="Rectangle 2"/>
          <p:cNvSpPr>
            <a:spLocks noGrp="1" noRot="1" noChangeAspect="1" noChangeArrowheads="1" noTextEdit="1"/>
          </p:cNvSpPr>
          <p:nvPr>
            <p:ph type="sldImg"/>
          </p:nvPr>
        </p:nvSpPr>
        <p:spPr>
          <a:xfrm>
            <a:off x="1209675" y="711200"/>
            <a:ext cx="4667250" cy="3500438"/>
          </a:xfrm>
          <a:ln/>
        </p:spPr>
      </p:sp>
      <p:sp>
        <p:nvSpPr>
          <p:cNvPr id="112644" name="Rectangle 3"/>
          <p:cNvSpPr>
            <a:spLocks noGrp="1" noChangeArrowheads="1"/>
          </p:cNvSpPr>
          <p:nvPr>
            <p:ph type="body" idx="1"/>
          </p:nvPr>
        </p:nvSpPr>
        <p:spPr>
          <a:xfrm>
            <a:off x="942975" y="4452938"/>
            <a:ext cx="5200650" cy="42148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3390507924"/>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defRPr>
                <a:solidFill>
                  <a:schemeClr val="tx1"/>
                </a:solidFill>
                <a:latin typeface="Helvetica" panose="020B0604020202020204" pitchFamily="34" charset="0"/>
              </a:defRPr>
            </a:lvl1pPr>
            <a:lvl2pPr marL="742950" indent="-285750" defTabSz="938213">
              <a:defRPr>
                <a:solidFill>
                  <a:schemeClr val="tx1"/>
                </a:solidFill>
                <a:latin typeface="Helvetica" panose="020B0604020202020204" pitchFamily="34" charset="0"/>
              </a:defRPr>
            </a:lvl2pPr>
            <a:lvl3pPr marL="1143000" indent="-228600" defTabSz="938213">
              <a:defRPr>
                <a:solidFill>
                  <a:schemeClr val="tx1"/>
                </a:solidFill>
                <a:latin typeface="Helvetica" panose="020B0604020202020204" pitchFamily="34" charset="0"/>
              </a:defRPr>
            </a:lvl3pPr>
            <a:lvl4pPr marL="1600200" indent="-228600" defTabSz="938213">
              <a:defRPr>
                <a:solidFill>
                  <a:schemeClr val="tx1"/>
                </a:solidFill>
                <a:latin typeface="Helvetica" panose="020B0604020202020204" pitchFamily="34" charset="0"/>
              </a:defRPr>
            </a:lvl4pPr>
            <a:lvl5pPr marL="2057400" indent="-228600" defTabSz="938213">
              <a:defRPr>
                <a:solidFill>
                  <a:schemeClr val="tx1"/>
                </a:solidFill>
                <a:latin typeface="Helvetica" panose="020B0604020202020204" pitchFamily="34" charset="0"/>
              </a:defRPr>
            </a:lvl5pPr>
            <a:lvl6pPr marL="2514600" indent="-228600" defTabSz="938213" eaLnBrk="0" fontAlgn="base" hangingPunct="0">
              <a:spcBef>
                <a:spcPct val="0"/>
              </a:spcBef>
              <a:spcAft>
                <a:spcPct val="0"/>
              </a:spcAft>
              <a:defRPr>
                <a:solidFill>
                  <a:schemeClr val="tx1"/>
                </a:solidFill>
                <a:latin typeface="Helvetica" panose="020B0604020202020204" pitchFamily="34" charset="0"/>
              </a:defRPr>
            </a:lvl6pPr>
            <a:lvl7pPr marL="2971800" indent="-228600" defTabSz="938213" eaLnBrk="0" fontAlgn="base" hangingPunct="0">
              <a:spcBef>
                <a:spcPct val="0"/>
              </a:spcBef>
              <a:spcAft>
                <a:spcPct val="0"/>
              </a:spcAft>
              <a:defRPr>
                <a:solidFill>
                  <a:schemeClr val="tx1"/>
                </a:solidFill>
                <a:latin typeface="Helvetica" panose="020B0604020202020204" pitchFamily="34" charset="0"/>
              </a:defRPr>
            </a:lvl7pPr>
            <a:lvl8pPr marL="3429000" indent="-228600" defTabSz="938213" eaLnBrk="0" fontAlgn="base" hangingPunct="0">
              <a:spcBef>
                <a:spcPct val="0"/>
              </a:spcBef>
              <a:spcAft>
                <a:spcPct val="0"/>
              </a:spcAft>
              <a:defRPr>
                <a:solidFill>
                  <a:schemeClr val="tx1"/>
                </a:solidFill>
                <a:latin typeface="Helvetica" panose="020B0604020202020204" pitchFamily="34" charset="0"/>
              </a:defRPr>
            </a:lvl8pPr>
            <a:lvl9pPr marL="3886200" indent="-228600" defTabSz="938213" eaLnBrk="0" fontAlgn="base" hangingPunct="0">
              <a:spcBef>
                <a:spcPct val="0"/>
              </a:spcBef>
              <a:spcAft>
                <a:spcPct val="0"/>
              </a:spcAft>
              <a:defRPr>
                <a:solidFill>
                  <a:schemeClr val="tx1"/>
                </a:solidFill>
                <a:latin typeface="Helvetica" panose="020B0604020202020204" pitchFamily="34" charset="0"/>
              </a:defRPr>
            </a:lvl9pPr>
          </a:lstStyle>
          <a:p>
            <a:fld id="{410FA263-83C8-4725-9E55-6C564D40C00B}" type="slidenum">
              <a:rPr lang="en-US" altLang="en-US"/>
              <a:pPr/>
              <a:t>109</a:t>
            </a:fld>
            <a:endParaRPr lang="en-US" altLang="en-US"/>
          </a:p>
        </p:txBody>
      </p:sp>
      <p:sp>
        <p:nvSpPr>
          <p:cNvPr id="114691" name="Rectangle 2"/>
          <p:cNvSpPr>
            <a:spLocks noGrp="1" noRot="1" noChangeAspect="1" noChangeArrowheads="1" noTextEdit="1"/>
          </p:cNvSpPr>
          <p:nvPr>
            <p:ph type="sldImg"/>
          </p:nvPr>
        </p:nvSpPr>
        <p:spPr>
          <a:xfrm>
            <a:off x="1209675" y="711200"/>
            <a:ext cx="4667250" cy="3500438"/>
          </a:xfrm>
          <a:ln/>
        </p:spPr>
      </p:sp>
      <p:sp>
        <p:nvSpPr>
          <p:cNvPr id="114692" name="Rectangle 3"/>
          <p:cNvSpPr>
            <a:spLocks noGrp="1" noChangeArrowheads="1"/>
          </p:cNvSpPr>
          <p:nvPr>
            <p:ph type="body" idx="1"/>
          </p:nvPr>
        </p:nvSpPr>
        <p:spPr>
          <a:xfrm>
            <a:off x="942975" y="4452938"/>
            <a:ext cx="5200650" cy="42148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4054583399"/>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defRPr>
                <a:solidFill>
                  <a:schemeClr val="tx1"/>
                </a:solidFill>
                <a:latin typeface="Helvetica" panose="020B0604020202020204" pitchFamily="34" charset="0"/>
              </a:defRPr>
            </a:lvl1pPr>
            <a:lvl2pPr marL="742950" indent="-285750" defTabSz="938213">
              <a:defRPr>
                <a:solidFill>
                  <a:schemeClr val="tx1"/>
                </a:solidFill>
                <a:latin typeface="Helvetica" panose="020B0604020202020204" pitchFamily="34" charset="0"/>
              </a:defRPr>
            </a:lvl2pPr>
            <a:lvl3pPr marL="1143000" indent="-228600" defTabSz="938213">
              <a:defRPr>
                <a:solidFill>
                  <a:schemeClr val="tx1"/>
                </a:solidFill>
                <a:latin typeface="Helvetica" panose="020B0604020202020204" pitchFamily="34" charset="0"/>
              </a:defRPr>
            </a:lvl3pPr>
            <a:lvl4pPr marL="1600200" indent="-228600" defTabSz="938213">
              <a:defRPr>
                <a:solidFill>
                  <a:schemeClr val="tx1"/>
                </a:solidFill>
                <a:latin typeface="Helvetica" panose="020B0604020202020204" pitchFamily="34" charset="0"/>
              </a:defRPr>
            </a:lvl4pPr>
            <a:lvl5pPr marL="2057400" indent="-228600" defTabSz="938213">
              <a:defRPr>
                <a:solidFill>
                  <a:schemeClr val="tx1"/>
                </a:solidFill>
                <a:latin typeface="Helvetica" panose="020B0604020202020204" pitchFamily="34" charset="0"/>
              </a:defRPr>
            </a:lvl5pPr>
            <a:lvl6pPr marL="2514600" indent="-228600" defTabSz="938213" eaLnBrk="0" fontAlgn="base" hangingPunct="0">
              <a:spcBef>
                <a:spcPct val="0"/>
              </a:spcBef>
              <a:spcAft>
                <a:spcPct val="0"/>
              </a:spcAft>
              <a:defRPr>
                <a:solidFill>
                  <a:schemeClr val="tx1"/>
                </a:solidFill>
                <a:latin typeface="Helvetica" panose="020B0604020202020204" pitchFamily="34" charset="0"/>
              </a:defRPr>
            </a:lvl6pPr>
            <a:lvl7pPr marL="2971800" indent="-228600" defTabSz="938213" eaLnBrk="0" fontAlgn="base" hangingPunct="0">
              <a:spcBef>
                <a:spcPct val="0"/>
              </a:spcBef>
              <a:spcAft>
                <a:spcPct val="0"/>
              </a:spcAft>
              <a:defRPr>
                <a:solidFill>
                  <a:schemeClr val="tx1"/>
                </a:solidFill>
                <a:latin typeface="Helvetica" panose="020B0604020202020204" pitchFamily="34" charset="0"/>
              </a:defRPr>
            </a:lvl7pPr>
            <a:lvl8pPr marL="3429000" indent="-228600" defTabSz="938213" eaLnBrk="0" fontAlgn="base" hangingPunct="0">
              <a:spcBef>
                <a:spcPct val="0"/>
              </a:spcBef>
              <a:spcAft>
                <a:spcPct val="0"/>
              </a:spcAft>
              <a:defRPr>
                <a:solidFill>
                  <a:schemeClr val="tx1"/>
                </a:solidFill>
                <a:latin typeface="Helvetica" panose="020B0604020202020204" pitchFamily="34" charset="0"/>
              </a:defRPr>
            </a:lvl8pPr>
            <a:lvl9pPr marL="3886200" indent="-228600" defTabSz="938213" eaLnBrk="0" fontAlgn="base" hangingPunct="0">
              <a:spcBef>
                <a:spcPct val="0"/>
              </a:spcBef>
              <a:spcAft>
                <a:spcPct val="0"/>
              </a:spcAft>
              <a:defRPr>
                <a:solidFill>
                  <a:schemeClr val="tx1"/>
                </a:solidFill>
                <a:latin typeface="Helvetica" panose="020B0604020202020204" pitchFamily="34" charset="0"/>
              </a:defRPr>
            </a:lvl9pPr>
          </a:lstStyle>
          <a:p>
            <a:fld id="{1800B24D-685E-4D3C-BA56-044F67D7A362}" type="slidenum">
              <a:rPr lang="en-US" altLang="en-US"/>
              <a:pPr/>
              <a:t>110</a:t>
            </a:fld>
            <a:endParaRPr lang="en-US" altLang="en-US"/>
          </a:p>
        </p:txBody>
      </p:sp>
      <p:sp>
        <p:nvSpPr>
          <p:cNvPr id="116739" name="Rectangle 2"/>
          <p:cNvSpPr>
            <a:spLocks noGrp="1" noRot="1" noChangeAspect="1" noChangeArrowheads="1" noTextEdit="1"/>
          </p:cNvSpPr>
          <p:nvPr>
            <p:ph type="sldImg"/>
          </p:nvPr>
        </p:nvSpPr>
        <p:spPr>
          <a:xfrm>
            <a:off x="1209675" y="711200"/>
            <a:ext cx="4667250" cy="3500438"/>
          </a:xfrm>
          <a:ln/>
        </p:spPr>
      </p:sp>
      <p:sp>
        <p:nvSpPr>
          <p:cNvPr id="116740" name="Rectangle 3"/>
          <p:cNvSpPr>
            <a:spLocks noGrp="1" noChangeArrowheads="1"/>
          </p:cNvSpPr>
          <p:nvPr>
            <p:ph type="body" idx="1"/>
          </p:nvPr>
        </p:nvSpPr>
        <p:spPr>
          <a:xfrm>
            <a:off x="942975" y="4452938"/>
            <a:ext cx="5200650" cy="42148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2686077914"/>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defRPr>
                <a:solidFill>
                  <a:schemeClr val="tx1"/>
                </a:solidFill>
                <a:latin typeface="Helvetica" panose="020B0604020202020204" pitchFamily="34" charset="0"/>
              </a:defRPr>
            </a:lvl1pPr>
            <a:lvl2pPr marL="742950" indent="-285750" defTabSz="938213">
              <a:defRPr>
                <a:solidFill>
                  <a:schemeClr val="tx1"/>
                </a:solidFill>
                <a:latin typeface="Helvetica" panose="020B0604020202020204" pitchFamily="34" charset="0"/>
              </a:defRPr>
            </a:lvl2pPr>
            <a:lvl3pPr marL="1143000" indent="-228600" defTabSz="938213">
              <a:defRPr>
                <a:solidFill>
                  <a:schemeClr val="tx1"/>
                </a:solidFill>
                <a:latin typeface="Helvetica" panose="020B0604020202020204" pitchFamily="34" charset="0"/>
              </a:defRPr>
            </a:lvl3pPr>
            <a:lvl4pPr marL="1600200" indent="-228600" defTabSz="938213">
              <a:defRPr>
                <a:solidFill>
                  <a:schemeClr val="tx1"/>
                </a:solidFill>
                <a:latin typeface="Helvetica" panose="020B0604020202020204" pitchFamily="34" charset="0"/>
              </a:defRPr>
            </a:lvl4pPr>
            <a:lvl5pPr marL="2057400" indent="-228600" defTabSz="938213">
              <a:defRPr>
                <a:solidFill>
                  <a:schemeClr val="tx1"/>
                </a:solidFill>
                <a:latin typeface="Helvetica" panose="020B0604020202020204" pitchFamily="34" charset="0"/>
              </a:defRPr>
            </a:lvl5pPr>
            <a:lvl6pPr marL="2514600" indent="-228600" defTabSz="938213" eaLnBrk="0" fontAlgn="base" hangingPunct="0">
              <a:spcBef>
                <a:spcPct val="0"/>
              </a:spcBef>
              <a:spcAft>
                <a:spcPct val="0"/>
              </a:spcAft>
              <a:defRPr>
                <a:solidFill>
                  <a:schemeClr val="tx1"/>
                </a:solidFill>
                <a:latin typeface="Helvetica" panose="020B0604020202020204" pitchFamily="34" charset="0"/>
              </a:defRPr>
            </a:lvl6pPr>
            <a:lvl7pPr marL="2971800" indent="-228600" defTabSz="938213" eaLnBrk="0" fontAlgn="base" hangingPunct="0">
              <a:spcBef>
                <a:spcPct val="0"/>
              </a:spcBef>
              <a:spcAft>
                <a:spcPct val="0"/>
              </a:spcAft>
              <a:defRPr>
                <a:solidFill>
                  <a:schemeClr val="tx1"/>
                </a:solidFill>
                <a:latin typeface="Helvetica" panose="020B0604020202020204" pitchFamily="34" charset="0"/>
              </a:defRPr>
            </a:lvl7pPr>
            <a:lvl8pPr marL="3429000" indent="-228600" defTabSz="938213" eaLnBrk="0" fontAlgn="base" hangingPunct="0">
              <a:spcBef>
                <a:spcPct val="0"/>
              </a:spcBef>
              <a:spcAft>
                <a:spcPct val="0"/>
              </a:spcAft>
              <a:defRPr>
                <a:solidFill>
                  <a:schemeClr val="tx1"/>
                </a:solidFill>
                <a:latin typeface="Helvetica" panose="020B0604020202020204" pitchFamily="34" charset="0"/>
              </a:defRPr>
            </a:lvl8pPr>
            <a:lvl9pPr marL="3886200" indent="-228600" defTabSz="938213" eaLnBrk="0" fontAlgn="base" hangingPunct="0">
              <a:spcBef>
                <a:spcPct val="0"/>
              </a:spcBef>
              <a:spcAft>
                <a:spcPct val="0"/>
              </a:spcAft>
              <a:defRPr>
                <a:solidFill>
                  <a:schemeClr val="tx1"/>
                </a:solidFill>
                <a:latin typeface="Helvetica" panose="020B0604020202020204" pitchFamily="34" charset="0"/>
              </a:defRPr>
            </a:lvl9pPr>
          </a:lstStyle>
          <a:p>
            <a:fld id="{8B491B55-562D-4512-A74F-7AEC07674948}" type="slidenum">
              <a:rPr lang="en-US" altLang="en-US"/>
              <a:pPr/>
              <a:t>111</a:t>
            </a:fld>
            <a:endParaRPr lang="en-US" altLang="en-US"/>
          </a:p>
        </p:txBody>
      </p:sp>
      <p:sp>
        <p:nvSpPr>
          <p:cNvPr id="118787" name="Rectangle 2"/>
          <p:cNvSpPr>
            <a:spLocks noGrp="1" noRot="1" noChangeAspect="1" noChangeArrowheads="1" noTextEdit="1"/>
          </p:cNvSpPr>
          <p:nvPr>
            <p:ph type="sldImg"/>
          </p:nvPr>
        </p:nvSpPr>
        <p:spPr>
          <a:xfrm>
            <a:off x="1209675" y="711200"/>
            <a:ext cx="4667250" cy="3500438"/>
          </a:xfrm>
          <a:ln/>
        </p:spPr>
      </p:sp>
      <p:sp>
        <p:nvSpPr>
          <p:cNvPr id="118788" name="Rectangle 3"/>
          <p:cNvSpPr>
            <a:spLocks noGrp="1" noChangeArrowheads="1"/>
          </p:cNvSpPr>
          <p:nvPr>
            <p:ph type="body" idx="1"/>
          </p:nvPr>
        </p:nvSpPr>
        <p:spPr>
          <a:xfrm>
            <a:off x="942975" y="4452938"/>
            <a:ext cx="5200650" cy="42148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1540588013"/>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defRPr>
                <a:solidFill>
                  <a:schemeClr val="tx1"/>
                </a:solidFill>
                <a:latin typeface="Helvetica" panose="020B0604020202020204" pitchFamily="34" charset="0"/>
              </a:defRPr>
            </a:lvl1pPr>
            <a:lvl2pPr marL="742950" indent="-285750" defTabSz="938213">
              <a:defRPr>
                <a:solidFill>
                  <a:schemeClr val="tx1"/>
                </a:solidFill>
                <a:latin typeface="Helvetica" panose="020B0604020202020204" pitchFamily="34" charset="0"/>
              </a:defRPr>
            </a:lvl2pPr>
            <a:lvl3pPr marL="1143000" indent="-228600" defTabSz="938213">
              <a:defRPr>
                <a:solidFill>
                  <a:schemeClr val="tx1"/>
                </a:solidFill>
                <a:latin typeface="Helvetica" panose="020B0604020202020204" pitchFamily="34" charset="0"/>
              </a:defRPr>
            </a:lvl3pPr>
            <a:lvl4pPr marL="1600200" indent="-228600" defTabSz="938213">
              <a:defRPr>
                <a:solidFill>
                  <a:schemeClr val="tx1"/>
                </a:solidFill>
                <a:latin typeface="Helvetica" panose="020B0604020202020204" pitchFamily="34" charset="0"/>
              </a:defRPr>
            </a:lvl4pPr>
            <a:lvl5pPr marL="2057400" indent="-228600" defTabSz="938213">
              <a:defRPr>
                <a:solidFill>
                  <a:schemeClr val="tx1"/>
                </a:solidFill>
                <a:latin typeface="Helvetica" panose="020B0604020202020204" pitchFamily="34" charset="0"/>
              </a:defRPr>
            </a:lvl5pPr>
            <a:lvl6pPr marL="2514600" indent="-228600" defTabSz="938213" eaLnBrk="0" fontAlgn="base" hangingPunct="0">
              <a:spcBef>
                <a:spcPct val="0"/>
              </a:spcBef>
              <a:spcAft>
                <a:spcPct val="0"/>
              </a:spcAft>
              <a:defRPr>
                <a:solidFill>
                  <a:schemeClr val="tx1"/>
                </a:solidFill>
                <a:latin typeface="Helvetica" panose="020B0604020202020204" pitchFamily="34" charset="0"/>
              </a:defRPr>
            </a:lvl6pPr>
            <a:lvl7pPr marL="2971800" indent="-228600" defTabSz="938213" eaLnBrk="0" fontAlgn="base" hangingPunct="0">
              <a:spcBef>
                <a:spcPct val="0"/>
              </a:spcBef>
              <a:spcAft>
                <a:spcPct val="0"/>
              </a:spcAft>
              <a:defRPr>
                <a:solidFill>
                  <a:schemeClr val="tx1"/>
                </a:solidFill>
                <a:latin typeface="Helvetica" panose="020B0604020202020204" pitchFamily="34" charset="0"/>
              </a:defRPr>
            </a:lvl7pPr>
            <a:lvl8pPr marL="3429000" indent="-228600" defTabSz="938213" eaLnBrk="0" fontAlgn="base" hangingPunct="0">
              <a:spcBef>
                <a:spcPct val="0"/>
              </a:spcBef>
              <a:spcAft>
                <a:spcPct val="0"/>
              </a:spcAft>
              <a:defRPr>
                <a:solidFill>
                  <a:schemeClr val="tx1"/>
                </a:solidFill>
                <a:latin typeface="Helvetica" panose="020B0604020202020204" pitchFamily="34" charset="0"/>
              </a:defRPr>
            </a:lvl8pPr>
            <a:lvl9pPr marL="3886200" indent="-228600" defTabSz="938213" eaLnBrk="0" fontAlgn="base" hangingPunct="0">
              <a:spcBef>
                <a:spcPct val="0"/>
              </a:spcBef>
              <a:spcAft>
                <a:spcPct val="0"/>
              </a:spcAft>
              <a:defRPr>
                <a:solidFill>
                  <a:schemeClr val="tx1"/>
                </a:solidFill>
                <a:latin typeface="Helvetica" panose="020B0604020202020204" pitchFamily="34" charset="0"/>
              </a:defRPr>
            </a:lvl9pPr>
          </a:lstStyle>
          <a:p>
            <a:fld id="{C3B6E6D0-E382-4525-9F9E-D165027823CF}" type="slidenum">
              <a:rPr lang="en-US" altLang="en-US"/>
              <a:pPr/>
              <a:t>113</a:t>
            </a:fld>
            <a:endParaRPr lang="en-US" altLang="en-US"/>
          </a:p>
        </p:txBody>
      </p:sp>
      <p:sp>
        <p:nvSpPr>
          <p:cNvPr id="121859" name="Rectangle 2"/>
          <p:cNvSpPr>
            <a:spLocks noGrp="1" noRot="1" noChangeAspect="1" noChangeArrowheads="1" noTextEdit="1"/>
          </p:cNvSpPr>
          <p:nvPr>
            <p:ph type="sldImg"/>
          </p:nvPr>
        </p:nvSpPr>
        <p:spPr>
          <a:xfrm>
            <a:off x="1209675" y="711200"/>
            <a:ext cx="4667250" cy="3500438"/>
          </a:xfrm>
          <a:ln/>
        </p:spPr>
      </p:sp>
      <p:sp>
        <p:nvSpPr>
          <p:cNvPr id="121860" name="Rectangle 3"/>
          <p:cNvSpPr>
            <a:spLocks noGrp="1" noChangeArrowheads="1"/>
          </p:cNvSpPr>
          <p:nvPr>
            <p:ph type="body" idx="1"/>
          </p:nvPr>
        </p:nvSpPr>
        <p:spPr>
          <a:xfrm>
            <a:off x="942975" y="4452938"/>
            <a:ext cx="5200650" cy="42148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1989559501"/>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defRPr>
                <a:solidFill>
                  <a:schemeClr val="tx1"/>
                </a:solidFill>
                <a:latin typeface="Helvetica" panose="020B0604020202020204" pitchFamily="34" charset="0"/>
              </a:defRPr>
            </a:lvl1pPr>
            <a:lvl2pPr marL="742950" indent="-285750" defTabSz="938213">
              <a:defRPr>
                <a:solidFill>
                  <a:schemeClr val="tx1"/>
                </a:solidFill>
                <a:latin typeface="Helvetica" panose="020B0604020202020204" pitchFamily="34" charset="0"/>
              </a:defRPr>
            </a:lvl2pPr>
            <a:lvl3pPr marL="1143000" indent="-228600" defTabSz="938213">
              <a:defRPr>
                <a:solidFill>
                  <a:schemeClr val="tx1"/>
                </a:solidFill>
                <a:latin typeface="Helvetica" panose="020B0604020202020204" pitchFamily="34" charset="0"/>
              </a:defRPr>
            </a:lvl3pPr>
            <a:lvl4pPr marL="1600200" indent="-228600" defTabSz="938213">
              <a:defRPr>
                <a:solidFill>
                  <a:schemeClr val="tx1"/>
                </a:solidFill>
                <a:latin typeface="Helvetica" panose="020B0604020202020204" pitchFamily="34" charset="0"/>
              </a:defRPr>
            </a:lvl4pPr>
            <a:lvl5pPr marL="2057400" indent="-228600" defTabSz="938213">
              <a:defRPr>
                <a:solidFill>
                  <a:schemeClr val="tx1"/>
                </a:solidFill>
                <a:latin typeface="Helvetica" panose="020B0604020202020204" pitchFamily="34" charset="0"/>
              </a:defRPr>
            </a:lvl5pPr>
            <a:lvl6pPr marL="2514600" indent="-228600" defTabSz="938213" eaLnBrk="0" fontAlgn="base" hangingPunct="0">
              <a:spcBef>
                <a:spcPct val="0"/>
              </a:spcBef>
              <a:spcAft>
                <a:spcPct val="0"/>
              </a:spcAft>
              <a:defRPr>
                <a:solidFill>
                  <a:schemeClr val="tx1"/>
                </a:solidFill>
                <a:latin typeface="Helvetica" panose="020B0604020202020204" pitchFamily="34" charset="0"/>
              </a:defRPr>
            </a:lvl6pPr>
            <a:lvl7pPr marL="2971800" indent="-228600" defTabSz="938213" eaLnBrk="0" fontAlgn="base" hangingPunct="0">
              <a:spcBef>
                <a:spcPct val="0"/>
              </a:spcBef>
              <a:spcAft>
                <a:spcPct val="0"/>
              </a:spcAft>
              <a:defRPr>
                <a:solidFill>
                  <a:schemeClr val="tx1"/>
                </a:solidFill>
                <a:latin typeface="Helvetica" panose="020B0604020202020204" pitchFamily="34" charset="0"/>
              </a:defRPr>
            </a:lvl7pPr>
            <a:lvl8pPr marL="3429000" indent="-228600" defTabSz="938213" eaLnBrk="0" fontAlgn="base" hangingPunct="0">
              <a:spcBef>
                <a:spcPct val="0"/>
              </a:spcBef>
              <a:spcAft>
                <a:spcPct val="0"/>
              </a:spcAft>
              <a:defRPr>
                <a:solidFill>
                  <a:schemeClr val="tx1"/>
                </a:solidFill>
                <a:latin typeface="Helvetica" panose="020B0604020202020204" pitchFamily="34" charset="0"/>
              </a:defRPr>
            </a:lvl8pPr>
            <a:lvl9pPr marL="3886200" indent="-228600" defTabSz="938213" eaLnBrk="0" fontAlgn="base" hangingPunct="0">
              <a:spcBef>
                <a:spcPct val="0"/>
              </a:spcBef>
              <a:spcAft>
                <a:spcPct val="0"/>
              </a:spcAft>
              <a:defRPr>
                <a:solidFill>
                  <a:schemeClr val="tx1"/>
                </a:solidFill>
                <a:latin typeface="Helvetica" panose="020B0604020202020204" pitchFamily="34" charset="0"/>
              </a:defRPr>
            </a:lvl9pPr>
          </a:lstStyle>
          <a:p>
            <a:fld id="{1A9E753C-941D-44C6-ABF9-FCC48F89FE20}" type="slidenum">
              <a:rPr lang="en-US" altLang="en-US"/>
              <a:pPr/>
              <a:t>114</a:t>
            </a:fld>
            <a:endParaRPr lang="en-US" altLang="en-US"/>
          </a:p>
        </p:txBody>
      </p:sp>
      <p:sp>
        <p:nvSpPr>
          <p:cNvPr id="123907" name="Rectangle 2"/>
          <p:cNvSpPr>
            <a:spLocks noGrp="1" noRot="1" noChangeAspect="1" noChangeArrowheads="1" noTextEdit="1"/>
          </p:cNvSpPr>
          <p:nvPr>
            <p:ph type="sldImg"/>
          </p:nvPr>
        </p:nvSpPr>
        <p:spPr>
          <a:xfrm>
            <a:off x="1209675" y="711200"/>
            <a:ext cx="4667250" cy="3500438"/>
          </a:xfrm>
          <a:ln/>
        </p:spPr>
      </p:sp>
      <p:sp>
        <p:nvSpPr>
          <p:cNvPr id="123908" name="Rectangle 3"/>
          <p:cNvSpPr>
            <a:spLocks noGrp="1" noChangeArrowheads="1"/>
          </p:cNvSpPr>
          <p:nvPr>
            <p:ph type="body" idx="1"/>
          </p:nvPr>
        </p:nvSpPr>
        <p:spPr>
          <a:xfrm>
            <a:off x="942975" y="4452938"/>
            <a:ext cx="5200650" cy="42148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1561960617"/>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defRPr>
                <a:solidFill>
                  <a:schemeClr val="tx1"/>
                </a:solidFill>
                <a:latin typeface="Helvetica" panose="020B0604020202020204" pitchFamily="34" charset="0"/>
              </a:defRPr>
            </a:lvl1pPr>
            <a:lvl2pPr marL="742950" indent="-285750" defTabSz="938213">
              <a:defRPr>
                <a:solidFill>
                  <a:schemeClr val="tx1"/>
                </a:solidFill>
                <a:latin typeface="Helvetica" panose="020B0604020202020204" pitchFamily="34" charset="0"/>
              </a:defRPr>
            </a:lvl2pPr>
            <a:lvl3pPr marL="1143000" indent="-228600" defTabSz="938213">
              <a:defRPr>
                <a:solidFill>
                  <a:schemeClr val="tx1"/>
                </a:solidFill>
                <a:latin typeface="Helvetica" panose="020B0604020202020204" pitchFamily="34" charset="0"/>
              </a:defRPr>
            </a:lvl3pPr>
            <a:lvl4pPr marL="1600200" indent="-228600" defTabSz="938213">
              <a:defRPr>
                <a:solidFill>
                  <a:schemeClr val="tx1"/>
                </a:solidFill>
                <a:latin typeface="Helvetica" panose="020B0604020202020204" pitchFamily="34" charset="0"/>
              </a:defRPr>
            </a:lvl4pPr>
            <a:lvl5pPr marL="2057400" indent="-228600" defTabSz="938213">
              <a:defRPr>
                <a:solidFill>
                  <a:schemeClr val="tx1"/>
                </a:solidFill>
                <a:latin typeface="Helvetica" panose="020B0604020202020204" pitchFamily="34" charset="0"/>
              </a:defRPr>
            </a:lvl5pPr>
            <a:lvl6pPr marL="2514600" indent="-228600" defTabSz="938213" eaLnBrk="0" fontAlgn="base" hangingPunct="0">
              <a:spcBef>
                <a:spcPct val="0"/>
              </a:spcBef>
              <a:spcAft>
                <a:spcPct val="0"/>
              </a:spcAft>
              <a:defRPr>
                <a:solidFill>
                  <a:schemeClr val="tx1"/>
                </a:solidFill>
                <a:latin typeface="Helvetica" panose="020B0604020202020204" pitchFamily="34" charset="0"/>
              </a:defRPr>
            </a:lvl6pPr>
            <a:lvl7pPr marL="2971800" indent="-228600" defTabSz="938213" eaLnBrk="0" fontAlgn="base" hangingPunct="0">
              <a:spcBef>
                <a:spcPct val="0"/>
              </a:spcBef>
              <a:spcAft>
                <a:spcPct val="0"/>
              </a:spcAft>
              <a:defRPr>
                <a:solidFill>
                  <a:schemeClr val="tx1"/>
                </a:solidFill>
                <a:latin typeface="Helvetica" panose="020B0604020202020204" pitchFamily="34" charset="0"/>
              </a:defRPr>
            </a:lvl7pPr>
            <a:lvl8pPr marL="3429000" indent="-228600" defTabSz="938213" eaLnBrk="0" fontAlgn="base" hangingPunct="0">
              <a:spcBef>
                <a:spcPct val="0"/>
              </a:spcBef>
              <a:spcAft>
                <a:spcPct val="0"/>
              </a:spcAft>
              <a:defRPr>
                <a:solidFill>
                  <a:schemeClr val="tx1"/>
                </a:solidFill>
                <a:latin typeface="Helvetica" panose="020B0604020202020204" pitchFamily="34" charset="0"/>
              </a:defRPr>
            </a:lvl8pPr>
            <a:lvl9pPr marL="3886200" indent="-228600" defTabSz="938213" eaLnBrk="0" fontAlgn="base" hangingPunct="0">
              <a:spcBef>
                <a:spcPct val="0"/>
              </a:spcBef>
              <a:spcAft>
                <a:spcPct val="0"/>
              </a:spcAft>
              <a:defRPr>
                <a:solidFill>
                  <a:schemeClr val="tx1"/>
                </a:solidFill>
                <a:latin typeface="Helvetica" panose="020B0604020202020204" pitchFamily="34" charset="0"/>
              </a:defRPr>
            </a:lvl9pPr>
          </a:lstStyle>
          <a:p>
            <a:fld id="{1128660D-4505-4841-9D24-ED29B9EBB439}" type="slidenum">
              <a:rPr lang="en-US" altLang="en-US"/>
              <a:pPr/>
              <a:t>115</a:t>
            </a:fld>
            <a:endParaRPr lang="en-US" altLang="en-US"/>
          </a:p>
        </p:txBody>
      </p:sp>
      <p:sp>
        <p:nvSpPr>
          <p:cNvPr id="125955" name="Rectangle 2"/>
          <p:cNvSpPr>
            <a:spLocks noGrp="1" noRot="1" noChangeAspect="1" noChangeArrowheads="1" noTextEdit="1"/>
          </p:cNvSpPr>
          <p:nvPr>
            <p:ph type="sldImg"/>
          </p:nvPr>
        </p:nvSpPr>
        <p:spPr>
          <a:xfrm>
            <a:off x="1209675" y="711200"/>
            <a:ext cx="4667250" cy="3500438"/>
          </a:xfrm>
          <a:ln/>
        </p:spPr>
      </p:sp>
      <p:sp>
        <p:nvSpPr>
          <p:cNvPr id="125956" name="Rectangle 3"/>
          <p:cNvSpPr>
            <a:spLocks noGrp="1" noChangeArrowheads="1"/>
          </p:cNvSpPr>
          <p:nvPr>
            <p:ph type="body" idx="1"/>
          </p:nvPr>
        </p:nvSpPr>
        <p:spPr>
          <a:xfrm>
            <a:off x="942975" y="4452938"/>
            <a:ext cx="5200650" cy="42148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8172240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CEE65FA9-7F1E-473C-A7F5-55D8A0CFC398}" type="slidenum">
              <a:rPr lang="en-US" altLang="en-US" sz="1200" smtClean="0">
                <a:solidFill>
                  <a:srgbClr val="000000"/>
                </a:solidFill>
              </a:rPr>
              <a:pPr/>
              <a:t>13</a:t>
            </a:fld>
            <a:endParaRPr lang="en-US" altLang="en-US" sz="1200" smtClean="0">
              <a:solidFill>
                <a:srgbClr val="000000"/>
              </a:solidFill>
            </a:endParaRPr>
          </a:p>
        </p:txBody>
      </p:sp>
      <p:sp>
        <p:nvSpPr>
          <p:cNvPr id="38915" name="Rectangle 2"/>
          <p:cNvSpPr>
            <a:spLocks noGrp="1" noRot="1" noChangeAspect="1" noChangeArrowheads="1" noTextEdit="1"/>
          </p:cNvSpPr>
          <p:nvPr>
            <p:ph type="sldImg"/>
          </p:nvPr>
        </p:nvSpPr>
        <p:spPr>
          <a:xfrm>
            <a:off x="1371600" y="1143000"/>
            <a:ext cx="4114800" cy="3086100"/>
          </a:xfrm>
          <a:ln/>
        </p:spPr>
      </p:sp>
      <p:sp>
        <p:nvSpPr>
          <p:cNvPr id="389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val="978729319"/>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defRPr>
                <a:solidFill>
                  <a:schemeClr val="tx1"/>
                </a:solidFill>
                <a:latin typeface="Helvetica" panose="020B0604020202020204" pitchFamily="34" charset="0"/>
              </a:defRPr>
            </a:lvl1pPr>
            <a:lvl2pPr marL="742950" indent="-285750" defTabSz="938213">
              <a:defRPr>
                <a:solidFill>
                  <a:schemeClr val="tx1"/>
                </a:solidFill>
                <a:latin typeface="Helvetica" panose="020B0604020202020204" pitchFamily="34" charset="0"/>
              </a:defRPr>
            </a:lvl2pPr>
            <a:lvl3pPr marL="1143000" indent="-228600" defTabSz="938213">
              <a:defRPr>
                <a:solidFill>
                  <a:schemeClr val="tx1"/>
                </a:solidFill>
                <a:latin typeface="Helvetica" panose="020B0604020202020204" pitchFamily="34" charset="0"/>
              </a:defRPr>
            </a:lvl3pPr>
            <a:lvl4pPr marL="1600200" indent="-228600" defTabSz="938213">
              <a:defRPr>
                <a:solidFill>
                  <a:schemeClr val="tx1"/>
                </a:solidFill>
                <a:latin typeface="Helvetica" panose="020B0604020202020204" pitchFamily="34" charset="0"/>
              </a:defRPr>
            </a:lvl4pPr>
            <a:lvl5pPr marL="2057400" indent="-228600" defTabSz="938213">
              <a:defRPr>
                <a:solidFill>
                  <a:schemeClr val="tx1"/>
                </a:solidFill>
                <a:latin typeface="Helvetica" panose="020B0604020202020204" pitchFamily="34" charset="0"/>
              </a:defRPr>
            </a:lvl5pPr>
            <a:lvl6pPr marL="2514600" indent="-228600" defTabSz="938213" eaLnBrk="0" fontAlgn="base" hangingPunct="0">
              <a:spcBef>
                <a:spcPct val="0"/>
              </a:spcBef>
              <a:spcAft>
                <a:spcPct val="0"/>
              </a:spcAft>
              <a:defRPr>
                <a:solidFill>
                  <a:schemeClr val="tx1"/>
                </a:solidFill>
                <a:latin typeface="Helvetica" panose="020B0604020202020204" pitchFamily="34" charset="0"/>
              </a:defRPr>
            </a:lvl6pPr>
            <a:lvl7pPr marL="2971800" indent="-228600" defTabSz="938213" eaLnBrk="0" fontAlgn="base" hangingPunct="0">
              <a:spcBef>
                <a:spcPct val="0"/>
              </a:spcBef>
              <a:spcAft>
                <a:spcPct val="0"/>
              </a:spcAft>
              <a:defRPr>
                <a:solidFill>
                  <a:schemeClr val="tx1"/>
                </a:solidFill>
                <a:latin typeface="Helvetica" panose="020B0604020202020204" pitchFamily="34" charset="0"/>
              </a:defRPr>
            </a:lvl7pPr>
            <a:lvl8pPr marL="3429000" indent="-228600" defTabSz="938213" eaLnBrk="0" fontAlgn="base" hangingPunct="0">
              <a:spcBef>
                <a:spcPct val="0"/>
              </a:spcBef>
              <a:spcAft>
                <a:spcPct val="0"/>
              </a:spcAft>
              <a:defRPr>
                <a:solidFill>
                  <a:schemeClr val="tx1"/>
                </a:solidFill>
                <a:latin typeface="Helvetica" panose="020B0604020202020204" pitchFamily="34" charset="0"/>
              </a:defRPr>
            </a:lvl8pPr>
            <a:lvl9pPr marL="3886200" indent="-228600" defTabSz="938213" eaLnBrk="0" fontAlgn="base" hangingPunct="0">
              <a:spcBef>
                <a:spcPct val="0"/>
              </a:spcBef>
              <a:spcAft>
                <a:spcPct val="0"/>
              </a:spcAft>
              <a:defRPr>
                <a:solidFill>
                  <a:schemeClr val="tx1"/>
                </a:solidFill>
                <a:latin typeface="Helvetica" panose="020B0604020202020204" pitchFamily="34" charset="0"/>
              </a:defRPr>
            </a:lvl9pPr>
          </a:lstStyle>
          <a:p>
            <a:fld id="{7E9694DC-FD7B-4BBA-92B2-292A230F082D}" type="slidenum">
              <a:rPr lang="en-US" altLang="en-US"/>
              <a:pPr/>
              <a:t>116</a:t>
            </a:fld>
            <a:endParaRPr lang="en-US" altLang="en-US"/>
          </a:p>
        </p:txBody>
      </p:sp>
      <p:sp>
        <p:nvSpPr>
          <p:cNvPr id="128003" name="Rectangle 2"/>
          <p:cNvSpPr>
            <a:spLocks noGrp="1" noRot="1" noChangeAspect="1" noChangeArrowheads="1" noTextEdit="1"/>
          </p:cNvSpPr>
          <p:nvPr>
            <p:ph type="sldImg"/>
          </p:nvPr>
        </p:nvSpPr>
        <p:spPr>
          <a:xfrm>
            <a:off x="1209675" y="711200"/>
            <a:ext cx="4667250" cy="3500438"/>
          </a:xfrm>
          <a:ln/>
        </p:spPr>
      </p:sp>
      <p:sp>
        <p:nvSpPr>
          <p:cNvPr id="128004" name="Rectangle 3"/>
          <p:cNvSpPr>
            <a:spLocks noGrp="1" noChangeArrowheads="1"/>
          </p:cNvSpPr>
          <p:nvPr>
            <p:ph type="body" idx="1"/>
          </p:nvPr>
        </p:nvSpPr>
        <p:spPr>
          <a:xfrm>
            <a:off x="942975" y="4452938"/>
            <a:ext cx="5200650" cy="42148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412909868"/>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defRPr>
                <a:solidFill>
                  <a:schemeClr val="tx1"/>
                </a:solidFill>
                <a:latin typeface="Helvetica" panose="020B0604020202020204" pitchFamily="34" charset="0"/>
              </a:defRPr>
            </a:lvl1pPr>
            <a:lvl2pPr marL="742950" indent="-285750" defTabSz="938213">
              <a:defRPr>
                <a:solidFill>
                  <a:schemeClr val="tx1"/>
                </a:solidFill>
                <a:latin typeface="Helvetica" panose="020B0604020202020204" pitchFamily="34" charset="0"/>
              </a:defRPr>
            </a:lvl2pPr>
            <a:lvl3pPr marL="1143000" indent="-228600" defTabSz="938213">
              <a:defRPr>
                <a:solidFill>
                  <a:schemeClr val="tx1"/>
                </a:solidFill>
                <a:latin typeface="Helvetica" panose="020B0604020202020204" pitchFamily="34" charset="0"/>
              </a:defRPr>
            </a:lvl3pPr>
            <a:lvl4pPr marL="1600200" indent="-228600" defTabSz="938213">
              <a:defRPr>
                <a:solidFill>
                  <a:schemeClr val="tx1"/>
                </a:solidFill>
                <a:latin typeface="Helvetica" panose="020B0604020202020204" pitchFamily="34" charset="0"/>
              </a:defRPr>
            </a:lvl4pPr>
            <a:lvl5pPr marL="2057400" indent="-228600" defTabSz="938213">
              <a:defRPr>
                <a:solidFill>
                  <a:schemeClr val="tx1"/>
                </a:solidFill>
                <a:latin typeface="Helvetica" panose="020B0604020202020204" pitchFamily="34" charset="0"/>
              </a:defRPr>
            </a:lvl5pPr>
            <a:lvl6pPr marL="2514600" indent="-228600" defTabSz="938213" eaLnBrk="0" fontAlgn="base" hangingPunct="0">
              <a:spcBef>
                <a:spcPct val="0"/>
              </a:spcBef>
              <a:spcAft>
                <a:spcPct val="0"/>
              </a:spcAft>
              <a:defRPr>
                <a:solidFill>
                  <a:schemeClr val="tx1"/>
                </a:solidFill>
                <a:latin typeface="Helvetica" panose="020B0604020202020204" pitchFamily="34" charset="0"/>
              </a:defRPr>
            </a:lvl6pPr>
            <a:lvl7pPr marL="2971800" indent="-228600" defTabSz="938213" eaLnBrk="0" fontAlgn="base" hangingPunct="0">
              <a:spcBef>
                <a:spcPct val="0"/>
              </a:spcBef>
              <a:spcAft>
                <a:spcPct val="0"/>
              </a:spcAft>
              <a:defRPr>
                <a:solidFill>
                  <a:schemeClr val="tx1"/>
                </a:solidFill>
                <a:latin typeface="Helvetica" panose="020B0604020202020204" pitchFamily="34" charset="0"/>
              </a:defRPr>
            </a:lvl7pPr>
            <a:lvl8pPr marL="3429000" indent="-228600" defTabSz="938213" eaLnBrk="0" fontAlgn="base" hangingPunct="0">
              <a:spcBef>
                <a:spcPct val="0"/>
              </a:spcBef>
              <a:spcAft>
                <a:spcPct val="0"/>
              </a:spcAft>
              <a:defRPr>
                <a:solidFill>
                  <a:schemeClr val="tx1"/>
                </a:solidFill>
                <a:latin typeface="Helvetica" panose="020B0604020202020204" pitchFamily="34" charset="0"/>
              </a:defRPr>
            </a:lvl8pPr>
            <a:lvl9pPr marL="3886200" indent="-228600" defTabSz="938213" eaLnBrk="0" fontAlgn="base" hangingPunct="0">
              <a:spcBef>
                <a:spcPct val="0"/>
              </a:spcBef>
              <a:spcAft>
                <a:spcPct val="0"/>
              </a:spcAft>
              <a:defRPr>
                <a:solidFill>
                  <a:schemeClr val="tx1"/>
                </a:solidFill>
                <a:latin typeface="Helvetica" panose="020B0604020202020204" pitchFamily="34" charset="0"/>
              </a:defRPr>
            </a:lvl9pPr>
          </a:lstStyle>
          <a:p>
            <a:fld id="{E0C55D8E-D72A-42BB-A003-A80F8CA693EB}" type="slidenum">
              <a:rPr lang="en-US" altLang="en-US"/>
              <a:pPr/>
              <a:t>117</a:t>
            </a:fld>
            <a:endParaRPr lang="en-US" altLang="en-US"/>
          </a:p>
        </p:txBody>
      </p:sp>
      <p:sp>
        <p:nvSpPr>
          <p:cNvPr id="130051" name="Rectangle 2"/>
          <p:cNvSpPr>
            <a:spLocks noGrp="1" noRot="1" noChangeAspect="1" noChangeArrowheads="1" noTextEdit="1"/>
          </p:cNvSpPr>
          <p:nvPr>
            <p:ph type="sldImg"/>
          </p:nvPr>
        </p:nvSpPr>
        <p:spPr>
          <a:xfrm>
            <a:off x="1209675" y="711200"/>
            <a:ext cx="4667250" cy="3500438"/>
          </a:xfrm>
          <a:ln/>
        </p:spPr>
      </p:sp>
      <p:sp>
        <p:nvSpPr>
          <p:cNvPr id="130052" name="Rectangle 3"/>
          <p:cNvSpPr>
            <a:spLocks noGrp="1" noChangeArrowheads="1"/>
          </p:cNvSpPr>
          <p:nvPr>
            <p:ph type="body" idx="1"/>
          </p:nvPr>
        </p:nvSpPr>
        <p:spPr>
          <a:xfrm>
            <a:off x="942975" y="4452938"/>
            <a:ext cx="5200650" cy="42148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3795721895"/>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defRPr>
                <a:solidFill>
                  <a:schemeClr val="tx1"/>
                </a:solidFill>
                <a:latin typeface="Helvetica" panose="020B0604020202020204" pitchFamily="34" charset="0"/>
              </a:defRPr>
            </a:lvl1pPr>
            <a:lvl2pPr marL="742950" indent="-285750" defTabSz="938213">
              <a:defRPr>
                <a:solidFill>
                  <a:schemeClr val="tx1"/>
                </a:solidFill>
                <a:latin typeface="Helvetica" panose="020B0604020202020204" pitchFamily="34" charset="0"/>
              </a:defRPr>
            </a:lvl2pPr>
            <a:lvl3pPr marL="1143000" indent="-228600" defTabSz="938213">
              <a:defRPr>
                <a:solidFill>
                  <a:schemeClr val="tx1"/>
                </a:solidFill>
                <a:latin typeface="Helvetica" panose="020B0604020202020204" pitchFamily="34" charset="0"/>
              </a:defRPr>
            </a:lvl3pPr>
            <a:lvl4pPr marL="1600200" indent="-228600" defTabSz="938213">
              <a:defRPr>
                <a:solidFill>
                  <a:schemeClr val="tx1"/>
                </a:solidFill>
                <a:latin typeface="Helvetica" panose="020B0604020202020204" pitchFamily="34" charset="0"/>
              </a:defRPr>
            </a:lvl4pPr>
            <a:lvl5pPr marL="2057400" indent="-228600" defTabSz="938213">
              <a:defRPr>
                <a:solidFill>
                  <a:schemeClr val="tx1"/>
                </a:solidFill>
                <a:latin typeface="Helvetica" panose="020B0604020202020204" pitchFamily="34" charset="0"/>
              </a:defRPr>
            </a:lvl5pPr>
            <a:lvl6pPr marL="2514600" indent="-228600" defTabSz="938213" eaLnBrk="0" fontAlgn="base" hangingPunct="0">
              <a:spcBef>
                <a:spcPct val="0"/>
              </a:spcBef>
              <a:spcAft>
                <a:spcPct val="0"/>
              </a:spcAft>
              <a:defRPr>
                <a:solidFill>
                  <a:schemeClr val="tx1"/>
                </a:solidFill>
                <a:latin typeface="Helvetica" panose="020B0604020202020204" pitchFamily="34" charset="0"/>
              </a:defRPr>
            </a:lvl6pPr>
            <a:lvl7pPr marL="2971800" indent="-228600" defTabSz="938213" eaLnBrk="0" fontAlgn="base" hangingPunct="0">
              <a:spcBef>
                <a:spcPct val="0"/>
              </a:spcBef>
              <a:spcAft>
                <a:spcPct val="0"/>
              </a:spcAft>
              <a:defRPr>
                <a:solidFill>
                  <a:schemeClr val="tx1"/>
                </a:solidFill>
                <a:latin typeface="Helvetica" panose="020B0604020202020204" pitchFamily="34" charset="0"/>
              </a:defRPr>
            </a:lvl7pPr>
            <a:lvl8pPr marL="3429000" indent="-228600" defTabSz="938213" eaLnBrk="0" fontAlgn="base" hangingPunct="0">
              <a:spcBef>
                <a:spcPct val="0"/>
              </a:spcBef>
              <a:spcAft>
                <a:spcPct val="0"/>
              </a:spcAft>
              <a:defRPr>
                <a:solidFill>
                  <a:schemeClr val="tx1"/>
                </a:solidFill>
                <a:latin typeface="Helvetica" panose="020B0604020202020204" pitchFamily="34" charset="0"/>
              </a:defRPr>
            </a:lvl8pPr>
            <a:lvl9pPr marL="3886200" indent="-228600" defTabSz="938213" eaLnBrk="0" fontAlgn="base" hangingPunct="0">
              <a:spcBef>
                <a:spcPct val="0"/>
              </a:spcBef>
              <a:spcAft>
                <a:spcPct val="0"/>
              </a:spcAft>
              <a:defRPr>
                <a:solidFill>
                  <a:schemeClr val="tx1"/>
                </a:solidFill>
                <a:latin typeface="Helvetica" panose="020B0604020202020204" pitchFamily="34" charset="0"/>
              </a:defRPr>
            </a:lvl9pPr>
          </a:lstStyle>
          <a:p>
            <a:fld id="{BECA86DA-D85C-4699-8289-BFD251DED23F}" type="slidenum">
              <a:rPr lang="en-US" altLang="en-US"/>
              <a:pPr/>
              <a:t>118</a:t>
            </a:fld>
            <a:endParaRPr lang="en-US" altLang="en-US"/>
          </a:p>
        </p:txBody>
      </p:sp>
      <p:sp>
        <p:nvSpPr>
          <p:cNvPr id="132099" name="Rectangle 2"/>
          <p:cNvSpPr>
            <a:spLocks noGrp="1" noRot="1" noChangeAspect="1" noChangeArrowheads="1" noTextEdit="1"/>
          </p:cNvSpPr>
          <p:nvPr>
            <p:ph type="sldImg"/>
          </p:nvPr>
        </p:nvSpPr>
        <p:spPr>
          <a:xfrm>
            <a:off x="1209675" y="711200"/>
            <a:ext cx="4667250" cy="3500438"/>
          </a:xfrm>
          <a:ln/>
        </p:spPr>
      </p:sp>
      <p:sp>
        <p:nvSpPr>
          <p:cNvPr id="132100" name="Rectangle 3"/>
          <p:cNvSpPr>
            <a:spLocks noGrp="1" noChangeArrowheads="1"/>
          </p:cNvSpPr>
          <p:nvPr>
            <p:ph type="body" idx="1"/>
          </p:nvPr>
        </p:nvSpPr>
        <p:spPr>
          <a:xfrm>
            <a:off x="942975" y="4452938"/>
            <a:ext cx="5200650" cy="42148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1140566677"/>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defRPr>
                <a:solidFill>
                  <a:schemeClr val="tx1"/>
                </a:solidFill>
                <a:latin typeface="Helvetica" panose="020B0604020202020204" pitchFamily="34" charset="0"/>
              </a:defRPr>
            </a:lvl1pPr>
            <a:lvl2pPr marL="742950" indent="-285750" defTabSz="938213">
              <a:defRPr>
                <a:solidFill>
                  <a:schemeClr val="tx1"/>
                </a:solidFill>
                <a:latin typeface="Helvetica" panose="020B0604020202020204" pitchFamily="34" charset="0"/>
              </a:defRPr>
            </a:lvl2pPr>
            <a:lvl3pPr marL="1143000" indent="-228600" defTabSz="938213">
              <a:defRPr>
                <a:solidFill>
                  <a:schemeClr val="tx1"/>
                </a:solidFill>
                <a:latin typeface="Helvetica" panose="020B0604020202020204" pitchFamily="34" charset="0"/>
              </a:defRPr>
            </a:lvl3pPr>
            <a:lvl4pPr marL="1600200" indent="-228600" defTabSz="938213">
              <a:defRPr>
                <a:solidFill>
                  <a:schemeClr val="tx1"/>
                </a:solidFill>
                <a:latin typeface="Helvetica" panose="020B0604020202020204" pitchFamily="34" charset="0"/>
              </a:defRPr>
            </a:lvl4pPr>
            <a:lvl5pPr marL="2057400" indent="-228600" defTabSz="938213">
              <a:defRPr>
                <a:solidFill>
                  <a:schemeClr val="tx1"/>
                </a:solidFill>
                <a:latin typeface="Helvetica" panose="020B0604020202020204" pitchFamily="34" charset="0"/>
              </a:defRPr>
            </a:lvl5pPr>
            <a:lvl6pPr marL="2514600" indent="-228600" defTabSz="938213" eaLnBrk="0" fontAlgn="base" hangingPunct="0">
              <a:spcBef>
                <a:spcPct val="0"/>
              </a:spcBef>
              <a:spcAft>
                <a:spcPct val="0"/>
              </a:spcAft>
              <a:defRPr>
                <a:solidFill>
                  <a:schemeClr val="tx1"/>
                </a:solidFill>
                <a:latin typeface="Helvetica" panose="020B0604020202020204" pitchFamily="34" charset="0"/>
              </a:defRPr>
            </a:lvl6pPr>
            <a:lvl7pPr marL="2971800" indent="-228600" defTabSz="938213" eaLnBrk="0" fontAlgn="base" hangingPunct="0">
              <a:spcBef>
                <a:spcPct val="0"/>
              </a:spcBef>
              <a:spcAft>
                <a:spcPct val="0"/>
              </a:spcAft>
              <a:defRPr>
                <a:solidFill>
                  <a:schemeClr val="tx1"/>
                </a:solidFill>
                <a:latin typeface="Helvetica" panose="020B0604020202020204" pitchFamily="34" charset="0"/>
              </a:defRPr>
            </a:lvl7pPr>
            <a:lvl8pPr marL="3429000" indent="-228600" defTabSz="938213" eaLnBrk="0" fontAlgn="base" hangingPunct="0">
              <a:spcBef>
                <a:spcPct val="0"/>
              </a:spcBef>
              <a:spcAft>
                <a:spcPct val="0"/>
              </a:spcAft>
              <a:defRPr>
                <a:solidFill>
                  <a:schemeClr val="tx1"/>
                </a:solidFill>
                <a:latin typeface="Helvetica" panose="020B0604020202020204" pitchFamily="34" charset="0"/>
              </a:defRPr>
            </a:lvl8pPr>
            <a:lvl9pPr marL="3886200" indent="-228600" defTabSz="938213" eaLnBrk="0" fontAlgn="base" hangingPunct="0">
              <a:spcBef>
                <a:spcPct val="0"/>
              </a:spcBef>
              <a:spcAft>
                <a:spcPct val="0"/>
              </a:spcAft>
              <a:defRPr>
                <a:solidFill>
                  <a:schemeClr val="tx1"/>
                </a:solidFill>
                <a:latin typeface="Helvetica" panose="020B0604020202020204" pitchFamily="34" charset="0"/>
              </a:defRPr>
            </a:lvl9pPr>
          </a:lstStyle>
          <a:p>
            <a:fld id="{A000CAD4-466C-4B91-897F-0F5EFCB22447}" type="slidenum">
              <a:rPr lang="en-US" altLang="en-US"/>
              <a:pPr/>
              <a:t>119</a:t>
            </a:fld>
            <a:endParaRPr lang="en-US" altLang="en-US"/>
          </a:p>
        </p:txBody>
      </p:sp>
      <p:sp>
        <p:nvSpPr>
          <p:cNvPr id="134147" name="Rectangle 2"/>
          <p:cNvSpPr>
            <a:spLocks noGrp="1" noRot="1" noChangeAspect="1" noChangeArrowheads="1" noTextEdit="1"/>
          </p:cNvSpPr>
          <p:nvPr>
            <p:ph type="sldImg"/>
          </p:nvPr>
        </p:nvSpPr>
        <p:spPr>
          <a:xfrm>
            <a:off x="1209675" y="711200"/>
            <a:ext cx="4667250" cy="3500438"/>
          </a:xfrm>
          <a:ln/>
        </p:spPr>
      </p:sp>
      <p:sp>
        <p:nvSpPr>
          <p:cNvPr id="134148" name="Rectangle 3"/>
          <p:cNvSpPr>
            <a:spLocks noGrp="1" noChangeArrowheads="1"/>
          </p:cNvSpPr>
          <p:nvPr>
            <p:ph type="body" idx="1"/>
          </p:nvPr>
        </p:nvSpPr>
        <p:spPr>
          <a:xfrm>
            <a:off x="942975" y="4452938"/>
            <a:ext cx="5200650" cy="42148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589919131"/>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defRPr>
                <a:solidFill>
                  <a:schemeClr val="tx1"/>
                </a:solidFill>
                <a:latin typeface="Helvetica" panose="020B0604020202020204" pitchFamily="34" charset="0"/>
              </a:defRPr>
            </a:lvl1pPr>
            <a:lvl2pPr marL="742950" indent="-285750" defTabSz="938213">
              <a:defRPr>
                <a:solidFill>
                  <a:schemeClr val="tx1"/>
                </a:solidFill>
                <a:latin typeface="Helvetica" panose="020B0604020202020204" pitchFamily="34" charset="0"/>
              </a:defRPr>
            </a:lvl2pPr>
            <a:lvl3pPr marL="1143000" indent="-228600" defTabSz="938213">
              <a:defRPr>
                <a:solidFill>
                  <a:schemeClr val="tx1"/>
                </a:solidFill>
                <a:latin typeface="Helvetica" panose="020B0604020202020204" pitchFamily="34" charset="0"/>
              </a:defRPr>
            </a:lvl3pPr>
            <a:lvl4pPr marL="1600200" indent="-228600" defTabSz="938213">
              <a:defRPr>
                <a:solidFill>
                  <a:schemeClr val="tx1"/>
                </a:solidFill>
                <a:latin typeface="Helvetica" panose="020B0604020202020204" pitchFamily="34" charset="0"/>
              </a:defRPr>
            </a:lvl4pPr>
            <a:lvl5pPr marL="2057400" indent="-228600" defTabSz="938213">
              <a:defRPr>
                <a:solidFill>
                  <a:schemeClr val="tx1"/>
                </a:solidFill>
                <a:latin typeface="Helvetica" panose="020B0604020202020204" pitchFamily="34" charset="0"/>
              </a:defRPr>
            </a:lvl5pPr>
            <a:lvl6pPr marL="2514600" indent="-228600" defTabSz="938213" eaLnBrk="0" fontAlgn="base" hangingPunct="0">
              <a:spcBef>
                <a:spcPct val="0"/>
              </a:spcBef>
              <a:spcAft>
                <a:spcPct val="0"/>
              </a:spcAft>
              <a:defRPr>
                <a:solidFill>
                  <a:schemeClr val="tx1"/>
                </a:solidFill>
                <a:latin typeface="Helvetica" panose="020B0604020202020204" pitchFamily="34" charset="0"/>
              </a:defRPr>
            </a:lvl6pPr>
            <a:lvl7pPr marL="2971800" indent="-228600" defTabSz="938213" eaLnBrk="0" fontAlgn="base" hangingPunct="0">
              <a:spcBef>
                <a:spcPct val="0"/>
              </a:spcBef>
              <a:spcAft>
                <a:spcPct val="0"/>
              </a:spcAft>
              <a:defRPr>
                <a:solidFill>
                  <a:schemeClr val="tx1"/>
                </a:solidFill>
                <a:latin typeface="Helvetica" panose="020B0604020202020204" pitchFamily="34" charset="0"/>
              </a:defRPr>
            </a:lvl7pPr>
            <a:lvl8pPr marL="3429000" indent="-228600" defTabSz="938213" eaLnBrk="0" fontAlgn="base" hangingPunct="0">
              <a:spcBef>
                <a:spcPct val="0"/>
              </a:spcBef>
              <a:spcAft>
                <a:spcPct val="0"/>
              </a:spcAft>
              <a:defRPr>
                <a:solidFill>
                  <a:schemeClr val="tx1"/>
                </a:solidFill>
                <a:latin typeface="Helvetica" panose="020B0604020202020204" pitchFamily="34" charset="0"/>
              </a:defRPr>
            </a:lvl8pPr>
            <a:lvl9pPr marL="3886200" indent="-228600" defTabSz="938213" eaLnBrk="0" fontAlgn="base" hangingPunct="0">
              <a:spcBef>
                <a:spcPct val="0"/>
              </a:spcBef>
              <a:spcAft>
                <a:spcPct val="0"/>
              </a:spcAft>
              <a:defRPr>
                <a:solidFill>
                  <a:schemeClr val="tx1"/>
                </a:solidFill>
                <a:latin typeface="Helvetica" panose="020B0604020202020204" pitchFamily="34" charset="0"/>
              </a:defRPr>
            </a:lvl9pPr>
          </a:lstStyle>
          <a:p>
            <a:fld id="{E4EB9582-35C0-4212-8B5F-902D20419FB9}" type="slidenum">
              <a:rPr lang="en-US" altLang="en-US"/>
              <a:pPr/>
              <a:t>120</a:t>
            </a:fld>
            <a:endParaRPr lang="en-US" altLang="en-US"/>
          </a:p>
        </p:txBody>
      </p:sp>
      <p:sp>
        <p:nvSpPr>
          <p:cNvPr id="136195" name="Rectangle 2"/>
          <p:cNvSpPr>
            <a:spLocks noGrp="1" noRot="1" noChangeAspect="1" noChangeArrowheads="1" noTextEdit="1"/>
          </p:cNvSpPr>
          <p:nvPr>
            <p:ph type="sldImg"/>
          </p:nvPr>
        </p:nvSpPr>
        <p:spPr>
          <a:xfrm>
            <a:off x="1371600" y="1143000"/>
            <a:ext cx="4114800" cy="3086100"/>
          </a:xfrm>
          <a:ln/>
        </p:spPr>
      </p:sp>
      <p:sp>
        <p:nvSpPr>
          <p:cNvPr id="1361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1991032658"/>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defRPr>
                <a:solidFill>
                  <a:schemeClr val="tx1"/>
                </a:solidFill>
                <a:latin typeface="Helvetica" panose="020B0604020202020204" pitchFamily="34" charset="0"/>
              </a:defRPr>
            </a:lvl1pPr>
            <a:lvl2pPr marL="742950" indent="-285750" defTabSz="938213">
              <a:defRPr>
                <a:solidFill>
                  <a:schemeClr val="tx1"/>
                </a:solidFill>
                <a:latin typeface="Helvetica" panose="020B0604020202020204" pitchFamily="34" charset="0"/>
              </a:defRPr>
            </a:lvl2pPr>
            <a:lvl3pPr marL="1143000" indent="-228600" defTabSz="938213">
              <a:defRPr>
                <a:solidFill>
                  <a:schemeClr val="tx1"/>
                </a:solidFill>
                <a:latin typeface="Helvetica" panose="020B0604020202020204" pitchFamily="34" charset="0"/>
              </a:defRPr>
            </a:lvl3pPr>
            <a:lvl4pPr marL="1600200" indent="-228600" defTabSz="938213">
              <a:defRPr>
                <a:solidFill>
                  <a:schemeClr val="tx1"/>
                </a:solidFill>
                <a:latin typeface="Helvetica" panose="020B0604020202020204" pitchFamily="34" charset="0"/>
              </a:defRPr>
            </a:lvl4pPr>
            <a:lvl5pPr marL="2057400" indent="-228600" defTabSz="938213">
              <a:defRPr>
                <a:solidFill>
                  <a:schemeClr val="tx1"/>
                </a:solidFill>
                <a:latin typeface="Helvetica" panose="020B0604020202020204" pitchFamily="34" charset="0"/>
              </a:defRPr>
            </a:lvl5pPr>
            <a:lvl6pPr marL="2514600" indent="-228600" defTabSz="938213" eaLnBrk="0" fontAlgn="base" hangingPunct="0">
              <a:spcBef>
                <a:spcPct val="0"/>
              </a:spcBef>
              <a:spcAft>
                <a:spcPct val="0"/>
              </a:spcAft>
              <a:defRPr>
                <a:solidFill>
                  <a:schemeClr val="tx1"/>
                </a:solidFill>
                <a:latin typeface="Helvetica" panose="020B0604020202020204" pitchFamily="34" charset="0"/>
              </a:defRPr>
            </a:lvl6pPr>
            <a:lvl7pPr marL="2971800" indent="-228600" defTabSz="938213" eaLnBrk="0" fontAlgn="base" hangingPunct="0">
              <a:spcBef>
                <a:spcPct val="0"/>
              </a:spcBef>
              <a:spcAft>
                <a:spcPct val="0"/>
              </a:spcAft>
              <a:defRPr>
                <a:solidFill>
                  <a:schemeClr val="tx1"/>
                </a:solidFill>
                <a:latin typeface="Helvetica" panose="020B0604020202020204" pitchFamily="34" charset="0"/>
              </a:defRPr>
            </a:lvl7pPr>
            <a:lvl8pPr marL="3429000" indent="-228600" defTabSz="938213" eaLnBrk="0" fontAlgn="base" hangingPunct="0">
              <a:spcBef>
                <a:spcPct val="0"/>
              </a:spcBef>
              <a:spcAft>
                <a:spcPct val="0"/>
              </a:spcAft>
              <a:defRPr>
                <a:solidFill>
                  <a:schemeClr val="tx1"/>
                </a:solidFill>
                <a:latin typeface="Helvetica" panose="020B0604020202020204" pitchFamily="34" charset="0"/>
              </a:defRPr>
            </a:lvl8pPr>
            <a:lvl9pPr marL="3886200" indent="-228600" defTabSz="938213" eaLnBrk="0" fontAlgn="base" hangingPunct="0">
              <a:spcBef>
                <a:spcPct val="0"/>
              </a:spcBef>
              <a:spcAft>
                <a:spcPct val="0"/>
              </a:spcAft>
              <a:defRPr>
                <a:solidFill>
                  <a:schemeClr val="tx1"/>
                </a:solidFill>
                <a:latin typeface="Helvetica" panose="020B0604020202020204" pitchFamily="34" charset="0"/>
              </a:defRPr>
            </a:lvl9pPr>
          </a:lstStyle>
          <a:p>
            <a:fld id="{29E28921-2BC4-4F57-896C-27AEAE575244}" type="slidenum">
              <a:rPr lang="en-US" altLang="en-US"/>
              <a:pPr/>
              <a:t>121</a:t>
            </a:fld>
            <a:endParaRPr lang="en-US" altLang="en-US"/>
          </a:p>
        </p:txBody>
      </p:sp>
      <p:sp>
        <p:nvSpPr>
          <p:cNvPr id="138243" name="Rectangle 2"/>
          <p:cNvSpPr>
            <a:spLocks noGrp="1" noRot="1" noChangeAspect="1" noChangeArrowheads="1" noTextEdit="1"/>
          </p:cNvSpPr>
          <p:nvPr>
            <p:ph type="sldImg"/>
          </p:nvPr>
        </p:nvSpPr>
        <p:spPr>
          <a:xfrm>
            <a:off x="1209675" y="711200"/>
            <a:ext cx="4667250" cy="3500438"/>
          </a:xfrm>
          <a:ln/>
        </p:spPr>
      </p:sp>
      <p:sp>
        <p:nvSpPr>
          <p:cNvPr id="138244" name="Rectangle 3"/>
          <p:cNvSpPr>
            <a:spLocks noGrp="1" noChangeArrowheads="1"/>
          </p:cNvSpPr>
          <p:nvPr>
            <p:ph type="body" idx="1"/>
          </p:nvPr>
        </p:nvSpPr>
        <p:spPr>
          <a:xfrm>
            <a:off x="942975" y="4452938"/>
            <a:ext cx="5200650" cy="42148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2818263175"/>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defRPr>
                <a:solidFill>
                  <a:schemeClr val="tx1"/>
                </a:solidFill>
                <a:latin typeface="Helvetica" panose="020B0604020202020204" pitchFamily="34" charset="0"/>
              </a:defRPr>
            </a:lvl1pPr>
            <a:lvl2pPr marL="742950" indent="-285750" defTabSz="938213">
              <a:defRPr>
                <a:solidFill>
                  <a:schemeClr val="tx1"/>
                </a:solidFill>
                <a:latin typeface="Helvetica" panose="020B0604020202020204" pitchFamily="34" charset="0"/>
              </a:defRPr>
            </a:lvl2pPr>
            <a:lvl3pPr marL="1143000" indent="-228600" defTabSz="938213">
              <a:defRPr>
                <a:solidFill>
                  <a:schemeClr val="tx1"/>
                </a:solidFill>
                <a:latin typeface="Helvetica" panose="020B0604020202020204" pitchFamily="34" charset="0"/>
              </a:defRPr>
            </a:lvl3pPr>
            <a:lvl4pPr marL="1600200" indent="-228600" defTabSz="938213">
              <a:defRPr>
                <a:solidFill>
                  <a:schemeClr val="tx1"/>
                </a:solidFill>
                <a:latin typeface="Helvetica" panose="020B0604020202020204" pitchFamily="34" charset="0"/>
              </a:defRPr>
            </a:lvl4pPr>
            <a:lvl5pPr marL="2057400" indent="-228600" defTabSz="938213">
              <a:defRPr>
                <a:solidFill>
                  <a:schemeClr val="tx1"/>
                </a:solidFill>
                <a:latin typeface="Helvetica" panose="020B0604020202020204" pitchFamily="34" charset="0"/>
              </a:defRPr>
            </a:lvl5pPr>
            <a:lvl6pPr marL="2514600" indent="-228600" defTabSz="938213" eaLnBrk="0" fontAlgn="base" hangingPunct="0">
              <a:spcBef>
                <a:spcPct val="0"/>
              </a:spcBef>
              <a:spcAft>
                <a:spcPct val="0"/>
              </a:spcAft>
              <a:defRPr>
                <a:solidFill>
                  <a:schemeClr val="tx1"/>
                </a:solidFill>
                <a:latin typeface="Helvetica" panose="020B0604020202020204" pitchFamily="34" charset="0"/>
              </a:defRPr>
            </a:lvl6pPr>
            <a:lvl7pPr marL="2971800" indent="-228600" defTabSz="938213" eaLnBrk="0" fontAlgn="base" hangingPunct="0">
              <a:spcBef>
                <a:spcPct val="0"/>
              </a:spcBef>
              <a:spcAft>
                <a:spcPct val="0"/>
              </a:spcAft>
              <a:defRPr>
                <a:solidFill>
                  <a:schemeClr val="tx1"/>
                </a:solidFill>
                <a:latin typeface="Helvetica" panose="020B0604020202020204" pitchFamily="34" charset="0"/>
              </a:defRPr>
            </a:lvl7pPr>
            <a:lvl8pPr marL="3429000" indent="-228600" defTabSz="938213" eaLnBrk="0" fontAlgn="base" hangingPunct="0">
              <a:spcBef>
                <a:spcPct val="0"/>
              </a:spcBef>
              <a:spcAft>
                <a:spcPct val="0"/>
              </a:spcAft>
              <a:defRPr>
                <a:solidFill>
                  <a:schemeClr val="tx1"/>
                </a:solidFill>
                <a:latin typeface="Helvetica" panose="020B0604020202020204" pitchFamily="34" charset="0"/>
              </a:defRPr>
            </a:lvl8pPr>
            <a:lvl9pPr marL="3886200" indent="-228600" defTabSz="938213" eaLnBrk="0" fontAlgn="base" hangingPunct="0">
              <a:spcBef>
                <a:spcPct val="0"/>
              </a:spcBef>
              <a:spcAft>
                <a:spcPct val="0"/>
              </a:spcAft>
              <a:defRPr>
                <a:solidFill>
                  <a:schemeClr val="tx1"/>
                </a:solidFill>
                <a:latin typeface="Helvetica" panose="020B0604020202020204" pitchFamily="34" charset="0"/>
              </a:defRPr>
            </a:lvl9pPr>
          </a:lstStyle>
          <a:p>
            <a:fld id="{29E28921-2BC4-4F57-896C-27AEAE575244}" type="slidenum">
              <a:rPr lang="en-US" altLang="en-US">
                <a:solidFill>
                  <a:srgbClr val="000000"/>
                </a:solidFill>
              </a:rPr>
              <a:pPr/>
              <a:t>122</a:t>
            </a:fld>
            <a:endParaRPr lang="en-US" altLang="en-US">
              <a:solidFill>
                <a:srgbClr val="000000"/>
              </a:solidFill>
            </a:endParaRPr>
          </a:p>
        </p:txBody>
      </p:sp>
      <p:sp>
        <p:nvSpPr>
          <p:cNvPr id="138243" name="Rectangle 2"/>
          <p:cNvSpPr>
            <a:spLocks noGrp="1" noRot="1" noChangeAspect="1" noChangeArrowheads="1" noTextEdit="1"/>
          </p:cNvSpPr>
          <p:nvPr>
            <p:ph type="sldImg"/>
          </p:nvPr>
        </p:nvSpPr>
        <p:spPr>
          <a:xfrm>
            <a:off x="1209675" y="711200"/>
            <a:ext cx="4667250" cy="3500438"/>
          </a:xfrm>
          <a:ln/>
        </p:spPr>
      </p:sp>
      <p:sp>
        <p:nvSpPr>
          <p:cNvPr id="138244" name="Rectangle 3"/>
          <p:cNvSpPr>
            <a:spLocks noGrp="1" noChangeArrowheads="1"/>
          </p:cNvSpPr>
          <p:nvPr>
            <p:ph type="body" idx="1"/>
          </p:nvPr>
        </p:nvSpPr>
        <p:spPr>
          <a:xfrm>
            <a:off x="942975" y="4452938"/>
            <a:ext cx="5200650" cy="42148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22985420"/>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37931725" indent="-37474525" defTabSz="93027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8FAFBC12-D43E-4AF5-A8AE-3FD460F1D771}" type="slidenum">
              <a:rPr lang="en-US" sz="1200"/>
              <a:pPr/>
              <a:t>123</a:t>
            </a:fld>
            <a:endParaRPr lang="en-US" sz="1200"/>
          </a:p>
        </p:txBody>
      </p:sp>
      <p:sp>
        <p:nvSpPr>
          <p:cNvPr id="16387" name="Rectangle 2"/>
          <p:cNvSpPr>
            <a:spLocks noGrp="1" noRot="1" noChangeAspect="1" noChangeArrowheads="1" noTextEdit="1"/>
          </p:cNvSpPr>
          <p:nvPr>
            <p:ph type="sldImg"/>
          </p:nvPr>
        </p:nvSpPr>
        <p:spPr>
          <a:xfrm>
            <a:off x="1371600" y="1143000"/>
            <a:ext cx="4114800" cy="3086100"/>
          </a:xfrm>
          <a:ln/>
        </p:spPr>
      </p:sp>
      <p:sp>
        <p:nvSpPr>
          <p:cNvPr id="16388" name="Rectangle 3"/>
          <p:cNvSpPr>
            <a:spLocks noGrp="1" noChangeArrowheads="1"/>
          </p:cNvSpPr>
          <p:nvPr>
            <p:ph type="body" idx="1"/>
          </p:nvPr>
        </p:nvSpPr>
        <p:spPr>
          <a:xfrm>
            <a:off x="931863" y="4410075"/>
            <a:ext cx="513397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Times New Roman" panose="02020603050405020304" pitchFamily="18" charset="0"/>
            </a:endParaRPr>
          </a:p>
        </p:txBody>
      </p:sp>
    </p:spTree>
    <p:extLst>
      <p:ext uri="{BB962C8B-B14F-4D97-AF65-F5344CB8AC3E}">
        <p14:creationId xmlns:p14="http://schemas.microsoft.com/office/powerpoint/2010/main" val="2661421524"/>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37931725" indent="-37474525" defTabSz="93027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6D7BE97C-10F3-45A8-8E0F-9C38005341EE}" type="slidenum">
              <a:rPr lang="en-US" sz="1200"/>
              <a:pPr/>
              <a:t>124</a:t>
            </a:fld>
            <a:endParaRPr lang="en-US" sz="1200"/>
          </a:p>
        </p:txBody>
      </p:sp>
      <p:sp>
        <p:nvSpPr>
          <p:cNvPr id="18435" name="Rectangle 2"/>
          <p:cNvSpPr>
            <a:spLocks noChangeArrowheads="1"/>
          </p:cNvSpPr>
          <p:nvPr/>
        </p:nvSpPr>
        <p:spPr bwMode="auto">
          <a:xfrm>
            <a:off x="3965575" y="0"/>
            <a:ext cx="3032125"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1600">
                <a:solidFill>
                  <a:schemeClr val="tx1"/>
                </a:solidFill>
                <a:latin typeface="Helvetica" panose="020B0604020202020204" pitchFamily="34" charset="0"/>
                <a:ea typeface="MS PGothic" panose="020B0600070205080204" pitchFamily="34" charset="-128"/>
              </a:defRPr>
            </a:lvl1pPr>
            <a:lvl2pPr marL="37931725" indent="-3747452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endParaRPr lang="en-US"/>
          </a:p>
        </p:txBody>
      </p:sp>
      <p:sp>
        <p:nvSpPr>
          <p:cNvPr id="18436" name="Rectangle 3"/>
          <p:cNvSpPr>
            <a:spLocks noChangeArrowheads="1"/>
          </p:cNvSpPr>
          <p:nvPr/>
        </p:nvSpPr>
        <p:spPr bwMode="auto">
          <a:xfrm>
            <a:off x="3965575" y="8820150"/>
            <a:ext cx="3032125"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2058" tIns="45221" rIns="92058" bIns="45221" anchor="b"/>
          <a:lstStyle>
            <a:lvl1pPr defTabSz="930275">
              <a:defRPr sz="1600">
                <a:solidFill>
                  <a:schemeClr val="tx1"/>
                </a:solidFill>
                <a:latin typeface="Helvetica" panose="020B0604020202020204" pitchFamily="34" charset="0"/>
                <a:ea typeface="MS PGothic" panose="020B0600070205080204" pitchFamily="34" charset="-128"/>
              </a:defRPr>
            </a:lvl1pPr>
            <a:lvl2pPr marL="37931725" indent="-37474525" defTabSz="93027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r"/>
            <a:r>
              <a:rPr lang="en-US" sz="1300">
                <a:latin typeface="Times New Roman" panose="02020603050405020304" pitchFamily="18" charset="0"/>
              </a:rPr>
              <a:t>1</a:t>
            </a:r>
          </a:p>
        </p:txBody>
      </p:sp>
      <p:sp>
        <p:nvSpPr>
          <p:cNvPr id="18437" name="Rectangle 4"/>
          <p:cNvSpPr>
            <a:spLocks noChangeArrowheads="1"/>
          </p:cNvSpPr>
          <p:nvPr/>
        </p:nvSpPr>
        <p:spPr bwMode="auto">
          <a:xfrm>
            <a:off x="0" y="8820150"/>
            <a:ext cx="3032125"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1600">
                <a:solidFill>
                  <a:schemeClr val="tx1"/>
                </a:solidFill>
                <a:latin typeface="Helvetica" panose="020B0604020202020204" pitchFamily="34" charset="0"/>
                <a:ea typeface="MS PGothic" panose="020B0600070205080204" pitchFamily="34" charset="-128"/>
              </a:defRPr>
            </a:lvl1pPr>
            <a:lvl2pPr marL="37931725" indent="-3747452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endParaRPr lang="en-US"/>
          </a:p>
        </p:txBody>
      </p:sp>
      <p:sp>
        <p:nvSpPr>
          <p:cNvPr id="18438" name="Rectangle 5"/>
          <p:cNvSpPr>
            <a:spLocks noChangeArrowheads="1"/>
          </p:cNvSpPr>
          <p:nvPr/>
        </p:nvSpPr>
        <p:spPr bwMode="auto">
          <a:xfrm>
            <a:off x="0" y="0"/>
            <a:ext cx="3032125"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sz="1600">
                <a:solidFill>
                  <a:schemeClr val="tx1"/>
                </a:solidFill>
                <a:latin typeface="Helvetica" panose="020B0604020202020204" pitchFamily="34" charset="0"/>
                <a:ea typeface="MS PGothic" panose="020B0600070205080204" pitchFamily="34" charset="-128"/>
              </a:defRPr>
            </a:lvl1pPr>
            <a:lvl2pPr marL="37931725" indent="-3747452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endParaRPr lang="en-US"/>
          </a:p>
        </p:txBody>
      </p:sp>
      <p:sp>
        <p:nvSpPr>
          <p:cNvPr id="18439" name="Rectangle 6"/>
          <p:cNvSpPr>
            <a:spLocks noGrp="1" noRot="1" noChangeAspect="1" noChangeArrowheads="1" noTextEdit="1"/>
          </p:cNvSpPr>
          <p:nvPr>
            <p:ph type="sldImg"/>
          </p:nvPr>
        </p:nvSpPr>
        <p:spPr>
          <a:xfrm>
            <a:off x="1187450" y="703263"/>
            <a:ext cx="4622800" cy="3467100"/>
          </a:xfrm>
          <a:ln w="12700" cap="flat"/>
        </p:spPr>
      </p:sp>
      <p:sp>
        <p:nvSpPr>
          <p:cNvPr id="18440" name="Rectangle 7"/>
          <p:cNvSpPr>
            <a:spLocks noGrp="1" noChangeArrowheads="1"/>
          </p:cNvSpPr>
          <p:nvPr>
            <p:ph type="body" idx="1"/>
          </p:nvPr>
        </p:nvSpPr>
        <p:spPr>
          <a:xfrm>
            <a:off x="931863" y="4410075"/>
            <a:ext cx="513397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58" tIns="45221" rIns="92058" bIns="45221" anchor="ctr"/>
          <a:lstStyle/>
          <a:p>
            <a:endParaRPr lang="en-US" smtClean="0">
              <a:latin typeface="Times New Roman" panose="02020603050405020304" pitchFamily="18" charset="0"/>
            </a:endParaRPr>
          </a:p>
        </p:txBody>
      </p:sp>
    </p:spTree>
    <p:extLst>
      <p:ext uri="{BB962C8B-B14F-4D97-AF65-F5344CB8AC3E}">
        <p14:creationId xmlns:p14="http://schemas.microsoft.com/office/powerpoint/2010/main" val="1417748228"/>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5"/>
          </p:nvPr>
        </p:nvSpPr>
        <p:spPr>
          <a:noFill/>
        </p:spPr>
        <p:txBody>
          <a:bodyPr/>
          <a:lstStyle/>
          <a:p>
            <a:fld id="{73449113-501E-40AA-8204-F51F280D2CC8}" type="slidenum">
              <a:rPr lang="en-US" altLang="en-US" smtClean="0"/>
              <a:pPr/>
              <a:t>125</a:t>
            </a:fld>
            <a:endParaRPr lang="en-US" altLang="en-US"/>
          </a:p>
        </p:txBody>
      </p:sp>
      <p:sp>
        <p:nvSpPr>
          <p:cNvPr id="58371" name="Rectangle 2"/>
          <p:cNvSpPr>
            <a:spLocks noGrp="1" noRot="1" noChangeAspect="1" noChangeArrowheads="1" noTextEdit="1"/>
          </p:cNvSpPr>
          <p:nvPr>
            <p:ph type="sldImg"/>
          </p:nvPr>
        </p:nvSpPr>
        <p:spPr>
          <a:xfrm>
            <a:off x="1187450" y="703263"/>
            <a:ext cx="4622800" cy="3467100"/>
          </a:xfrm>
          <a:ln/>
        </p:spPr>
      </p:sp>
      <p:sp>
        <p:nvSpPr>
          <p:cNvPr id="58372" name="Rectangle 3"/>
          <p:cNvSpPr>
            <a:spLocks noGrp="1" noChangeArrowheads="1"/>
          </p:cNvSpPr>
          <p:nvPr>
            <p:ph type="body" idx="1"/>
          </p:nvPr>
        </p:nvSpPr>
        <p:spPr>
          <a:xfrm>
            <a:off x="932400" y="4410466"/>
            <a:ext cx="5132902" cy="4175934"/>
          </a:xfrm>
          <a:noFill/>
          <a:ln/>
        </p:spPr>
        <p:txBody>
          <a:bodyPr/>
          <a:lstStyle/>
          <a:p>
            <a:endParaRPr lang="en-US" altLang="en-US">
              <a:latin typeface="Times New Roman" pitchFamily="18" charset="0"/>
              <a:ea typeface="ＭＳ Ｐゴシック" pitchFamily="34" charset="-128"/>
            </a:endParaRPr>
          </a:p>
        </p:txBody>
      </p:sp>
    </p:spTree>
    <p:extLst>
      <p:ext uri="{BB962C8B-B14F-4D97-AF65-F5344CB8AC3E}">
        <p14:creationId xmlns:p14="http://schemas.microsoft.com/office/powerpoint/2010/main" val="23694523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6BC49254-2581-45BE-9123-09C97F0766D2}" type="slidenum">
              <a:rPr lang="en-US" altLang="en-US" sz="1200" smtClean="0">
                <a:solidFill>
                  <a:srgbClr val="000000"/>
                </a:solidFill>
                <a:latin typeface="Times New Roman" panose="02020603050405020304" pitchFamily="18" charset="0"/>
              </a:rPr>
              <a:pPr/>
              <a:t>14</a:t>
            </a:fld>
            <a:endParaRPr lang="en-US" altLang="en-US" sz="1200" smtClean="0">
              <a:solidFill>
                <a:srgbClr val="000000"/>
              </a:solidFill>
              <a:latin typeface="Times New Roman" panose="02020603050405020304" pitchFamily="18" charset="0"/>
            </a:endParaRPr>
          </a:p>
        </p:txBody>
      </p:sp>
      <p:sp>
        <p:nvSpPr>
          <p:cNvPr id="40963" name="Rectangle 2"/>
          <p:cNvSpPr>
            <a:spLocks noGrp="1" noRot="1" noChangeAspect="1" noChangeArrowheads="1" noTextEdit="1"/>
          </p:cNvSpPr>
          <p:nvPr>
            <p:ph type="sldImg"/>
          </p:nvPr>
        </p:nvSpPr>
        <p:spPr>
          <a:xfrm>
            <a:off x="1371600" y="1143000"/>
            <a:ext cx="4114800" cy="3086100"/>
          </a:xfrm>
          <a:ln/>
        </p:spPr>
      </p:sp>
      <p:sp>
        <p:nvSpPr>
          <p:cNvPr id="409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IN" altLang="en-US" smtClean="0">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val="3608121377"/>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p:spPr>
        <p:txBody>
          <a:bodyPr/>
          <a:lstStyle/>
          <a:p>
            <a:fld id="{3979B905-280D-44BD-8E31-AB90F5734834}" type="slidenum">
              <a:rPr lang="en-US" altLang="en-US" smtClean="0"/>
              <a:pPr/>
              <a:t>126</a:t>
            </a:fld>
            <a:endParaRPr lang="en-US" altLang="en-US"/>
          </a:p>
        </p:txBody>
      </p:sp>
      <p:sp>
        <p:nvSpPr>
          <p:cNvPr id="59395" name="Rectangle 2"/>
          <p:cNvSpPr>
            <a:spLocks noGrp="1" noRot="1" noChangeAspect="1" noChangeArrowheads="1" noTextEdit="1"/>
          </p:cNvSpPr>
          <p:nvPr>
            <p:ph type="sldImg"/>
          </p:nvPr>
        </p:nvSpPr>
        <p:spPr>
          <a:ln/>
        </p:spPr>
      </p:sp>
      <p:sp>
        <p:nvSpPr>
          <p:cNvPr id="59396" name="Rectangle 3"/>
          <p:cNvSpPr>
            <a:spLocks noGrp="1" noChangeArrowheads="1"/>
          </p:cNvSpPr>
          <p:nvPr>
            <p:ph type="body" idx="1"/>
          </p:nvPr>
        </p:nvSpPr>
        <p:spPr>
          <a:noFill/>
          <a:ln/>
        </p:spPr>
        <p:txBody>
          <a:bodyPr/>
          <a:lstStyle/>
          <a:p>
            <a:endParaRPr lang="en-US" altLang="en-US">
              <a:latin typeface="Times New Roman" pitchFamily="18" charset="0"/>
              <a:ea typeface="ＭＳ Ｐゴシック" pitchFamily="34" charset="-128"/>
            </a:endParaRPr>
          </a:p>
        </p:txBody>
      </p:sp>
    </p:spTree>
    <p:extLst>
      <p:ext uri="{BB962C8B-B14F-4D97-AF65-F5344CB8AC3E}">
        <p14:creationId xmlns:p14="http://schemas.microsoft.com/office/powerpoint/2010/main" val="2012606800"/>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p:spPr>
        <p:txBody>
          <a:bodyPr/>
          <a:lstStyle/>
          <a:p>
            <a:fld id="{3979B905-280D-44BD-8E31-AB90F5734834}" type="slidenum">
              <a:rPr lang="en-US" altLang="en-US" smtClean="0"/>
              <a:pPr/>
              <a:t>127</a:t>
            </a:fld>
            <a:endParaRPr lang="en-US" altLang="en-US"/>
          </a:p>
        </p:txBody>
      </p:sp>
      <p:sp>
        <p:nvSpPr>
          <p:cNvPr id="59395" name="Rectangle 2"/>
          <p:cNvSpPr>
            <a:spLocks noGrp="1" noRot="1" noChangeAspect="1" noChangeArrowheads="1" noTextEdit="1"/>
          </p:cNvSpPr>
          <p:nvPr>
            <p:ph type="sldImg"/>
          </p:nvPr>
        </p:nvSpPr>
        <p:spPr>
          <a:ln/>
        </p:spPr>
      </p:sp>
      <p:sp>
        <p:nvSpPr>
          <p:cNvPr id="59396" name="Rectangle 3"/>
          <p:cNvSpPr>
            <a:spLocks noGrp="1" noChangeArrowheads="1"/>
          </p:cNvSpPr>
          <p:nvPr>
            <p:ph type="body" idx="1"/>
          </p:nvPr>
        </p:nvSpPr>
        <p:spPr>
          <a:noFill/>
          <a:ln/>
        </p:spPr>
        <p:txBody>
          <a:bodyPr/>
          <a:lstStyle/>
          <a:p>
            <a:endParaRPr lang="en-US" altLang="en-US">
              <a:latin typeface="Times New Roman" pitchFamily="18" charset="0"/>
              <a:ea typeface="ＭＳ Ｐゴシック" pitchFamily="34" charset="-128"/>
            </a:endParaRPr>
          </a:p>
        </p:txBody>
      </p:sp>
    </p:spTree>
    <p:extLst>
      <p:ext uri="{BB962C8B-B14F-4D97-AF65-F5344CB8AC3E}">
        <p14:creationId xmlns:p14="http://schemas.microsoft.com/office/powerpoint/2010/main" val="1452370606"/>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37931725" indent="-37474525" defTabSz="93027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C85DDB2F-C4B9-42E9-A66C-BCA14058EE6E}" type="slidenum">
              <a:rPr lang="en-US" altLang="en-US" sz="1200"/>
              <a:pPr/>
              <a:t>128</a:t>
            </a:fld>
            <a:endParaRPr lang="en-US" altLang="en-US" sz="1200"/>
          </a:p>
        </p:txBody>
      </p:sp>
      <p:sp>
        <p:nvSpPr>
          <p:cNvPr id="24579" name="Rectangle 2"/>
          <p:cNvSpPr>
            <a:spLocks noGrp="1" noRot="1" noChangeAspect="1" noChangeArrowheads="1" noTextEdit="1"/>
          </p:cNvSpPr>
          <p:nvPr>
            <p:ph type="sldImg"/>
          </p:nvPr>
        </p:nvSpPr>
        <p:spPr>
          <a:xfrm>
            <a:off x="1187450" y="703263"/>
            <a:ext cx="4622800" cy="3467100"/>
          </a:xfrm>
          <a:ln/>
        </p:spPr>
      </p:sp>
      <p:sp>
        <p:nvSpPr>
          <p:cNvPr id="24580" name="Rectangle 3"/>
          <p:cNvSpPr>
            <a:spLocks noGrp="1" noChangeArrowheads="1"/>
          </p:cNvSpPr>
          <p:nvPr>
            <p:ph type="body" idx="1"/>
          </p:nvPr>
        </p:nvSpPr>
        <p:spPr>
          <a:xfrm>
            <a:off x="931864" y="4410076"/>
            <a:ext cx="513397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231363151"/>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37931725" indent="-37474525" defTabSz="93027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C85DDB2F-C4B9-42E9-A66C-BCA14058EE6E}" type="slidenum">
              <a:rPr lang="en-US" altLang="en-US" sz="1200"/>
              <a:pPr/>
              <a:t>129</a:t>
            </a:fld>
            <a:endParaRPr lang="en-US" altLang="en-US" sz="1200"/>
          </a:p>
        </p:txBody>
      </p:sp>
      <p:sp>
        <p:nvSpPr>
          <p:cNvPr id="24579" name="Rectangle 2"/>
          <p:cNvSpPr>
            <a:spLocks noGrp="1" noRot="1" noChangeAspect="1" noChangeArrowheads="1" noTextEdit="1"/>
          </p:cNvSpPr>
          <p:nvPr>
            <p:ph type="sldImg"/>
          </p:nvPr>
        </p:nvSpPr>
        <p:spPr>
          <a:xfrm>
            <a:off x="1187450" y="703263"/>
            <a:ext cx="4622800" cy="3467100"/>
          </a:xfrm>
          <a:ln/>
        </p:spPr>
      </p:sp>
      <p:sp>
        <p:nvSpPr>
          <p:cNvPr id="24580" name="Rectangle 3"/>
          <p:cNvSpPr>
            <a:spLocks noGrp="1" noChangeArrowheads="1"/>
          </p:cNvSpPr>
          <p:nvPr>
            <p:ph type="body" idx="1"/>
          </p:nvPr>
        </p:nvSpPr>
        <p:spPr>
          <a:xfrm>
            <a:off x="931864" y="4410076"/>
            <a:ext cx="513397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4143514386"/>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37931725" indent="-37474525" defTabSz="93027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C85DDB2F-C4B9-42E9-A66C-BCA14058EE6E}" type="slidenum">
              <a:rPr lang="en-US" altLang="en-US" sz="1200"/>
              <a:pPr/>
              <a:t>130</a:t>
            </a:fld>
            <a:endParaRPr lang="en-US" altLang="en-US" sz="1200"/>
          </a:p>
        </p:txBody>
      </p:sp>
      <p:sp>
        <p:nvSpPr>
          <p:cNvPr id="24579" name="Rectangle 2"/>
          <p:cNvSpPr>
            <a:spLocks noGrp="1" noRot="1" noChangeAspect="1" noChangeArrowheads="1" noTextEdit="1"/>
          </p:cNvSpPr>
          <p:nvPr>
            <p:ph type="sldImg"/>
          </p:nvPr>
        </p:nvSpPr>
        <p:spPr>
          <a:xfrm>
            <a:off x="1187450" y="703263"/>
            <a:ext cx="4622800" cy="3467100"/>
          </a:xfrm>
          <a:ln/>
        </p:spPr>
      </p:sp>
      <p:sp>
        <p:nvSpPr>
          <p:cNvPr id="24580" name="Rectangle 3"/>
          <p:cNvSpPr>
            <a:spLocks noGrp="1" noChangeArrowheads="1"/>
          </p:cNvSpPr>
          <p:nvPr>
            <p:ph type="body" idx="1"/>
          </p:nvPr>
        </p:nvSpPr>
        <p:spPr>
          <a:xfrm>
            <a:off x="931864" y="4410076"/>
            <a:ext cx="513397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738465254"/>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p:spPr>
        <p:txBody>
          <a:bodyPr/>
          <a:lstStyle/>
          <a:p>
            <a:fld id="{3979B905-280D-44BD-8E31-AB90F5734834}" type="slidenum">
              <a:rPr lang="en-US" altLang="en-US" smtClean="0"/>
              <a:pPr/>
              <a:t>131</a:t>
            </a:fld>
            <a:endParaRPr lang="en-US" altLang="en-US"/>
          </a:p>
        </p:txBody>
      </p:sp>
      <p:sp>
        <p:nvSpPr>
          <p:cNvPr id="59395" name="Rectangle 2"/>
          <p:cNvSpPr>
            <a:spLocks noGrp="1" noRot="1" noChangeAspect="1" noChangeArrowheads="1" noTextEdit="1"/>
          </p:cNvSpPr>
          <p:nvPr>
            <p:ph type="sldImg"/>
          </p:nvPr>
        </p:nvSpPr>
        <p:spPr>
          <a:ln/>
        </p:spPr>
      </p:sp>
      <p:sp>
        <p:nvSpPr>
          <p:cNvPr id="59396" name="Rectangle 3"/>
          <p:cNvSpPr>
            <a:spLocks noGrp="1" noChangeArrowheads="1"/>
          </p:cNvSpPr>
          <p:nvPr>
            <p:ph type="body" idx="1"/>
          </p:nvPr>
        </p:nvSpPr>
        <p:spPr>
          <a:noFill/>
          <a:ln/>
        </p:spPr>
        <p:txBody>
          <a:bodyPr/>
          <a:lstStyle/>
          <a:p>
            <a:endParaRPr lang="en-US" altLang="en-US">
              <a:latin typeface="Times New Roman" pitchFamily="18" charset="0"/>
              <a:ea typeface="ＭＳ Ｐゴシック" pitchFamily="34" charset="-128"/>
            </a:endParaRPr>
          </a:p>
        </p:txBody>
      </p:sp>
    </p:spTree>
    <p:extLst>
      <p:ext uri="{BB962C8B-B14F-4D97-AF65-F5344CB8AC3E}">
        <p14:creationId xmlns:p14="http://schemas.microsoft.com/office/powerpoint/2010/main" val="2677036873"/>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787">
              <a:defRPr sz="1600">
                <a:solidFill>
                  <a:schemeClr val="tx1"/>
                </a:solidFill>
                <a:latin typeface="Helvetica" panose="020B0604020202020204" pitchFamily="34" charset="0"/>
                <a:ea typeface="MS PGothic" panose="020B0600070205080204" pitchFamily="34" charset="-128"/>
              </a:defRPr>
            </a:lvl1pPr>
            <a:lvl2pPr marL="741761" indent="-285293" defTabSz="928787">
              <a:defRPr sz="1600">
                <a:solidFill>
                  <a:schemeClr val="tx1"/>
                </a:solidFill>
                <a:latin typeface="Helvetica" panose="020B0604020202020204" pitchFamily="34" charset="0"/>
                <a:ea typeface="MS PGothic" panose="020B0600070205080204" pitchFamily="34" charset="-128"/>
              </a:defRPr>
            </a:lvl2pPr>
            <a:lvl3pPr marL="1141171" indent="-228234" defTabSz="928787">
              <a:defRPr sz="1600">
                <a:solidFill>
                  <a:schemeClr val="tx1"/>
                </a:solidFill>
                <a:latin typeface="Helvetica" panose="020B0604020202020204" pitchFamily="34" charset="0"/>
                <a:ea typeface="MS PGothic" panose="020B0600070205080204" pitchFamily="34" charset="-128"/>
              </a:defRPr>
            </a:lvl3pPr>
            <a:lvl4pPr marL="1597640" indent="-228234" defTabSz="928787">
              <a:defRPr sz="1600">
                <a:solidFill>
                  <a:schemeClr val="tx1"/>
                </a:solidFill>
                <a:latin typeface="Helvetica" panose="020B0604020202020204" pitchFamily="34" charset="0"/>
                <a:ea typeface="MS PGothic" panose="020B0600070205080204" pitchFamily="34" charset="-128"/>
              </a:defRPr>
            </a:lvl4pPr>
            <a:lvl5pPr marL="2054108" indent="-228234" defTabSz="928787">
              <a:defRPr sz="1600">
                <a:solidFill>
                  <a:schemeClr val="tx1"/>
                </a:solidFill>
                <a:latin typeface="Helvetica" panose="020B0604020202020204" pitchFamily="34" charset="0"/>
                <a:ea typeface="MS PGothic" panose="020B0600070205080204" pitchFamily="34" charset="-128"/>
              </a:defRPr>
            </a:lvl5pPr>
            <a:lvl6pPr marL="2510577"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67045"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3514"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79982"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07174961-0CF3-42A6-8222-18520414FAD4}" type="slidenum">
              <a:rPr lang="en-US" altLang="en-US" sz="1200"/>
              <a:pPr/>
              <a:t>132</a:t>
            </a:fld>
            <a:endParaRPr lang="en-US" altLang="en-US" sz="1200" dirty="0"/>
          </a:p>
        </p:txBody>
      </p:sp>
      <p:sp>
        <p:nvSpPr>
          <p:cNvPr id="8194" name="Rectangle 2"/>
          <p:cNvSpPr>
            <a:spLocks noGrp="1" noRot="1" noChangeAspect="1" noChangeArrowheads="1" noTextEdit="1"/>
          </p:cNvSpPr>
          <p:nvPr>
            <p:ph type="sldImg"/>
          </p:nvPr>
        </p:nvSpPr>
        <p:spPr>
          <a:xfrm>
            <a:off x="1177925" y="695325"/>
            <a:ext cx="4641850" cy="3481388"/>
          </a:xfrm>
          <a:ln/>
        </p:spPr>
      </p:sp>
      <p:sp>
        <p:nvSpPr>
          <p:cNvPr id="8195" name="Rectangle 3"/>
          <p:cNvSpPr>
            <a:spLocks noGrp="1" noChangeArrowheads="1"/>
          </p:cNvSpPr>
          <p:nvPr>
            <p:ph type="body" idx="1"/>
          </p:nvPr>
        </p:nvSpPr>
        <p:spPr>
          <a:xfrm>
            <a:off x="931759" y="4410392"/>
            <a:ext cx="5134182" cy="417734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210903597"/>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787">
              <a:defRPr sz="1600">
                <a:solidFill>
                  <a:schemeClr val="tx1"/>
                </a:solidFill>
                <a:latin typeface="Helvetica" panose="020B0604020202020204" pitchFamily="34" charset="0"/>
                <a:ea typeface="MS PGothic" panose="020B0600070205080204" pitchFamily="34" charset="-128"/>
              </a:defRPr>
            </a:lvl1pPr>
            <a:lvl2pPr marL="741761" indent="-285293" defTabSz="928787">
              <a:defRPr sz="1600">
                <a:solidFill>
                  <a:schemeClr val="tx1"/>
                </a:solidFill>
                <a:latin typeface="Helvetica" panose="020B0604020202020204" pitchFamily="34" charset="0"/>
                <a:ea typeface="MS PGothic" panose="020B0600070205080204" pitchFamily="34" charset="-128"/>
              </a:defRPr>
            </a:lvl2pPr>
            <a:lvl3pPr marL="1141171" indent="-228234" defTabSz="928787">
              <a:defRPr sz="1600">
                <a:solidFill>
                  <a:schemeClr val="tx1"/>
                </a:solidFill>
                <a:latin typeface="Helvetica" panose="020B0604020202020204" pitchFamily="34" charset="0"/>
                <a:ea typeface="MS PGothic" panose="020B0600070205080204" pitchFamily="34" charset="-128"/>
              </a:defRPr>
            </a:lvl3pPr>
            <a:lvl4pPr marL="1597640" indent="-228234" defTabSz="928787">
              <a:defRPr sz="1600">
                <a:solidFill>
                  <a:schemeClr val="tx1"/>
                </a:solidFill>
                <a:latin typeface="Helvetica" panose="020B0604020202020204" pitchFamily="34" charset="0"/>
                <a:ea typeface="MS PGothic" panose="020B0600070205080204" pitchFamily="34" charset="-128"/>
              </a:defRPr>
            </a:lvl4pPr>
            <a:lvl5pPr marL="2054108" indent="-228234" defTabSz="928787">
              <a:defRPr sz="1600">
                <a:solidFill>
                  <a:schemeClr val="tx1"/>
                </a:solidFill>
                <a:latin typeface="Helvetica" panose="020B0604020202020204" pitchFamily="34" charset="0"/>
                <a:ea typeface="MS PGothic" panose="020B0600070205080204" pitchFamily="34" charset="-128"/>
              </a:defRPr>
            </a:lvl5pPr>
            <a:lvl6pPr marL="2510577"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67045"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3514"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79982"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07174961-0CF3-42A6-8222-18520414FAD4}" type="slidenum">
              <a:rPr lang="en-US" altLang="en-US" sz="1200"/>
              <a:pPr/>
              <a:t>133</a:t>
            </a:fld>
            <a:endParaRPr lang="en-US" altLang="en-US" sz="1200" dirty="0"/>
          </a:p>
        </p:txBody>
      </p:sp>
      <p:sp>
        <p:nvSpPr>
          <p:cNvPr id="8194" name="Rectangle 2"/>
          <p:cNvSpPr>
            <a:spLocks noGrp="1" noRot="1" noChangeAspect="1" noChangeArrowheads="1" noTextEdit="1"/>
          </p:cNvSpPr>
          <p:nvPr>
            <p:ph type="sldImg"/>
          </p:nvPr>
        </p:nvSpPr>
        <p:spPr>
          <a:xfrm>
            <a:off x="1177925" y="695325"/>
            <a:ext cx="4641850" cy="3481388"/>
          </a:xfrm>
          <a:ln/>
        </p:spPr>
      </p:sp>
      <p:sp>
        <p:nvSpPr>
          <p:cNvPr id="8195" name="Rectangle 3"/>
          <p:cNvSpPr>
            <a:spLocks noGrp="1" noChangeArrowheads="1"/>
          </p:cNvSpPr>
          <p:nvPr>
            <p:ph type="body" idx="1"/>
          </p:nvPr>
        </p:nvSpPr>
        <p:spPr>
          <a:xfrm>
            <a:off x="931759" y="4410392"/>
            <a:ext cx="5134182" cy="417734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974257102"/>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787">
              <a:defRPr sz="1600">
                <a:solidFill>
                  <a:schemeClr val="tx1"/>
                </a:solidFill>
                <a:latin typeface="Helvetica" panose="020B0604020202020204" pitchFamily="34" charset="0"/>
                <a:ea typeface="MS PGothic" panose="020B0600070205080204" pitchFamily="34" charset="-128"/>
              </a:defRPr>
            </a:lvl1pPr>
            <a:lvl2pPr marL="741761" indent="-285293" defTabSz="928787">
              <a:defRPr sz="1600">
                <a:solidFill>
                  <a:schemeClr val="tx1"/>
                </a:solidFill>
                <a:latin typeface="Helvetica" panose="020B0604020202020204" pitchFamily="34" charset="0"/>
                <a:ea typeface="MS PGothic" panose="020B0600070205080204" pitchFamily="34" charset="-128"/>
              </a:defRPr>
            </a:lvl2pPr>
            <a:lvl3pPr marL="1141171" indent="-228234" defTabSz="928787">
              <a:defRPr sz="1600">
                <a:solidFill>
                  <a:schemeClr val="tx1"/>
                </a:solidFill>
                <a:latin typeface="Helvetica" panose="020B0604020202020204" pitchFamily="34" charset="0"/>
                <a:ea typeface="MS PGothic" panose="020B0600070205080204" pitchFamily="34" charset="-128"/>
              </a:defRPr>
            </a:lvl3pPr>
            <a:lvl4pPr marL="1597640" indent="-228234" defTabSz="928787">
              <a:defRPr sz="1600">
                <a:solidFill>
                  <a:schemeClr val="tx1"/>
                </a:solidFill>
                <a:latin typeface="Helvetica" panose="020B0604020202020204" pitchFamily="34" charset="0"/>
                <a:ea typeface="MS PGothic" panose="020B0600070205080204" pitchFamily="34" charset="-128"/>
              </a:defRPr>
            </a:lvl4pPr>
            <a:lvl5pPr marL="2054108" indent="-228234" defTabSz="928787">
              <a:defRPr sz="1600">
                <a:solidFill>
                  <a:schemeClr val="tx1"/>
                </a:solidFill>
                <a:latin typeface="Helvetica" panose="020B0604020202020204" pitchFamily="34" charset="0"/>
                <a:ea typeface="MS PGothic" panose="020B0600070205080204" pitchFamily="34" charset="-128"/>
              </a:defRPr>
            </a:lvl5pPr>
            <a:lvl6pPr marL="2510577"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67045"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3514"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79982"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07174961-0CF3-42A6-8222-18520414FAD4}" type="slidenum">
              <a:rPr lang="en-US" altLang="en-US" sz="1200"/>
              <a:pPr/>
              <a:t>134</a:t>
            </a:fld>
            <a:endParaRPr lang="en-US" altLang="en-US" sz="1200" dirty="0"/>
          </a:p>
        </p:txBody>
      </p:sp>
      <p:sp>
        <p:nvSpPr>
          <p:cNvPr id="8194" name="Rectangle 2"/>
          <p:cNvSpPr>
            <a:spLocks noGrp="1" noRot="1" noChangeAspect="1" noChangeArrowheads="1" noTextEdit="1"/>
          </p:cNvSpPr>
          <p:nvPr>
            <p:ph type="sldImg"/>
          </p:nvPr>
        </p:nvSpPr>
        <p:spPr>
          <a:xfrm>
            <a:off x="1177925" y="695325"/>
            <a:ext cx="4641850" cy="3481388"/>
          </a:xfrm>
          <a:ln/>
        </p:spPr>
      </p:sp>
      <p:sp>
        <p:nvSpPr>
          <p:cNvPr id="8195" name="Rectangle 3"/>
          <p:cNvSpPr>
            <a:spLocks noGrp="1" noChangeArrowheads="1"/>
          </p:cNvSpPr>
          <p:nvPr>
            <p:ph type="body" idx="1"/>
          </p:nvPr>
        </p:nvSpPr>
        <p:spPr>
          <a:xfrm>
            <a:off x="931759" y="4410392"/>
            <a:ext cx="5134182" cy="417734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800517831"/>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37931725" indent="-37474525" defTabSz="93027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C85DDB2F-C4B9-42E9-A66C-BCA14058EE6E}" type="slidenum">
              <a:rPr lang="en-US" altLang="en-US" sz="1200"/>
              <a:pPr/>
              <a:t>135</a:t>
            </a:fld>
            <a:endParaRPr lang="en-US" altLang="en-US" sz="1200"/>
          </a:p>
        </p:txBody>
      </p:sp>
      <p:sp>
        <p:nvSpPr>
          <p:cNvPr id="24579" name="Rectangle 2"/>
          <p:cNvSpPr>
            <a:spLocks noGrp="1" noRot="1" noChangeAspect="1" noChangeArrowheads="1" noTextEdit="1"/>
          </p:cNvSpPr>
          <p:nvPr>
            <p:ph type="sldImg"/>
          </p:nvPr>
        </p:nvSpPr>
        <p:spPr>
          <a:xfrm>
            <a:off x="1187450" y="703263"/>
            <a:ext cx="4622800" cy="3467100"/>
          </a:xfrm>
          <a:ln/>
        </p:spPr>
      </p:sp>
      <p:sp>
        <p:nvSpPr>
          <p:cNvPr id="24580" name="Rectangle 3"/>
          <p:cNvSpPr>
            <a:spLocks noGrp="1" noChangeArrowheads="1"/>
          </p:cNvSpPr>
          <p:nvPr>
            <p:ph type="body" idx="1"/>
          </p:nvPr>
        </p:nvSpPr>
        <p:spPr>
          <a:xfrm>
            <a:off x="931864" y="4410076"/>
            <a:ext cx="513397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6487185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8C470D01-6083-4091-A07D-23189648BE24}" type="slidenum">
              <a:rPr lang="en-US" altLang="en-US" sz="1200" smtClean="0">
                <a:solidFill>
                  <a:srgbClr val="000000"/>
                </a:solidFill>
                <a:latin typeface="Times New Roman" panose="02020603050405020304" pitchFamily="18" charset="0"/>
              </a:rPr>
              <a:pPr/>
              <a:t>15</a:t>
            </a:fld>
            <a:endParaRPr lang="en-US" altLang="en-US" sz="1200" smtClean="0">
              <a:solidFill>
                <a:srgbClr val="000000"/>
              </a:solidFill>
              <a:latin typeface="Times New Roman" panose="02020603050405020304" pitchFamily="18" charset="0"/>
            </a:endParaRPr>
          </a:p>
        </p:txBody>
      </p:sp>
      <p:sp>
        <p:nvSpPr>
          <p:cNvPr id="43011" name="Rectangle 2"/>
          <p:cNvSpPr>
            <a:spLocks noGrp="1" noRot="1" noChangeAspect="1" noChangeArrowheads="1" noTextEdit="1"/>
          </p:cNvSpPr>
          <p:nvPr>
            <p:ph type="sldImg"/>
          </p:nvPr>
        </p:nvSpPr>
        <p:spPr>
          <a:xfrm>
            <a:off x="1371600" y="1143000"/>
            <a:ext cx="4114800" cy="3086100"/>
          </a:xfrm>
          <a:ln/>
        </p:spPr>
      </p:sp>
      <p:sp>
        <p:nvSpPr>
          <p:cNvPr id="430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IN" altLang="en-US" smtClean="0">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val="3175799720"/>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37931725" indent="-37474525" defTabSz="93027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C85DDB2F-C4B9-42E9-A66C-BCA14058EE6E}" type="slidenum">
              <a:rPr lang="en-US" altLang="en-US" sz="1200"/>
              <a:pPr/>
              <a:t>136</a:t>
            </a:fld>
            <a:endParaRPr lang="en-US" altLang="en-US" sz="1200"/>
          </a:p>
        </p:txBody>
      </p:sp>
      <p:sp>
        <p:nvSpPr>
          <p:cNvPr id="24579" name="Rectangle 2"/>
          <p:cNvSpPr>
            <a:spLocks noGrp="1" noRot="1" noChangeAspect="1" noChangeArrowheads="1" noTextEdit="1"/>
          </p:cNvSpPr>
          <p:nvPr>
            <p:ph type="sldImg"/>
          </p:nvPr>
        </p:nvSpPr>
        <p:spPr>
          <a:xfrm>
            <a:off x="1187450" y="703263"/>
            <a:ext cx="4622800" cy="3467100"/>
          </a:xfrm>
          <a:ln/>
        </p:spPr>
      </p:sp>
      <p:sp>
        <p:nvSpPr>
          <p:cNvPr id="24580" name="Rectangle 3"/>
          <p:cNvSpPr>
            <a:spLocks noGrp="1" noChangeArrowheads="1"/>
          </p:cNvSpPr>
          <p:nvPr>
            <p:ph type="body" idx="1"/>
          </p:nvPr>
        </p:nvSpPr>
        <p:spPr>
          <a:xfrm>
            <a:off x="931864" y="4410076"/>
            <a:ext cx="513397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743527274"/>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37931725" indent="-37474525" defTabSz="93027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C85DDB2F-C4B9-42E9-A66C-BCA14058EE6E}" type="slidenum">
              <a:rPr lang="en-US" altLang="en-US" sz="1200"/>
              <a:pPr/>
              <a:t>137</a:t>
            </a:fld>
            <a:endParaRPr lang="en-US" altLang="en-US" sz="1200"/>
          </a:p>
        </p:txBody>
      </p:sp>
      <p:sp>
        <p:nvSpPr>
          <p:cNvPr id="24579" name="Rectangle 2"/>
          <p:cNvSpPr>
            <a:spLocks noGrp="1" noRot="1" noChangeAspect="1" noChangeArrowheads="1" noTextEdit="1"/>
          </p:cNvSpPr>
          <p:nvPr>
            <p:ph type="sldImg"/>
          </p:nvPr>
        </p:nvSpPr>
        <p:spPr>
          <a:xfrm>
            <a:off x="1187450" y="703263"/>
            <a:ext cx="4622800" cy="3467100"/>
          </a:xfrm>
          <a:ln/>
        </p:spPr>
      </p:sp>
      <p:sp>
        <p:nvSpPr>
          <p:cNvPr id="24580" name="Rectangle 3"/>
          <p:cNvSpPr>
            <a:spLocks noGrp="1" noChangeArrowheads="1"/>
          </p:cNvSpPr>
          <p:nvPr>
            <p:ph type="body" idx="1"/>
          </p:nvPr>
        </p:nvSpPr>
        <p:spPr>
          <a:xfrm>
            <a:off x="931864" y="4410076"/>
            <a:ext cx="513397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222134902"/>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37931725" indent="-37474525" defTabSz="93027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C85DDB2F-C4B9-42E9-A66C-BCA14058EE6E}" type="slidenum">
              <a:rPr lang="en-US" altLang="en-US" sz="1200"/>
              <a:pPr/>
              <a:t>138</a:t>
            </a:fld>
            <a:endParaRPr lang="en-US" altLang="en-US" sz="1200"/>
          </a:p>
        </p:txBody>
      </p:sp>
      <p:sp>
        <p:nvSpPr>
          <p:cNvPr id="24579" name="Rectangle 2"/>
          <p:cNvSpPr>
            <a:spLocks noGrp="1" noRot="1" noChangeAspect="1" noChangeArrowheads="1" noTextEdit="1"/>
          </p:cNvSpPr>
          <p:nvPr>
            <p:ph type="sldImg"/>
          </p:nvPr>
        </p:nvSpPr>
        <p:spPr>
          <a:xfrm>
            <a:off x="1187450" y="703263"/>
            <a:ext cx="4622800" cy="3467100"/>
          </a:xfrm>
          <a:ln/>
        </p:spPr>
      </p:sp>
      <p:sp>
        <p:nvSpPr>
          <p:cNvPr id="24580" name="Rectangle 3"/>
          <p:cNvSpPr>
            <a:spLocks noGrp="1" noChangeArrowheads="1"/>
          </p:cNvSpPr>
          <p:nvPr>
            <p:ph type="body" idx="1"/>
          </p:nvPr>
        </p:nvSpPr>
        <p:spPr>
          <a:xfrm>
            <a:off x="931864" y="4410076"/>
            <a:ext cx="513397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388652119"/>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37931725" indent="-37474525" defTabSz="93027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C85DDB2F-C4B9-42E9-A66C-BCA14058EE6E}" type="slidenum">
              <a:rPr lang="en-US" altLang="en-US" sz="1200"/>
              <a:pPr/>
              <a:t>139</a:t>
            </a:fld>
            <a:endParaRPr lang="en-US" altLang="en-US" sz="1200"/>
          </a:p>
        </p:txBody>
      </p:sp>
      <p:sp>
        <p:nvSpPr>
          <p:cNvPr id="24579" name="Rectangle 2"/>
          <p:cNvSpPr>
            <a:spLocks noGrp="1" noRot="1" noChangeAspect="1" noChangeArrowheads="1" noTextEdit="1"/>
          </p:cNvSpPr>
          <p:nvPr>
            <p:ph type="sldImg"/>
          </p:nvPr>
        </p:nvSpPr>
        <p:spPr>
          <a:xfrm>
            <a:off x="1187450" y="703263"/>
            <a:ext cx="4622800" cy="3467100"/>
          </a:xfrm>
          <a:ln/>
        </p:spPr>
      </p:sp>
      <p:sp>
        <p:nvSpPr>
          <p:cNvPr id="24580" name="Rectangle 3"/>
          <p:cNvSpPr>
            <a:spLocks noGrp="1" noChangeArrowheads="1"/>
          </p:cNvSpPr>
          <p:nvPr>
            <p:ph type="body" idx="1"/>
          </p:nvPr>
        </p:nvSpPr>
        <p:spPr>
          <a:xfrm>
            <a:off x="931864" y="4410076"/>
            <a:ext cx="513397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737319716"/>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37931725" indent="-37474525" defTabSz="93027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4EE474B3-6199-4C51-85D8-10EAF40AA925}" type="slidenum">
              <a:rPr lang="en-US" altLang="en-US" sz="1200"/>
              <a:pPr/>
              <a:t>140</a:t>
            </a:fld>
            <a:endParaRPr lang="en-US" altLang="en-US" sz="1200"/>
          </a:p>
        </p:txBody>
      </p:sp>
      <p:sp>
        <p:nvSpPr>
          <p:cNvPr id="32771" name="Rectangle 2"/>
          <p:cNvSpPr>
            <a:spLocks noGrp="1" noRot="1" noChangeAspect="1" noChangeArrowheads="1" noTextEdit="1"/>
          </p:cNvSpPr>
          <p:nvPr>
            <p:ph type="sldImg"/>
          </p:nvPr>
        </p:nvSpPr>
        <p:spPr>
          <a:xfrm>
            <a:off x="1187450" y="703263"/>
            <a:ext cx="4622800" cy="3467100"/>
          </a:xfrm>
          <a:ln/>
        </p:spPr>
      </p:sp>
      <p:sp>
        <p:nvSpPr>
          <p:cNvPr id="32772" name="Rectangle 3"/>
          <p:cNvSpPr>
            <a:spLocks noGrp="1" noChangeArrowheads="1"/>
          </p:cNvSpPr>
          <p:nvPr>
            <p:ph type="body" idx="1"/>
          </p:nvPr>
        </p:nvSpPr>
        <p:spPr>
          <a:xfrm>
            <a:off x="931864" y="4410076"/>
            <a:ext cx="513397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952823084"/>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37931725" indent="-37474525" defTabSz="93027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C85DDB2F-C4B9-42E9-A66C-BCA14058EE6E}" type="slidenum">
              <a:rPr lang="en-US" altLang="en-US" sz="1200"/>
              <a:pPr/>
              <a:t>141</a:t>
            </a:fld>
            <a:endParaRPr lang="en-US" altLang="en-US" sz="1200"/>
          </a:p>
        </p:txBody>
      </p:sp>
      <p:sp>
        <p:nvSpPr>
          <p:cNvPr id="24579" name="Rectangle 2"/>
          <p:cNvSpPr>
            <a:spLocks noGrp="1" noRot="1" noChangeAspect="1" noChangeArrowheads="1" noTextEdit="1"/>
          </p:cNvSpPr>
          <p:nvPr>
            <p:ph type="sldImg"/>
          </p:nvPr>
        </p:nvSpPr>
        <p:spPr>
          <a:xfrm>
            <a:off x="1187450" y="703263"/>
            <a:ext cx="4622800" cy="3467100"/>
          </a:xfrm>
          <a:ln/>
        </p:spPr>
      </p:sp>
      <p:sp>
        <p:nvSpPr>
          <p:cNvPr id="24580" name="Rectangle 3"/>
          <p:cNvSpPr>
            <a:spLocks noGrp="1" noChangeArrowheads="1"/>
          </p:cNvSpPr>
          <p:nvPr>
            <p:ph type="body" idx="1"/>
          </p:nvPr>
        </p:nvSpPr>
        <p:spPr>
          <a:xfrm>
            <a:off x="931864" y="4410076"/>
            <a:ext cx="513397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806745178"/>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37931725" indent="-37474525" defTabSz="93027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C85DDB2F-C4B9-42E9-A66C-BCA14058EE6E}" type="slidenum">
              <a:rPr lang="en-US" altLang="en-US" sz="1200"/>
              <a:pPr/>
              <a:t>142</a:t>
            </a:fld>
            <a:endParaRPr lang="en-US" altLang="en-US" sz="1200"/>
          </a:p>
        </p:txBody>
      </p:sp>
      <p:sp>
        <p:nvSpPr>
          <p:cNvPr id="24579" name="Rectangle 2"/>
          <p:cNvSpPr>
            <a:spLocks noGrp="1" noRot="1" noChangeAspect="1" noChangeArrowheads="1" noTextEdit="1"/>
          </p:cNvSpPr>
          <p:nvPr>
            <p:ph type="sldImg"/>
          </p:nvPr>
        </p:nvSpPr>
        <p:spPr>
          <a:xfrm>
            <a:off x="1187450" y="703263"/>
            <a:ext cx="4622800" cy="3467100"/>
          </a:xfrm>
          <a:ln/>
        </p:spPr>
      </p:sp>
      <p:sp>
        <p:nvSpPr>
          <p:cNvPr id="24580" name="Rectangle 3"/>
          <p:cNvSpPr>
            <a:spLocks noGrp="1" noChangeArrowheads="1"/>
          </p:cNvSpPr>
          <p:nvPr>
            <p:ph type="body" idx="1"/>
          </p:nvPr>
        </p:nvSpPr>
        <p:spPr>
          <a:xfrm>
            <a:off x="931864" y="4410076"/>
            <a:ext cx="513397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166191899"/>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37931725" indent="-37474525" defTabSz="93027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C85DDB2F-C4B9-42E9-A66C-BCA14058EE6E}" type="slidenum">
              <a:rPr lang="en-US" altLang="en-US" sz="1200"/>
              <a:pPr/>
              <a:t>143</a:t>
            </a:fld>
            <a:endParaRPr lang="en-US" altLang="en-US" sz="1200"/>
          </a:p>
        </p:txBody>
      </p:sp>
      <p:sp>
        <p:nvSpPr>
          <p:cNvPr id="24579" name="Rectangle 2"/>
          <p:cNvSpPr>
            <a:spLocks noGrp="1" noRot="1" noChangeAspect="1" noChangeArrowheads="1" noTextEdit="1"/>
          </p:cNvSpPr>
          <p:nvPr>
            <p:ph type="sldImg"/>
          </p:nvPr>
        </p:nvSpPr>
        <p:spPr>
          <a:xfrm>
            <a:off x="1187450" y="703263"/>
            <a:ext cx="4622800" cy="3467100"/>
          </a:xfrm>
          <a:ln/>
        </p:spPr>
      </p:sp>
      <p:sp>
        <p:nvSpPr>
          <p:cNvPr id="24580" name="Rectangle 3"/>
          <p:cNvSpPr>
            <a:spLocks noGrp="1" noChangeArrowheads="1"/>
          </p:cNvSpPr>
          <p:nvPr>
            <p:ph type="body" idx="1"/>
          </p:nvPr>
        </p:nvSpPr>
        <p:spPr>
          <a:xfrm>
            <a:off x="931864" y="4410076"/>
            <a:ext cx="513397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55833676"/>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37931725" indent="-37474525" defTabSz="93027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10A45A6A-FB14-465A-A6CD-8BEA8D1A1298}" type="slidenum">
              <a:rPr lang="en-US" sz="1200"/>
              <a:pPr/>
              <a:t>144</a:t>
            </a:fld>
            <a:endParaRPr lang="en-US" sz="1200"/>
          </a:p>
        </p:txBody>
      </p:sp>
      <p:sp>
        <p:nvSpPr>
          <p:cNvPr id="38915" name="Rectangle 2"/>
          <p:cNvSpPr>
            <a:spLocks noGrp="1" noRot="1" noChangeAspect="1" noChangeArrowheads="1" noTextEdit="1"/>
          </p:cNvSpPr>
          <p:nvPr>
            <p:ph type="sldImg"/>
          </p:nvPr>
        </p:nvSpPr>
        <p:spPr>
          <a:xfrm>
            <a:off x="1177925" y="695325"/>
            <a:ext cx="4641850" cy="3481388"/>
          </a:xfrm>
          <a:ln/>
        </p:spPr>
      </p:sp>
      <p:sp>
        <p:nvSpPr>
          <p:cNvPr id="38916" name="Rectangle 3"/>
          <p:cNvSpPr>
            <a:spLocks noGrp="1" noChangeArrowheads="1"/>
          </p:cNvSpPr>
          <p:nvPr>
            <p:ph type="body" idx="1"/>
          </p:nvPr>
        </p:nvSpPr>
        <p:spPr>
          <a:xfrm>
            <a:off x="931863"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Times New Roman" panose="02020603050405020304" pitchFamily="18" charset="0"/>
            </a:endParaRPr>
          </a:p>
        </p:txBody>
      </p:sp>
    </p:spTree>
    <p:extLst>
      <p:ext uri="{BB962C8B-B14F-4D97-AF65-F5344CB8AC3E}">
        <p14:creationId xmlns:p14="http://schemas.microsoft.com/office/powerpoint/2010/main" val="3471451138"/>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37931725" indent="-37474525" defTabSz="93027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A4D1C12C-E8C0-4B8F-BC78-F29DD122F798}" type="slidenum">
              <a:rPr lang="en-US" sz="1200"/>
              <a:pPr/>
              <a:t>145</a:t>
            </a:fld>
            <a:endParaRPr lang="en-US" sz="1200"/>
          </a:p>
        </p:txBody>
      </p:sp>
      <p:sp>
        <p:nvSpPr>
          <p:cNvPr id="40963" name="Rectangle 2"/>
          <p:cNvSpPr>
            <a:spLocks noGrp="1" noRot="1" noChangeAspect="1" noChangeArrowheads="1" noTextEdit="1"/>
          </p:cNvSpPr>
          <p:nvPr>
            <p:ph type="sldImg"/>
          </p:nvPr>
        </p:nvSpPr>
        <p:spPr>
          <a:xfrm>
            <a:off x="1177925" y="695325"/>
            <a:ext cx="4641850" cy="3481388"/>
          </a:xfrm>
          <a:ln/>
        </p:spPr>
      </p:sp>
      <p:sp>
        <p:nvSpPr>
          <p:cNvPr id="40964" name="Rectangle 3"/>
          <p:cNvSpPr>
            <a:spLocks noGrp="1" noChangeArrowheads="1"/>
          </p:cNvSpPr>
          <p:nvPr>
            <p:ph type="body" idx="1"/>
          </p:nvPr>
        </p:nvSpPr>
        <p:spPr>
          <a:xfrm>
            <a:off x="931863"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Times New Roman" panose="02020603050405020304" pitchFamily="18" charset="0"/>
            </a:endParaRPr>
          </a:p>
        </p:txBody>
      </p:sp>
    </p:spTree>
    <p:extLst>
      <p:ext uri="{BB962C8B-B14F-4D97-AF65-F5344CB8AC3E}">
        <p14:creationId xmlns:p14="http://schemas.microsoft.com/office/powerpoint/2010/main" val="20618858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39623BD9-2F77-4CAF-BD2F-0EFF06736D1A}" type="slidenum">
              <a:rPr lang="en-US" altLang="en-US" sz="1200" smtClean="0">
                <a:solidFill>
                  <a:srgbClr val="000000"/>
                </a:solidFill>
                <a:latin typeface="Times New Roman" panose="02020603050405020304" pitchFamily="18" charset="0"/>
              </a:rPr>
              <a:pPr/>
              <a:t>16</a:t>
            </a:fld>
            <a:endParaRPr lang="en-US" altLang="en-US" sz="1200" smtClean="0">
              <a:solidFill>
                <a:srgbClr val="000000"/>
              </a:solidFill>
              <a:latin typeface="Times New Roman" panose="02020603050405020304" pitchFamily="18" charset="0"/>
            </a:endParaRPr>
          </a:p>
        </p:txBody>
      </p:sp>
      <p:sp>
        <p:nvSpPr>
          <p:cNvPr id="45059" name="Rectangle 2"/>
          <p:cNvSpPr>
            <a:spLocks noGrp="1" noRot="1" noChangeAspect="1" noChangeArrowheads="1" noTextEdit="1"/>
          </p:cNvSpPr>
          <p:nvPr>
            <p:ph type="sldImg"/>
          </p:nvPr>
        </p:nvSpPr>
        <p:spPr>
          <a:xfrm>
            <a:off x="1371600" y="1143000"/>
            <a:ext cx="4114800" cy="3086100"/>
          </a:xfrm>
          <a:ln/>
        </p:spPr>
      </p:sp>
      <p:sp>
        <p:nvSpPr>
          <p:cNvPr id="450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IN" altLang="en-US" smtClean="0">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val="1807028302"/>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37931725" indent="-37474525" defTabSz="93027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1281F635-EDAF-4830-A8DB-7EA6A46F6AED}" type="slidenum">
              <a:rPr lang="en-US" sz="1200"/>
              <a:pPr/>
              <a:t>146</a:t>
            </a:fld>
            <a:endParaRPr lang="en-US" sz="1200"/>
          </a:p>
        </p:txBody>
      </p:sp>
      <p:sp>
        <p:nvSpPr>
          <p:cNvPr id="43011" name="Rectangle 2"/>
          <p:cNvSpPr>
            <a:spLocks noGrp="1" noRot="1" noChangeAspect="1" noChangeArrowheads="1" noTextEdit="1"/>
          </p:cNvSpPr>
          <p:nvPr>
            <p:ph type="sldImg"/>
          </p:nvPr>
        </p:nvSpPr>
        <p:spPr>
          <a:xfrm>
            <a:off x="1177925" y="695325"/>
            <a:ext cx="4641850" cy="3481388"/>
          </a:xfrm>
          <a:ln/>
        </p:spPr>
      </p:sp>
      <p:sp>
        <p:nvSpPr>
          <p:cNvPr id="43012" name="Rectangle 3"/>
          <p:cNvSpPr>
            <a:spLocks noGrp="1" noChangeArrowheads="1"/>
          </p:cNvSpPr>
          <p:nvPr>
            <p:ph type="body" idx="1"/>
          </p:nvPr>
        </p:nvSpPr>
        <p:spPr>
          <a:xfrm>
            <a:off x="931863"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Times New Roman" panose="02020603050405020304" pitchFamily="18" charset="0"/>
            </a:endParaRPr>
          </a:p>
        </p:txBody>
      </p:sp>
    </p:spTree>
    <p:extLst>
      <p:ext uri="{BB962C8B-B14F-4D97-AF65-F5344CB8AC3E}">
        <p14:creationId xmlns:p14="http://schemas.microsoft.com/office/powerpoint/2010/main" val="3225170537"/>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37931725" indent="-37474525" defTabSz="93027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AE87CAD1-AAC1-46B4-8AB9-2D5FCEA82F12}" type="slidenum">
              <a:rPr lang="en-US" sz="1200"/>
              <a:pPr/>
              <a:t>149</a:t>
            </a:fld>
            <a:endParaRPr lang="en-US" sz="1200"/>
          </a:p>
        </p:txBody>
      </p:sp>
      <p:sp>
        <p:nvSpPr>
          <p:cNvPr id="47107" name="Rectangle 2"/>
          <p:cNvSpPr>
            <a:spLocks noGrp="1" noRot="1" noChangeAspect="1" noChangeArrowheads="1" noTextEdit="1"/>
          </p:cNvSpPr>
          <p:nvPr>
            <p:ph type="sldImg"/>
          </p:nvPr>
        </p:nvSpPr>
        <p:spPr>
          <a:xfrm>
            <a:off x="1177925" y="695325"/>
            <a:ext cx="4641850" cy="3481388"/>
          </a:xfrm>
          <a:ln/>
        </p:spPr>
      </p:sp>
      <p:sp>
        <p:nvSpPr>
          <p:cNvPr id="47108" name="Rectangle 3"/>
          <p:cNvSpPr>
            <a:spLocks noGrp="1" noChangeArrowheads="1"/>
          </p:cNvSpPr>
          <p:nvPr>
            <p:ph type="body" idx="1"/>
          </p:nvPr>
        </p:nvSpPr>
        <p:spPr>
          <a:xfrm>
            <a:off x="931863"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Times New Roman" panose="02020603050405020304" pitchFamily="18" charset="0"/>
            </a:endParaRPr>
          </a:p>
        </p:txBody>
      </p:sp>
    </p:spTree>
    <p:extLst>
      <p:ext uri="{BB962C8B-B14F-4D97-AF65-F5344CB8AC3E}">
        <p14:creationId xmlns:p14="http://schemas.microsoft.com/office/powerpoint/2010/main" val="351195351"/>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37931725" indent="-37474525" defTabSz="93027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D06FA6EE-CA91-4317-A217-DE00EBAD3F47}" type="slidenum">
              <a:rPr lang="en-US" sz="1200"/>
              <a:pPr/>
              <a:t>150</a:t>
            </a:fld>
            <a:endParaRPr lang="en-US" sz="1200"/>
          </a:p>
        </p:txBody>
      </p:sp>
      <p:sp>
        <p:nvSpPr>
          <p:cNvPr id="49155" name="Rectangle 2"/>
          <p:cNvSpPr>
            <a:spLocks noGrp="1" noRot="1" noChangeAspect="1" noChangeArrowheads="1" noTextEdit="1"/>
          </p:cNvSpPr>
          <p:nvPr>
            <p:ph type="sldImg"/>
          </p:nvPr>
        </p:nvSpPr>
        <p:spPr>
          <a:xfrm>
            <a:off x="1177925" y="695325"/>
            <a:ext cx="4641850" cy="3481388"/>
          </a:xfrm>
          <a:ln/>
        </p:spPr>
      </p:sp>
      <p:sp>
        <p:nvSpPr>
          <p:cNvPr id="49156" name="Rectangle 3"/>
          <p:cNvSpPr>
            <a:spLocks noGrp="1" noChangeArrowheads="1"/>
          </p:cNvSpPr>
          <p:nvPr>
            <p:ph type="body" idx="1"/>
          </p:nvPr>
        </p:nvSpPr>
        <p:spPr>
          <a:xfrm>
            <a:off x="931863"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Times New Roman" panose="02020603050405020304" pitchFamily="18" charset="0"/>
            </a:endParaRPr>
          </a:p>
        </p:txBody>
      </p:sp>
    </p:spTree>
    <p:extLst>
      <p:ext uri="{BB962C8B-B14F-4D97-AF65-F5344CB8AC3E}">
        <p14:creationId xmlns:p14="http://schemas.microsoft.com/office/powerpoint/2010/main" val="844544500"/>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37931725" indent="-37474525" defTabSz="93027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333BD52F-CA85-4C37-B676-40596C010A90}" type="slidenum">
              <a:rPr lang="en-US" sz="1200"/>
              <a:pPr/>
              <a:t>151</a:t>
            </a:fld>
            <a:endParaRPr lang="en-US" sz="1200"/>
          </a:p>
        </p:txBody>
      </p:sp>
      <p:sp>
        <p:nvSpPr>
          <p:cNvPr id="51203" name="Rectangle 2"/>
          <p:cNvSpPr>
            <a:spLocks noGrp="1" noRot="1" noChangeAspect="1" noChangeArrowheads="1" noTextEdit="1"/>
          </p:cNvSpPr>
          <p:nvPr>
            <p:ph type="sldImg"/>
          </p:nvPr>
        </p:nvSpPr>
        <p:spPr>
          <a:xfrm>
            <a:off x="1177925" y="695325"/>
            <a:ext cx="4641850" cy="3481388"/>
          </a:xfrm>
          <a:ln/>
        </p:spPr>
      </p:sp>
      <p:sp>
        <p:nvSpPr>
          <p:cNvPr id="51204" name="Rectangle 3"/>
          <p:cNvSpPr>
            <a:spLocks noGrp="1" noChangeArrowheads="1"/>
          </p:cNvSpPr>
          <p:nvPr>
            <p:ph type="body" idx="1"/>
          </p:nvPr>
        </p:nvSpPr>
        <p:spPr>
          <a:xfrm>
            <a:off x="931863"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Times New Roman" panose="02020603050405020304" pitchFamily="18" charset="0"/>
            </a:endParaRPr>
          </a:p>
        </p:txBody>
      </p:sp>
    </p:spTree>
    <p:extLst>
      <p:ext uri="{BB962C8B-B14F-4D97-AF65-F5344CB8AC3E}">
        <p14:creationId xmlns:p14="http://schemas.microsoft.com/office/powerpoint/2010/main" val="4252213860"/>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37931725" indent="-37474525" defTabSz="93027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FA608D31-AD2C-40DF-936C-CAD040F2F875}" type="slidenum">
              <a:rPr lang="en-US" sz="1200"/>
              <a:pPr/>
              <a:t>152</a:t>
            </a:fld>
            <a:endParaRPr lang="en-US" sz="1200"/>
          </a:p>
        </p:txBody>
      </p:sp>
      <p:sp>
        <p:nvSpPr>
          <p:cNvPr id="53251" name="Rectangle 2"/>
          <p:cNvSpPr>
            <a:spLocks noGrp="1" noRot="1" noChangeAspect="1" noChangeArrowheads="1" noTextEdit="1"/>
          </p:cNvSpPr>
          <p:nvPr>
            <p:ph type="sldImg"/>
          </p:nvPr>
        </p:nvSpPr>
        <p:spPr>
          <a:xfrm>
            <a:off x="1177925" y="695325"/>
            <a:ext cx="4641850" cy="3481388"/>
          </a:xfrm>
          <a:ln/>
        </p:spPr>
      </p:sp>
      <p:sp>
        <p:nvSpPr>
          <p:cNvPr id="53252" name="Rectangle 3"/>
          <p:cNvSpPr>
            <a:spLocks noGrp="1" noChangeArrowheads="1"/>
          </p:cNvSpPr>
          <p:nvPr>
            <p:ph type="body" idx="1"/>
          </p:nvPr>
        </p:nvSpPr>
        <p:spPr>
          <a:xfrm>
            <a:off x="931863"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Times New Roman" panose="02020603050405020304" pitchFamily="18" charset="0"/>
            </a:endParaRPr>
          </a:p>
        </p:txBody>
      </p:sp>
    </p:spTree>
    <p:extLst>
      <p:ext uri="{BB962C8B-B14F-4D97-AF65-F5344CB8AC3E}">
        <p14:creationId xmlns:p14="http://schemas.microsoft.com/office/powerpoint/2010/main" val="1758754930"/>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37931725" indent="-37474525" defTabSz="93027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19D201B3-66C8-47BB-AAFE-39908B284EB5}" type="slidenum">
              <a:rPr lang="en-US" sz="1200"/>
              <a:pPr/>
              <a:t>156</a:t>
            </a:fld>
            <a:endParaRPr lang="en-US" sz="1200"/>
          </a:p>
        </p:txBody>
      </p:sp>
      <p:sp>
        <p:nvSpPr>
          <p:cNvPr id="57347" name="Rectangle 2"/>
          <p:cNvSpPr>
            <a:spLocks noGrp="1" noRot="1" noChangeAspect="1" noChangeArrowheads="1" noTextEdit="1"/>
          </p:cNvSpPr>
          <p:nvPr>
            <p:ph type="sldImg"/>
          </p:nvPr>
        </p:nvSpPr>
        <p:spPr>
          <a:xfrm>
            <a:off x="1177925" y="695325"/>
            <a:ext cx="4641850" cy="3481388"/>
          </a:xfrm>
          <a:ln/>
        </p:spPr>
      </p:sp>
      <p:sp>
        <p:nvSpPr>
          <p:cNvPr id="57348" name="Rectangle 3"/>
          <p:cNvSpPr>
            <a:spLocks noGrp="1" noChangeArrowheads="1"/>
          </p:cNvSpPr>
          <p:nvPr>
            <p:ph type="body" idx="1"/>
          </p:nvPr>
        </p:nvSpPr>
        <p:spPr>
          <a:xfrm>
            <a:off x="931863"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Times New Roman" panose="02020603050405020304" pitchFamily="18" charset="0"/>
            </a:endParaRPr>
          </a:p>
        </p:txBody>
      </p:sp>
    </p:spTree>
    <p:extLst>
      <p:ext uri="{BB962C8B-B14F-4D97-AF65-F5344CB8AC3E}">
        <p14:creationId xmlns:p14="http://schemas.microsoft.com/office/powerpoint/2010/main" val="3439256186"/>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37931725" indent="-37474525" defTabSz="93027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D47C40EE-F8B3-432B-85AA-BEAF6CAF753A}" type="slidenum">
              <a:rPr lang="en-US" sz="1200"/>
              <a:pPr/>
              <a:t>157</a:t>
            </a:fld>
            <a:endParaRPr lang="en-US" sz="1200"/>
          </a:p>
        </p:txBody>
      </p:sp>
      <p:sp>
        <p:nvSpPr>
          <p:cNvPr id="59395" name="Rectangle 2"/>
          <p:cNvSpPr>
            <a:spLocks noGrp="1" noRot="1" noChangeAspect="1" noChangeArrowheads="1" noTextEdit="1"/>
          </p:cNvSpPr>
          <p:nvPr>
            <p:ph type="sldImg"/>
          </p:nvPr>
        </p:nvSpPr>
        <p:spPr>
          <a:xfrm>
            <a:off x="1177925" y="695325"/>
            <a:ext cx="4641850" cy="3481388"/>
          </a:xfrm>
          <a:ln/>
        </p:spPr>
      </p:sp>
      <p:sp>
        <p:nvSpPr>
          <p:cNvPr id="59396" name="Rectangle 3"/>
          <p:cNvSpPr>
            <a:spLocks noGrp="1" noChangeArrowheads="1"/>
          </p:cNvSpPr>
          <p:nvPr>
            <p:ph type="body" idx="1"/>
          </p:nvPr>
        </p:nvSpPr>
        <p:spPr>
          <a:xfrm>
            <a:off x="931863"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Times New Roman" panose="02020603050405020304" pitchFamily="18" charset="0"/>
            </a:endParaRPr>
          </a:p>
        </p:txBody>
      </p:sp>
    </p:spTree>
    <p:extLst>
      <p:ext uri="{BB962C8B-B14F-4D97-AF65-F5344CB8AC3E}">
        <p14:creationId xmlns:p14="http://schemas.microsoft.com/office/powerpoint/2010/main" val="506995328"/>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37931725" indent="-37474525" defTabSz="93027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8ACEE0FD-D7BC-4B7A-B9E9-BA1DBC0D54FF}" type="slidenum">
              <a:rPr lang="en-US" sz="1200"/>
              <a:pPr/>
              <a:t>158</a:t>
            </a:fld>
            <a:endParaRPr lang="en-US" sz="1200"/>
          </a:p>
        </p:txBody>
      </p:sp>
      <p:sp>
        <p:nvSpPr>
          <p:cNvPr id="61443" name="Rectangle 2"/>
          <p:cNvSpPr>
            <a:spLocks noGrp="1" noRot="1" noChangeAspect="1" noChangeArrowheads="1" noTextEdit="1"/>
          </p:cNvSpPr>
          <p:nvPr>
            <p:ph type="sldImg"/>
          </p:nvPr>
        </p:nvSpPr>
        <p:spPr>
          <a:xfrm>
            <a:off x="1177925" y="695325"/>
            <a:ext cx="4641850" cy="3481388"/>
          </a:xfrm>
          <a:ln/>
        </p:spPr>
      </p:sp>
      <p:sp>
        <p:nvSpPr>
          <p:cNvPr id="61444" name="Rectangle 3"/>
          <p:cNvSpPr>
            <a:spLocks noGrp="1" noChangeArrowheads="1"/>
          </p:cNvSpPr>
          <p:nvPr>
            <p:ph type="body" idx="1"/>
          </p:nvPr>
        </p:nvSpPr>
        <p:spPr>
          <a:xfrm>
            <a:off x="931863"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Times New Roman" panose="02020603050405020304" pitchFamily="18" charset="0"/>
            </a:endParaRPr>
          </a:p>
        </p:txBody>
      </p:sp>
    </p:spTree>
    <p:extLst>
      <p:ext uri="{BB962C8B-B14F-4D97-AF65-F5344CB8AC3E}">
        <p14:creationId xmlns:p14="http://schemas.microsoft.com/office/powerpoint/2010/main" val="1600953089"/>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37931725" indent="-37474525" defTabSz="93027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01D8A39A-8ED2-45C6-A6E8-930DE3E63C2D}" type="slidenum">
              <a:rPr lang="en-US" sz="1200"/>
              <a:pPr/>
              <a:t>159</a:t>
            </a:fld>
            <a:endParaRPr lang="en-US" sz="1200"/>
          </a:p>
        </p:txBody>
      </p:sp>
      <p:sp>
        <p:nvSpPr>
          <p:cNvPr id="63491" name="Rectangle 2"/>
          <p:cNvSpPr>
            <a:spLocks noGrp="1" noRot="1" noChangeAspect="1" noChangeArrowheads="1" noTextEdit="1"/>
          </p:cNvSpPr>
          <p:nvPr>
            <p:ph type="sldImg"/>
          </p:nvPr>
        </p:nvSpPr>
        <p:spPr>
          <a:xfrm>
            <a:off x="1177925" y="695325"/>
            <a:ext cx="4641850" cy="3481388"/>
          </a:xfrm>
          <a:ln/>
        </p:spPr>
      </p:sp>
      <p:sp>
        <p:nvSpPr>
          <p:cNvPr id="63492" name="Rectangle 3"/>
          <p:cNvSpPr>
            <a:spLocks noGrp="1" noChangeArrowheads="1"/>
          </p:cNvSpPr>
          <p:nvPr>
            <p:ph type="body" idx="1"/>
          </p:nvPr>
        </p:nvSpPr>
        <p:spPr>
          <a:xfrm>
            <a:off x="931863"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Times New Roman" panose="02020603050405020304" pitchFamily="18" charset="0"/>
            </a:endParaRPr>
          </a:p>
        </p:txBody>
      </p:sp>
    </p:spTree>
    <p:extLst>
      <p:ext uri="{BB962C8B-B14F-4D97-AF65-F5344CB8AC3E}">
        <p14:creationId xmlns:p14="http://schemas.microsoft.com/office/powerpoint/2010/main" val="2413377831"/>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37931725" indent="-37474525" defTabSz="93027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5807B3A5-7E86-471B-8C9B-2D8A4F1C529C}" type="slidenum">
              <a:rPr lang="en-US" sz="1200"/>
              <a:pPr/>
              <a:t>160</a:t>
            </a:fld>
            <a:endParaRPr lang="en-US" sz="1200"/>
          </a:p>
        </p:txBody>
      </p:sp>
      <p:sp>
        <p:nvSpPr>
          <p:cNvPr id="65539" name="Rectangle 2"/>
          <p:cNvSpPr>
            <a:spLocks noGrp="1" noRot="1" noChangeAspect="1" noChangeArrowheads="1" noTextEdit="1"/>
          </p:cNvSpPr>
          <p:nvPr>
            <p:ph type="sldImg"/>
          </p:nvPr>
        </p:nvSpPr>
        <p:spPr>
          <a:xfrm>
            <a:off x="1177925" y="695325"/>
            <a:ext cx="4641850" cy="3481388"/>
          </a:xfrm>
          <a:ln/>
        </p:spPr>
      </p:sp>
      <p:sp>
        <p:nvSpPr>
          <p:cNvPr id="65540" name="Rectangle 3"/>
          <p:cNvSpPr>
            <a:spLocks noGrp="1" noChangeArrowheads="1"/>
          </p:cNvSpPr>
          <p:nvPr>
            <p:ph type="body" idx="1"/>
          </p:nvPr>
        </p:nvSpPr>
        <p:spPr>
          <a:xfrm>
            <a:off x="931863"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Times New Roman" panose="02020603050405020304" pitchFamily="18" charset="0"/>
            </a:endParaRPr>
          </a:p>
        </p:txBody>
      </p:sp>
    </p:spTree>
    <p:extLst>
      <p:ext uri="{BB962C8B-B14F-4D97-AF65-F5344CB8AC3E}">
        <p14:creationId xmlns:p14="http://schemas.microsoft.com/office/powerpoint/2010/main" val="41618702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0600E55B-A6B0-4A38-AC60-691DDEAB1938}" type="slidenum">
              <a:rPr lang="en-US" altLang="en-US" sz="1200" smtClean="0">
                <a:solidFill>
                  <a:srgbClr val="000000"/>
                </a:solidFill>
                <a:latin typeface="Times New Roman" panose="02020603050405020304" pitchFamily="18" charset="0"/>
              </a:rPr>
              <a:pPr/>
              <a:t>17</a:t>
            </a:fld>
            <a:endParaRPr lang="en-US" altLang="en-US" sz="1200" smtClean="0">
              <a:solidFill>
                <a:srgbClr val="000000"/>
              </a:solidFill>
              <a:latin typeface="Times New Roman" panose="02020603050405020304" pitchFamily="18" charset="0"/>
            </a:endParaRPr>
          </a:p>
        </p:txBody>
      </p:sp>
      <p:sp>
        <p:nvSpPr>
          <p:cNvPr id="47107" name="Rectangle 2"/>
          <p:cNvSpPr>
            <a:spLocks noGrp="1" noRot="1" noChangeAspect="1" noChangeArrowheads="1" noTextEdit="1"/>
          </p:cNvSpPr>
          <p:nvPr>
            <p:ph type="sldImg"/>
          </p:nvPr>
        </p:nvSpPr>
        <p:spPr>
          <a:xfrm>
            <a:off x="1371600" y="1143000"/>
            <a:ext cx="4114800" cy="3086100"/>
          </a:xfrm>
          <a:ln/>
        </p:spPr>
      </p:sp>
      <p:sp>
        <p:nvSpPr>
          <p:cNvPr id="471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IN" altLang="en-US" smtClean="0">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val="3055291682"/>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37931725" indent="-37474525" defTabSz="93027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065D70B4-40C5-48F6-93EF-AE6CCB6E88E1}" type="slidenum">
              <a:rPr lang="en-US" sz="1200"/>
              <a:pPr/>
              <a:t>161</a:t>
            </a:fld>
            <a:endParaRPr lang="en-US" sz="1200"/>
          </a:p>
        </p:txBody>
      </p:sp>
      <p:sp>
        <p:nvSpPr>
          <p:cNvPr id="67587" name="Rectangle 2"/>
          <p:cNvSpPr>
            <a:spLocks noGrp="1" noRot="1" noChangeAspect="1" noChangeArrowheads="1" noTextEdit="1"/>
          </p:cNvSpPr>
          <p:nvPr>
            <p:ph type="sldImg"/>
          </p:nvPr>
        </p:nvSpPr>
        <p:spPr>
          <a:xfrm>
            <a:off x="1177925" y="695325"/>
            <a:ext cx="4641850" cy="3481388"/>
          </a:xfrm>
          <a:ln/>
        </p:spPr>
      </p:sp>
      <p:sp>
        <p:nvSpPr>
          <p:cNvPr id="67588" name="Rectangle 3"/>
          <p:cNvSpPr>
            <a:spLocks noGrp="1" noChangeArrowheads="1"/>
          </p:cNvSpPr>
          <p:nvPr>
            <p:ph type="body" idx="1"/>
          </p:nvPr>
        </p:nvSpPr>
        <p:spPr>
          <a:xfrm>
            <a:off x="931863"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Times New Roman" panose="02020603050405020304" pitchFamily="18" charset="0"/>
            </a:endParaRPr>
          </a:p>
        </p:txBody>
      </p:sp>
    </p:spTree>
    <p:extLst>
      <p:ext uri="{BB962C8B-B14F-4D97-AF65-F5344CB8AC3E}">
        <p14:creationId xmlns:p14="http://schemas.microsoft.com/office/powerpoint/2010/main" val="462620321"/>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37931725" indent="-37474525" defTabSz="93027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419A99AC-7497-405A-8682-908CC1AE2F41}" type="slidenum">
              <a:rPr lang="en-US" sz="1200"/>
              <a:pPr/>
              <a:t>164</a:t>
            </a:fld>
            <a:endParaRPr lang="en-US" sz="1200"/>
          </a:p>
        </p:txBody>
      </p:sp>
      <p:sp>
        <p:nvSpPr>
          <p:cNvPr id="71683" name="Rectangle 2"/>
          <p:cNvSpPr>
            <a:spLocks noGrp="1" noRot="1" noChangeAspect="1" noChangeArrowheads="1" noTextEdit="1"/>
          </p:cNvSpPr>
          <p:nvPr>
            <p:ph type="sldImg"/>
          </p:nvPr>
        </p:nvSpPr>
        <p:spPr>
          <a:xfrm>
            <a:off x="1371600" y="1143000"/>
            <a:ext cx="4114800" cy="3086100"/>
          </a:xfrm>
          <a:ln/>
        </p:spPr>
      </p:sp>
      <p:sp>
        <p:nvSpPr>
          <p:cNvPr id="71684" name="Rectangle 3"/>
          <p:cNvSpPr>
            <a:spLocks noGrp="1" noChangeArrowheads="1"/>
          </p:cNvSpPr>
          <p:nvPr>
            <p:ph type="body" idx="1"/>
          </p:nvPr>
        </p:nvSpPr>
        <p:spPr>
          <a:xfrm>
            <a:off x="931863" y="4410075"/>
            <a:ext cx="513397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Times New Roman" panose="02020603050405020304" pitchFamily="18" charset="0"/>
            </a:endParaRPr>
          </a:p>
        </p:txBody>
      </p:sp>
    </p:spTree>
    <p:extLst>
      <p:ext uri="{BB962C8B-B14F-4D97-AF65-F5344CB8AC3E}">
        <p14:creationId xmlns:p14="http://schemas.microsoft.com/office/powerpoint/2010/main" val="3887934319"/>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37931725" indent="-37474525" defTabSz="93027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E621EFAA-6489-48A9-8263-9449D1720B67}" type="slidenum">
              <a:rPr lang="en-US" sz="1200"/>
              <a:pPr/>
              <a:t>166</a:t>
            </a:fld>
            <a:endParaRPr lang="en-US" sz="1200"/>
          </a:p>
        </p:txBody>
      </p:sp>
      <p:sp>
        <p:nvSpPr>
          <p:cNvPr id="74755" name="Rectangle 2"/>
          <p:cNvSpPr>
            <a:spLocks noGrp="1" noRot="1" noChangeAspect="1" noChangeArrowheads="1" noTextEdit="1"/>
          </p:cNvSpPr>
          <p:nvPr>
            <p:ph type="sldImg"/>
          </p:nvPr>
        </p:nvSpPr>
        <p:spPr>
          <a:xfrm>
            <a:off x="1177925" y="695325"/>
            <a:ext cx="4641850" cy="3481388"/>
          </a:xfrm>
          <a:ln/>
        </p:spPr>
      </p:sp>
      <p:sp>
        <p:nvSpPr>
          <p:cNvPr id="74756" name="Rectangle 3"/>
          <p:cNvSpPr>
            <a:spLocks noGrp="1" noChangeArrowheads="1"/>
          </p:cNvSpPr>
          <p:nvPr>
            <p:ph type="body" idx="1"/>
          </p:nvPr>
        </p:nvSpPr>
        <p:spPr>
          <a:xfrm>
            <a:off x="931863"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Times New Roman" panose="02020603050405020304" pitchFamily="18" charset="0"/>
            </a:endParaRPr>
          </a:p>
        </p:txBody>
      </p:sp>
    </p:spTree>
    <p:extLst>
      <p:ext uri="{BB962C8B-B14F-4D97-AF65-F5344CB8AC3E}">
        <p14:creationId xmlns:p14="http://schemas.microsoft.com/office/powerpoint/2010/main" val="1184510724"/>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37931725" indent="-37474525" defTabSz="93027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D4311A09-6DC0-4DFD-B913-73E2FF3223A0}" type="slidenum">
              <a:rPr lang="en-US" sz="1200"/>
              <a:pPr/>
              <a:t>168</a:t>
            </a:fld>
            <a:endParaRPr lang="en-US" sz="1200"/>
          </a:p>
        </p:txBody>
      </p:sp>
      <p:sp>
        <p:nvSpPr>
          <p:cNvPr id="77827" name="Rectangle 2"/>
          <p:cNvSpPr>
            <a:spLocks noGrp="1" noRot="1" noChangeAspect="1" noChangeArrowheads="1" noTextEdit="1"/>
          </p:cNvSpPr>
          <p:nvPr>
            <p:ph type="sldImg"/>
          </p:nvPr>
        </p:nvSpPr>
        <p:spPr>
          <a:xfrm>
            <a:off x="1177925" y="695325"/>
            <a:ext cx="4641850" cy="3481388"/>
          </a:xfrm>
          <a:ln/>
        </p:spPr>
      </p:sp>
      <p:sp>
        <p:nvSpPr>
          <p:cNvPr id="77828" name="Rectangle 3"/>
          <p:cNvSpPr>
            <a:spLocks noGrp="1" noChangeArrowheads="1"/>
          </p:cNvSpPr>
          <p:nvPr>
            <p:ph type="body" idx="1"/>
          </p:nvPr>
        </p:nvSpPr>
        <p:spPr>
          <a:xfrm>
            <a:off x="931863"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Times New Roman" panose="02020603050405020304" pitchFamily="18" charset="0"/>
            </a:endParaRPr>
          </a:p>
        </p:txBody>
      </p:sp>
    </p:spTree>
    <p:extLst>
      <p:ext uri="{BB962C8B-B14F-4D97-AF65-F5344CB8AC3E}">
        <p14:creationId xmlns:p14="http://schemas.microsoft.com/office/powerpoint/2010/main" val="1784973722"/>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37931725" indent="-37474525" defTabSz="93027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4099DA9F-03E5-4EA6-AAED-0008CF1B2A90}" type="slidenum">
              <a:rPr lang="en-US" sz="1200"/>
              <a:pPr/>
              <a:t>169</a:t>
            </a:fld>
            <a:endParaRPr lang="en-US" sz="1200"/>
          </a:p>
        </p:txBody>
      </p:sp>
      <p:sp>
        <p:nvSpPr>
          <p:cNvPr id="79875" name="Rectangle 2"/>
          <p:cNvSpPr>
            <a:spLocks noGrp="1" noRot="1" noChangeAspect="1" noChangeArrowheads="1" noTextEdit="1"/>
          </p:cNvSpPr>
          <p:nvPr>
            <p:ph type="sldImg"/>
          </p:nvPr>
        </p:nvSpPr>
        <p:spPr>
          <a:xfrm>
            <a:off x="1371600" y="1143000"/>
            <a:ext cx="4114800" cy="3086100"/>
          </a:xfrm>
          <a:ln/>
        </p:spPr>
      </p:sp>
      <p:sp>
        <p:nvSpPr>
          <p:cNvPr id="79876" name="Rectangle 3"/>
          <p:cNvSpPr>
            <a:spLocks noGrp="1" noChangeArrowheads="1"/>
          </p:cNvSpPr>
          <p:nvPr>
            <p:ph type="body" idx="1"/>
          </p:nvPr>
        </p:nvSpPr>
        <p:spPr>
          <a:xfrm>
            <a:off x="931863" y="4410075"/>
            <a:ext cx="513397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Times New Roman" panose="02020603050405020304" pitchFamily="18" charset="0"/>
            </a:endParaRPr>
          </a:p>
        </p:txBody>
      </p:sp>
    </p:spTree>
    <p:extLst>
      <p:ext uri="{BB962C8B-B14F-4D97-AF65-F5344CB8AC3E}">
        <p14:creationId xmlns:p14="http://schemas.microsoft.com/office/powerpoint/2010/main" val="1056409445"/>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37931725" indent="-37474525" defTabSz="93027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A29C493F-6AC2-44F8-B938-1D2E6DF8E6CB}" type="slidenum">
              <a:rPr lang="en-US" sz="1200"/>
              <a:pPr/>
              <a:t>170</a:t>
            </a:fld>
            <a:endParaRPr lang="en-US" sz="1200"/>
          </a:p>
        </p:txBody>
      </p:sp>
      <p:sp>
        <p:nvSpPr>
          <p:cNvPr id="81923" name="Rectangle 2"/>
          <p:cNvSpPr>
            <a:spLocks noGrp="1" noRot="1" noChangeAspect="1" noChangeArrowheads="1" noTextEdit="1"/>
          </p:cNvSpPr>
          <p:nvPr>
            <p:ph type="sldImg"/>
          </p:nvPr>
        </p:nvSpPr>
        <p:spPr>
          <a:xfrm>
            <a:off x="1371600" y="1143000"/>
            <a:ext cx="4114800" cy="3086100"/>
          </a:xfrm>
          <a:ln/>
        </p:spPr>
      </p:sp>
      <p:sp>
        <p:nvSpPr>
          <p:cNvPr id="81924" name="Rectangle 3"/>
          <p:cNvSpPr>
            <a:spLocks noGrp="1" noChangeArrowheads="1"/>
          </p:cNvSpPr>
          <p:nvPr>
            <p:ph type="body" idx="1"/>
          </p:nvPr>
        </p:nvSpPr>
        <p:spPr>
          <a:xfrm>
            <a:off x="931863" y="4410075"/>
            <a:ext cx="513397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Times New Roman" panose="02020603050405020304" pitchFamily="18" charset="0"/>
            </a:endParaRPr>
          </a:p>
        </p:txBody>
      </p:sp>
    </p:spTree>
    <p:extLst>
      <p:ext uri="{BB962C8B-B14F-4D97-AF65-F5344CB8AC3E}">
        <p14:creationId xmlns:p14="http://schemas.microsoft.com/office/powerpoint/2010/main" val="3313060367"/>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37931725" indent="-37474525" defTabSz="93027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EF85A16B-DB6B-4135-BDCE-F4E7C7429585}" type="slidenum">
              <a:rPr lang="en-US" sz="1200"/>
              <a:pPr/>
              <a:t>171</a:t>
            </a:fld>
            <a:endParaRPr lang="en-US" sz="1200"/>
          </a:p>
        </p:txBody>
      </p:sp>
      <p:sp>
        <p:nvSpPr>
          <p:cNvPr id="83971" name="Rectangle 2"/>
          <p:cNvSpPr>
            <a:spLocks noGrp="1" noRot="1" noChangeAspect="1" noChangeArrowheads="1" noTextEdit="1"/>
          </p:cNvSpPr>
          <p:nvPr>
            <p:ph type="sldImg"/>
          </p:nvPr>
        </p:nvSpPr>
        <p:spPr>
          <a:xfrm>
            <a:off x="1371600" y="1143000"/>
            <a:ext cx="4114800" cy="3086100"/>
          </a:xfrm>
          <a:ln/>
        </p:spPr>
      </p:sp>
      <p:sp>
        <p:nvSpPr>
          <p:cNvPr id="83972" name="Rectangle 3"/>
          <p:cNvSpPr>
            <a:spLocks noGrp="1" noChangeArrowheads="1"/>
          </p:cNvSpPr>
          <p:nvPr>
            <p:ph type="body" idx="1"/>
          </p:nvPr>
        </p:nvSpPr>
        <p:spPr>
          <a:xfrm>
            <a:off x="931863" y="4410075"/>
            <a:ext cx="513397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Times New Roman" panose="02020603050405020304" pitchFamily="18" charset="0"/>
            </a:endParaRPr>
          </a:p>
        </p:txBody>
      </p:sp>
    </p:spTree>
    <p:extLst>
      <p:ext uri="{BB962C8B-B14F-4D97-AF65-F5344CB8AC3E}">
        <p14:creationId xmlns:p14="http://schemas.microsoft.com/office/powerpoint/2010/main" val="3385351621"/>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37931725" indent="-37474525" defTabSz="93027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D4F32DBE-7C4E-40D1-8730-CFD8B4ADF55C}" type="slidenum">
              <a:rPr lang="en-US" sz="1200"/>
              <a:pPr/>
              <a:t>172</a:t>
            </a:fld>
            <a:endParaRPr lang="en-US" sz="1200"/>
          </a:p>
        </p:txBody>
      </p:sp>
      <p:sp>
        <p:nvSpPr>
          <p:cNvPr id="86019" name="Rectangle 2"/>
          <p:cNvSpPr>
            <a:spLocks noGrp="1" noRot="1" noChangeAspect="1" noChangeArrowheads="1" noTextEdit="1"/>
          </p:cNvSpPr>
          <p:nvPr>
            <p:ph type="sldImg"/>
          </p:nvPr>
        </p:nvSpPr>
        <p:spPr>
          <a:xfrm>
            <a:off x="1371600" y="1143000"/>
            <a:ext cx="4114800" cy="3086100"/>
          </a:xfrm>
          <a:ln/>
        </p:spPr>
      </p:sp>
      <p:sp>
        <p:nvSpPr>
          <p:cNvPr id="86020" name="Rectangle 3"/>
          <p:cNvSpPr>
            <a:spLocks noGrp="1" noChangeArrowheads="1"/>
          </p:cNvSpPr>
          <p:nvPr>
            <p:ph type="body" idx="1"/>
          </p:nvPr>
        </p:nvSpPr>
        <p:spPr>
          <a:xfrm>
            <a:off x="931863" y="4410075"/>
            <a:ext cx="513397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Times New Roman" panose="02020603050405020304" pitchFamily="18" charset="0"/>
            </a:endParaRPr>
          </a:p>
        </p:txBody>
      </p:sp>
    </p:spTree>
    <p:extLst>
      <p:ext uri="{BB962C8B-B14F-4D97-AF65-F5344CB8AC3E}">
        <p14:creationId xmlns:p14="http://schemas.microsoft.com/office/powerpoint/2010/main" val="308884972"/>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37931725" indent="-37474525" defTabSz="93027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91E707EA-80AB-490F-8E70-B85E56B699BF}" type="slidenum">
              <a:rPr lang="en-US" sz="1200"/>
              <a:pPr/>
              <a:t>176</a:t>
            </a:fld>
            <a:endParaRPr lang="en-US" sz="1200"/>
          </a:p>
        </p:txBody>
      </p:sp>
      <p:sp>
        <p:nvSpPr>
          <p:cNvPr id="91139" name="Rectangle 2"/>
          <p:cNvSpPr>
            <a:spLocks noGrp="1" noRot="1" noChangeAspect="1" noChangeArrowheads="1" noTextEdit="1"/>
          </p:cNvSpPr>
          <p:nvPr>
            <p:ph type="sldImg"/>
          </p:nvPr>
        </p:nvSpPr>
        <p:spPr>
          <a:xfrm>
            <a:off x="1177925" y="695325"/>
            <a:ext cx="4641850" cy="3481388"/>
          </a:xfrm>
          <a:ln/>
        </p:spPr>
      </p:sp>
      <p:sp>
        <p:nvSpPr>
          <p:cNvPr id="91140" name="Rectangle 3"/>
          <p:cNvSpPr>
            <a:spLocks noGrp="1" noChangeArrowheads="1"/>
          </p:cNvSpPr>
          <p:nvPr>
            <p:ph type="body" idx="1"/>
          </p:nvPr>
        </p:nvSpPr>
        <p:spPr>
          <a:xfrm>
            <a:off x="931863"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Times New Roman" panose="02020603050405020304" pitchFamily="18" charset="0"/>
            </a:endParaRPr>
          </a:p>
        </p:txBody>
      </p:sp>
    </p:spTree>
    <p:extLst>
      <p:ext uri="{BB962C8B-B14F-4D97-AF65-F5344CB8AC3E}">
        <p14:creationId xmlns:p14="http://schemas.microsoft.com/office/powerpoint/2010/main" val="1028146535"/>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37931725" indent="-37474525" defTabSz="93027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7835BA4E-EAD4-44C5-A76C-271CA109A0E6}" type="slidenum">
              <a:rPr lang="en-US" sz="1200"/>
              <a:pPr/>
              <a:t>177</a:t>
            </a:fld>
            <a:endParaRPr lang="en-US" sz="1200"/>
          </a:p>
        </p:txBody>
      </p:sp>
      <p:sp>
        <p:nvSpPr>
          <p:cNvPr id="93187" name="Rectangle 2"/>
          <p:cNvSpPr>
            <a:spLocks noGrp="1" noRot="1" noChangeAspect="1" noChangeArrowheads="1" noTextEdit="1"/>
          </p:cNvSpPr>
          <p:nvPr>
            <p:ph type="sldImg"/>
          </p:nvPr>
        </p:nvSpPr>
        <p:spPr>
          <a:xfrm>
            <a:off x="1371600" y="1143000"/>
            <a:ext cx="4114800" cy="3086100"/>
          </a:xfrm>
          <a:ln/>
        </p:spPr>
      </p:sp>
      <p:sp>
        <p:nvSpPr>
          <p:cNvPr id="93188" name="Rectangle 3"/>
          <p:cNvSpPr>
            <a:spLocks noGrp="1" noChangeArrowheads="1"/>
          </p:cNvSpPr>
          <p:nvPr>
            <p:ph type="body" idx="1"/>
          </p:nvPr>
        </p:nvSpPr>
        <p:spPr>
          <a:xfrm>
            <a:off x="931863" y="4410075"/>
            <a:ext cx="513397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Times New Roman" panose="02020603050405020304" pitchFamily="18" charset="0"/>
            </a:endParaRPr>
          </a:p>
        </p:txBody>
      </p:sp>
    </p:spTree>
    <p:extLst>
      <p:ext uri="{BB962C8B-B14F-4D97-AF65-F5344CB8AC3E}">
        <p14:creationId xmlns:p14="http://schemas.microsoft.com/office/powerpoint/2010/main" val="12528068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514DFD1B-D6D1-4E1B-8C6A-FBEDD9D36DA8}" type="slidenum">
              <a:rPr lang="en-US" altLang="en-US" sz="1200" smtClean="0">
                <a:solidFill>
                  <a:srgbClr val="000000"/>
                </a:solidFill>
                <a:latin typeface="Times New Roman" panose="02020603050405020304" pitchFamily="18" charset="0"/>
              </a:rPr>
              <a:pPr/>
              <a:t>18</a:t>
            </a:fld>
            <a:endParaRPr lang="en-US" altLang="en-US" sz="1200" smtClean="0">
              <a:solidFill>
                <a:srgbClr val="000000"/>
              </a:solidFill>
              <a:latin typeface="Times New Roman" panose="02020603050405020304" pitchFamily="18" charset="0"/>
            </a:endParaRPr>
          </a:p>
        </p:txBody>
      </p:sp>
      <p:sp>
        <p:nvSpPr>
          <p:cNvPr id="49155" name="Rectangle 2"/>
          <p:cNvSpPr>
            <a:spLocks noGrp="1" noRot="1" noChangeAspect="1" noChangeArrowheads="1" noTextEdit="1"/>
          </p:cNvSpPr>
          <p:nvPr>
            <p:ph type="sldImg"/>
          </p:nvPr>
        </p:nvSpPr>
        <p:spPr>
          <a:xfrm>
            <a:off x="1371600" y="1143000"/>
            <a:ext cx="4114800" cy="3086100"/>
          </a:xfrm>
          <a:ln/>
        </p:spPr>
      </p:sp>
      <p:sp>
        <p:nvSpPr>
          <p:cNvPr id="491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IN" altLang="en-US" smtClean="0">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val="4114828974"/>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37931725" indent="-37474525" defTabSz="93027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AAD9FEA7-8D0D-487A-9042-70A18860770B}" type="slidenum">
              <a:rPr lang="en-US" sz="1200"/>
              <a:pPr/>
              <a:t>178</a:t>
            </a:fld>
            <a:endParaRPr lang="en-US" sz="1200"/>
          </a:p>
        </p:txBody>
      </p:sp>
      <p:sp>
        <p:nvSpPr>
          <p:cNvPr id="95235" name="Rectangle 2"/>
          <p:cNvSpPr>
            <a:spLocks noGrp="1" noRot="1" noChangeAspect="1" noChangeArrowheads="1" noTextEdit="1"/>
          </p:cNvSpPr>
          <p:nvPr>
            <p:ph type="sldImg"/>
          </p:nvPr>
        </p:nvSpPr>
        <p:spPr>
          <a:xfrm>
            <a:off x="1371600" y="1143000"/>
            <a:ext cx="4114800" cy="3086100"/>
          </a:xfrm>
          <a:ln/>
        </p:spPr>
      </p:sp>
      <p:sp>
        <p:nvSpPr>
          <p:cNvPr id="95236" name="Rectangle 3"/>
          <p:cNvSpPr>
            <a:spLocks noGrp="1" noChangeArrowheads="1"/>
          </p:cNvSpPr>
          <p:nvPr>
            <p:ph type="body" idx="1"/>
          </p:nvPr>
        </p:nvSpPr>
        <p:spPr>
          <a:xfrm>
            <a:off x="931863" y="4410075"/>
            <a:ext cx="513397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Times New Roman" panose="02020603050405020304" pitchFamily="18" charset="0"/>
            </a:endParaRPr>
          </a:p>
        </p:txBody>
      </p:sp>
    </p:spTree>
    <p:extLst>
      <p:ext uri="{BB962C8B-B14F-4D97-AF65-F5344CB8AC3E}">
        <p14:creationId xmlns:p14="http://schemas.microsoft.com/office/powerpoint/2010/main" val="57255381"/>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37931725" indent="-37474525" defTabSz="93027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F020B5B8-5AE4-4CCF-8870-4FEBF4105AB2}" type="slidenum">
              <a:rPr lang="en-US" sz="1200"/>
              <a:pPr/>
              <a:t>179</a:t>
            </a:fld>
            <a:endParaRPr lang="en-US" sz="1200"/>
          </a:p>
        </p:txBody>
      </p:sp>
      <p:sp>
        <p:nvSpPr>
          <p:cNvPr id="97283" name="Rectangle 2"/>
          <p:cNvSpPr>
            <a:spLocks noGrp="1" noRot="1" noChangeAspect="1" noChangeArrowheads="1" noTextEdit="1"/>
          </p:cNvSpPr>
          <p:nvPr>
            <p:ph type="sldImg"/>
          </p:nvPr>
        </p:nvSpPr>
        <p:spPr>
          <a:xfrm>
            <a:off x="1371600" y="1143000"/>
            <a:ext cx="4114800" cy="3086100"/>
          </a:xfrm>
          <a:ln/>
        </p:spPr>
      </p:sp>
      <p:sp>
        <p:nvSpPr>
          <p:cNvPr id="97284" name="Rectangle 3"/>
          <p:cNvSpPr>
            <a:spLocks noGrp="1" noChangeArrowheads="1"/>
          </p:cNvSpPr>
          <p:nvPr>
            <p:ph type="body" idx="1"/>
          </p:nvPr>
        </p:nvSpPr>
        <p:spPr>
          <a:xfrm>
            <a:off x="931863" y="4410075"/>
            <a:ext cx="513397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Times New Roman" panose="02020603050405020304" pitchFamily="18" charset="0"/>
            </a:endParaRPr>
          </a:p>
        </p:txBody>
      </p:sp>
    </p:spTree>
    <p:extLst>
      <p:ext uri="{BB962C8B-B14F-4D97-AF65-F5344CB8AC3E}">
        <p14:creationId xmlns:p14="http://schemas.microsoft.com/office/powerpoint/2010/main" val="555149533"/>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37931725" indent="-37474525" defTabSz="93027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4B449B39-01F3-44B6-9145-E8B49309D605}" type="slidenum">
              <a:rPr lang="en-US" sz="1200"/>
              <a:pPr/>
              <a:t>180</a:t>
            </a:fld>
            <a:endParaRPr lang="en-US" sz="1200"/>
          </a:p>
        </p:txBody>
      </p:sp>
      <p:sp>
        <p:nvSpPr>
          <p:cNvPr id="99331" name="Rectangle 2"/>
          <p:cNvSpPr>
            <a:spLocks noGrp="1" noRot="1" noChangeAspect="1" noChangeArrowheads="1" noTextEdit="1"/>
          </p:cNvSpPr>
          <p:nvPr>
            <p:ph type="sldImg"/>
          </p:nvPr>
        </p:nvSpPr>
        <p:spPr>
          <a:xfrm>
            <a:off x="1371600" y="1143000"/>
            <a:ext cx="4114800" cy="3086100"/>
          </a:xfrm>
          <a:ln/>
        </p:spPr>
      </p:sp>
      <p:sp>
        <p:nvSpPr>
          <p:cNvPr id="99332" name="Rectangle 3"/>
          <p:cNvSpPr>
            <a:spLocks noGrp="1" noChangeArrowheads="1"/>
          </p:cNvSpPr>
          <p:nvPr>
            <p:ph type="body" idx="1"/>
          </p:nvPr>
        </p:nvSpPr>
        <p:spPr>
          <a:xfrm>
            <a:off x="931863" y="4410075"/>
            <a:ext cx="513397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Times New Roman" panose="02020603050405020304" pitchFamily="18" charset="0"/>
            </a:endParaRPr>
          </a:p>
        </p:txBody>
      </p:sp>
    </p:spTree>
    <p:extLst>
      <p:ext uri="{BB962C8B-B14F-4D97-AF65-F5344CB8AC3E}">
        <p14:creationId xmlns:p14="http://schemas.microsoft.com/office/powerpoint/2010/main" val="3309150732"/>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37931725" indent="-37474525" defTabSz="93027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46ABB835-2EB8-4E22-8225-36F5EAE6ADB3}" type="slidenum">
              <a:rPr lang="en-US" sz="1200"/>
              <a:pPr/>
              <a:t>181</a:t>
            </a:fld>
            <a:endParaRPr lang="en-US" sz="1200"/>
          </a:p>
        </p:txBody>
      </p:sp>
      <p:sp>
        <p:nvSpPr>
          <p:cNvPr id="101379" name="Rectangle 2"/>
          <p:cNvSpPr>
            <a:spLocks noGrp="1" noRot="1" noChangeAspect="1" noChangeArrowheads="1" noTextEdit="1"/>
          </p:cNvSpPr>
          <p:nvPr>
            <p:ph type="sldImg"/>
          </p:nvPr>
        </p:nvSpPr>
        <p:spPr>
          <a:xfrm>
            <a:off x="1371600" y="1143000"/>
            <a:ext cx="4114800" cy="3086100"/>
          </a:xfrm>
          <a:ln/>
        </p:spPr>
      </p:sp>
      <p:sp>
        <p:nvSpPr>
          <p:cNvPr id="101380" name="Rectangle 3"/>
          <p:cNvSpPr>
            <a:spLocks noGrp="1" noChangeArrowheads="1"/>
          </p:cNvSpPr>
          <p:nvPr>
            <p:ph type="body" idx="1"/>
          </p:nvPr>
        </p:nvSpPr>
        <p:spPr>
          <a:xfrm>
            <a:off x="931863" y="4410075"/>
            <a:ext cx="513397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Times New Roman" panose="02020603050405020304" pitchFamily="18" charset="0"/>
            </a:endParaRPr>
          </a:p>
        </p:txBody>
      </p:sp>
    </p:spTree>
    <p:extLst>
      <p:ext uri="{BB962C8B-B14F-4D97-AF65-F5344CB8AC3E}">
        <p14:creationId xmlns:p14="http://schemas.microsoft.com/office/powerpoint/2010/main" val="816307954"/>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37931725" indent="-37474525" defTabSz="93027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A6F7F8C3-6016-4107-9D9E-A5462DA14502}" type="slidenum">
              <a:rPr lang="en-US" sz="1200"/>
              <a:pPr/>
              <a:t>182</a:t>
            </a:fld>
            <a:endParaRPr lang="en-US" sz="1200"/>
          </a:p>
        </p:txBody>
      </p:sp>
      <p:sp>
        <p:nvSpPr>
          <p:cNvPr id="103427" name="Rectangle 2"/>
          <p:cNvSpPr>
            <a:spLocks noGrp="1" noRot="1" noChangeAspect="1" noChangeArrowheads="1" noTextEdit="1"/>
          </p:cNvSpPr>
          <p:nvPr>
            <p:ph type="sldImg"/>
          </p:nvPr>
        </p:nvSpPr>
        <p:spPr>
          <a:xfrm>
            <a:off x="1371600" y="1143000"/>
            <a:ext cx="4114800" cy="3086100"/>
          </a:xfrm>
          <a:ln/>
        </p:spPr>
      </p:sp>
      <p:sp>
        <p:nvSpPr>
          <p:cNvPr id="103428" name="Rectangle 3"/>
          <p:cNvSpPr>
            <a:spLocks noGrp="1" noChangeArrowheads="1"/>
          </p:cNvSpPr>
          <p:nvPr>
            <p:ph type="body" idx="1"/>
          </p:nvPr>
        </p:nvSpPr>
        <p:spPr>
          <a:xfrm>
            <a:off x="931863" y="4410075"/>
            <a:ext cx="513397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Times New Roman" panose="02020603050405020304" pitchFamily="18" charset="0"/>
            </a:endParaRPr>
          </a:p>
        </p:txBody>
      </p:sp>
    </p:spTree>
    <p:extLst>
      <p:ext uri="{BB962C8B-B14F-4D97-AF65-F5344CB8AC3E}">
        <p14:creationId xmlns:p14="http://schemas.microsoft.com/office/powerpoint/2010/main" val="2357272559"/>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37931725" indent="-37474525" defTabSz="93027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C1FCDAA8-3BBF-49C4-90E6-CE37D2406A16}" type="slidenum">
              <a:rPr lang="en-US" sz="1200"/>
              <a:pPr/>
              <a:t>183</a:t>
            </a:fld>
            <a:endParaRPr lang="en-US" sz="1200"/>
          </a:p>
        </p:txBody>
      </p:sp>
      <p:sp>
        <p:nvSpPr>
          <p:cNvPr id="105475" name="Rectangle 2"/>
          <p:cNvSpPr>
            <a:spLocks noGrp="1" noRot="1" noChangeAspect="1" noChangeArrowheads="1" noTextEdit="1"/>
          </p:cNvSpPr>
          <p:nvPr>
            <p:ph type="sldImg"/>
          </p:nvPr>
        </p:nvSpPr>
        <p:spPr>
          <a:xfrm>
            <a:off x="1371600" y="1143000"/>
            <a:ext cx="4114800" cy="3086100"/>
          </a:xfrm>
          <a:ln/>
        </p:spPr>
      </p:sp>
      <p:sp>
        <p:nvSpPr>
          <p:cNvPr id="105476" name="Rectangle 3"/>
          <p:cNvSpPr>
            <a:spLocks noGrp="1" noChangeArrowheads="1"/>
          </p:cNvSpPr>
          <p:nvPr>
            <p:ph type="body" idx="1"/>
          </p:nvPr>
        </p:nvSpPr>
        <p:spPr>
          <a:xfrm>
            <a:off x="931863" y="4410075"/>
            <a:ext cx="513397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Times New Roman" panose="02020603050405020304" pitchFamily="18" charset="0"/>
            </a:endParaRPr>
          </a:p>
        </p:txBody>
      </p:sp>
    </p:spTree>
    <p:extLst>
      <p:ext uri="{BB962C8B-B14F-4D97-AF65-F5344CB8AC3E}">
        <p14:creationId xmlns:p14="http://schemas.microsoft.com/office/powerpoint/2010/main" val="321136574"/>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37931725" indent="-37474525" defTabSz="93027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F2D9B64E-BA50-4B5F-9F66-97D2EC7E57D8}" type="slidenum">
              <a:rPr lang="en-US" sz="1200"/>
              <a:pPr/>
              <a:t>184</a:t>
            </a:fld>
            <a:endParaRPr lang="en-US" sz="1200"/>
          </a:p>
        </p:txBody>
      </p:sp>
      <p:sp>
        <p:nvSpPr>
          <p:cNvPr id="107523" name="Rectangle 2"/>
          <p:cNvSpPr>
            <a:spLocks noGrp="1" noRot="1" noChangeAspect="1" noChangeArrowheads="1" noTextEdit="1"/>
          </p:cNvSpPr>
          <p:nvPr>
            <p:ph type="sldImg"/>
          </p:nvPr>
        </p:nvSpPr>
        <p:spPr>
          <a:xfrm>
            <a:off x="1371600" y="1143000"/>
            <a:ext cx="4114800" cy="3086100"/>
          </a:xfrm>
          <a:ln/>
        </p:spPr>
      </p:sp>
      <p:sp>
        <p:nvSpPr>
          <p:cNvPr id="107524" name="Rectangle 3"/>
          <p:cNvSpPr>
            <a:spLocks noGrp="1" noChangeArrowheads="1"/>
          </p:cNvSpPr>
          <p:nvPr>
            <p:ph type="body" idx="1"/>
          </p:nvPr>
        </p:nvSpPr>
        <p:spPr>
          <a:xfrm>
            <a:off x="931863" y="4410075"/>
            <a:ext cx="513397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Times New Roman" panose="02020603050405020304" pitchFamily="18" charset="0"/>
            </a:endParaRPr>
          </a:p>
        </p:txBody>
      </p:sp>
    </p:spTree>
    <p:extLst>
      <p:ext uri="{BB962C8B-B14F-4D97-AF65-F5344CB8AC3E}">
        <p14:creationId xmlns:p14="http://schemas.microsoft.com/office/powerpoint/2010/main" val="417894517"/>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37931725" indent="-37474525" defTabSz="93027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91E707EA-80AB-490F-8E70-B85E56B699BF}" type="slidenum">
              <a:rPr lang="en-US" sz="1200"/>
              <a:pPr/>
              <a:t>185</a:t>
            </a:fld>
            <a:endParaRPr lang="en-US" sz="1200"/>
          </a:p>
        </p:txBody>
      </p:sp>
      <p:sp>
        <p:nvSpPr>
          <p:cNvPr id="91139" name="Rectangle 2"/>
          <p:cNvSpPr>
            <a:spLocks noGrp="1" noRot="1" noChangeAspect="1" noChangeArrowheads="1" noTextEdit="1"/>
          </p:cNvSpPr>
          <p:nvPr>
            <p:ph type="sldImg"/>
          </p:nvPr>
        </p:nvSpPr>
        <p:spPr>
          <a:xfrm>
            <a:off x="1177925" y="695325"/>
            <a:ext cx="4641850" cy="3481388"/>
          </a:xfrm>
          <a:ln/>
        </p:spPr>
      </p:sp>
      <p:sp>
        <p:nvSpPr>
          <p:cNvPr id="91140" name="Rectangle 3"/>
          <p:cNvSpPr>
            <a:spLocks noGrp="1" noChangeArrowheads="1"/>
          </p:cNvSpPr>
          <p:nvPr>
            <p:ph type="body" idx="1"/>
          </p:nvPr>
        </p:nvSpPr>
        <p:spPr>
          <a:xfrm>
            <a:off x="931863"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Times New Roman" panose="02020603050405020304" pitchFamily="18" charset="0"/>
            </a:endParaRPr>
          </a:p>
        </p:txBody>
      </p:sp>
    </p:spTree>
    <p:extLst>
      <p:ext uri="{BB962C8B-B14F-4D97-AF65-F5344CB8AC3E}">
        <p14:creationId xmlns:p14="http://schemas.microsoft.com/office/powerpoint/2010/main" val="3049115468"/>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7723F30D-DF66-4B71-844D-23C9FF5D1715}" type="slidenum">
              <a:rPr lang="en-US" altLang="en-US" sz="1200"/>
              <a:pPr/>
              <a:t>186</a:t>
            </a:fld>
            <a:endParaRPr lang="en-US" altLang="en-US" sz="1200"/>
          </a:p>
        </p:txBody>
      </p:sp>
      <p:sp>
        <p:nvSpPr>
          <p:cNvPr id="83971" name="Rectangle 2"/>
          <p:cNvSpPr>
            <a:spLocks noGrp="1" noRot="1" noChangeAspect="1" noChangeArrowheads="1" noTextEdit="1"/>
          </p:cNvSpPr>
          <p:nvPr>
            <p:ph type="sldImg"/>
          </p:nvPr>
        </p:nvSpPr>
        <p:spPr>
          <a:xfrm>
            <a:off x="1371600" y="1143000"/>
            <a:ext cx="4114800" cy="3086100"/>
          </a:xfrm>
          <a:ln/>
        </p:spPr>
      </p:sp>
      <p:sp>
        <p:nvSpPr>
          <p:cNvPr id="83972" name="Rectangle 3"/>
          <p:cNvSpPr>
            <a:spLocks noGrp="1" noChangeArrowheads="1"/>
          </p:cNvSpPr>
          <p:nvPr>
            <p:ph type="body" idx="1"/>
          </p:nvPr>
        </p:nvSpPr>
        <p:spPr>
          <a:xfrm>
            <a:off x="931863" y="4410075"/>
            <a:ext cx="513397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anose="02020603050405020304" pitchFamily="18" charset="0"/>
            </a:endParaRPr>
          </a:p>
        </p:txBody>
      </p:sp>
    </p:spTree>
    <p:extLst>
      <p:ext uri="{BB962C8B-B14F-4D97-AF65-F5344CB8AC3E}">
        <p14:creationId xmlns:p14="http://schemas.microsoft.com/office/powerpoint/2010/main" val="3894788592"/>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C37B1C84-38EA-4364-AB4A-8D276CF8319B}" type="slidenum">
              <a:rPr lang="en-US" altLang="en-US" sz="1200"/>
              <a:pPr/>
              <a:t>187</a:t>
            </a:fld>
            <a:endParaRPr lang="en-US" altLang="en-US" sz="1200"/>
          </a:p>
        </p:txBody>
      </p:sp>
      <p:sp>
        <p:nvSpPr>
          <p:cNvPr id="84995" name="Rectangle 2"/>
          <p:cNvSpPr>
            <a:spLocks noGrp="1" noRot="1" noChangeAspect="1" noChangeArrowheads="1" noTextEdit="1"/>
          </p:cNvSpPr>
          <p:nvPr>
            <p:ph type="sldImg"/>
          </p:nvPr>
        </p:nvSpPr>
        <p:spPr>
          <a:xfrm>
            <a:off x="1371600" y="1143000"/>
            <a:ext cx="4114800" cy="3086100"/>
          </a:xfrm>
          <a:ln/>
        </p:spPr>
      </p:sp>
      <p:sp>
        <p:nvSpPr>
          <p:cNvPr id="84996" name="Rectangle 3"/>
          <p:cNvSpPr>
            <a:spLocks noGrp="1" noChangeArrowheads="1"/>
          </p:cNvSpPr>
          <p:nvPr>
            <p:ph type="body" idx="1"/>
          </p:nvPr>
        </p:nvSpPr>
        <p:spPr>
          <a:xfrm>
            <a:off x="931863" y="4410075"/>
            <a:ext cx="513397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anose="02020603050405020304" pitchFamily="18" charset="0"/>
            </a:endParaRPr>
          </a:p>
        </p:txBody>
      </p:sp>
    </p:spTree>
    <p:extLst>
      <p:ext uri="{BB962C8B-B14F-4D97-AF65-F5344CB8AC3E}">
        <p14:creationId xmlns:p14="http://schemas.microsoft.com/office/powerpoint/2010/main" val="13498318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E32B11C1-8982-4D6D-82CE-32020D279260}" type="slidenum">
              <a:rPr lang="en-US" altLang="en-US" sz="1200" smtClean="0">
                <a:solidFill>
                  <a:srgbClr val="000000"/>
                </a:solidFill>
                <a:latin typeface="Times New Roman" panose="02020603050405020304" pitchFamily="18" charset="0"/>
              </a:rPr>
              <a:pPr/>
              <a:t>19</a:t>
            </a:fld>
            <a:endParaRPr lang="en-US" altLang="en-US" sz="1200" smtClean="0">
              <a:solidFill>
                <a:srgbClr val="000000"/>
              </a:solidFill>
              <a:latin typeface="Times New Roman" panose="02020603050405020304" pitchFamily="18" charset="0"/>
            </a:endParaRPr>
          </a:p>
        </p:txBody>
      </p:sp>
      <p:sp>
        <p:nvSpPr>
          <p:cNvPr id="51203" name="Rectangle 2"/>
          <p:cNvSpPr>
            <a:spLocks noGrp="1" noRot="1" noChangeAspect="1" noChangeArrowheads="1" noTextEdit="1"/>
          </p:cNvSpPr>
          <p:nvPr>
            <p:ph type="sldImg"/>
          </p:nvPr>
        </p:nvSpPr>
        <p:spPr>
          <a:xfrm>
            <a:off x="1371600" y="1143000"/>
            <a:ext cx="4114800" cy="3086100"/>
          </a:xfrm>
          <a:ln/>
        </p:spPr>
      </p:sp>
      <p:sp>
        <p:nvSpPr>
          <p:cNvPr id="512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IN" altLang="en-US" smtClean="0">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val="3976500085"/>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Rot="1" noChangeAspect="1" noChangeArrowheads="1" noTextEdit="1"/>
          </p:cNvSpPr>
          <p:nvPr>
            <p:ph type="sldImg"/>
          </p:nvPr>
        </p:nvSpPr>
        <p:spPr>
          <a:xfrm>
            <a:off x="1371600" y="1143000"/>
            <a:ext cx="4114800" cy="3086100"/>
          </a:xfrm>
          <a:ln/>
        </p:spPr>
      </p:sp>
      <p:sp>
        <p:nvSpPr>
          <p:cNvPr id="860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anose="02020603050405020304" pitchFamily="18" charset="0"/>
            </a:endParaRPr>
          </a:p>
        </p:txBody>
      </p:sp>
    </p:spTree>
    <p:extLst>
      <p:ext uri="{BB962C8B-B14F-4D97-AF65-F5344CB8AC3E}">
        <p14:creationId xmlns:p14="http://schemas.microsoft.com/office/powerpoint/2010/main" val="3003595802"/>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C5E00772-DD87-42F7-8E1B-32B6A4B87914}" type="slidenum">
              <a:rPr lang="en-US" altLang="en-US" sz="1200"/>
              <a:pPr/>
              <a:t>189</a:t>
            </a:fld>
            <a:endParaRPr lang="en-US" altLang="en-US" sz="1200"/>
          </a:p>
        </p:txBody>
      </p:sp>
      <p:sp>
        <p:nvSpPr>
          <p:cNvPr id="87043" name="Rectangle 2"/>
          <p:cNvSpPr>
            <a:spLocks noGrp="1" noRot="1" noChangeAspect="1" noChangeArrowheads="1" noTextEdit="1"/>
          </p:cNvSpPr>
          <p:nvPr>
            <p:ph type="sldImg"/>
          </p:nvPr>
        </p:nvSpPr>
        <p:spPr>
          <a:xfrm>
            <a:off x="1371600" y="1143000"/>
            <a:ext cx="4114800" cy="3086100"/>
          </a:xfrm>
          <a:ln/>
        </p:spPr>
      </p:sp>
      <p:sp>
        <p:nvSpPr>
          <p:cNvPr id="87044" name="Rectangle 3"/>
          <p:cNvSpPr>
            <a:spLocks noGrp="1" noChangeArrowheads="1"/>
          </p:cNvSpPr>
          <p:nvPr>
            <p:ph type="body" idx="1"/>
          </p:nvPr>
        </p:nvSpPr>
        <p:spPr>
          <a:xfrm>
            <a:off x="931863" y="4410075"/>
            <a:ext cx="513397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anose="02020603050405020304" pitchFamily="18" charset="0"/>
            </a:endParaRPr>
          </a:p>
        </p:txBody>
      </p:sp>
    </p:spTree>
    <p:extLst>
      <p:ext uri="{BB962C8B-B14F-4D97-AF65-F5344CB8AC3E}">
        <p14:creationId xmlns:p14="http://schemas.microsoft.com/office/powerpoint/2010/main" val="2174472712"/>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808B6EEE-D6BB-42BB-827B-E5BB410CFC9A}" type="slidenum">
              <a:rPr lang="en-US" altLang="en-US" sz="1200"/>
              <a:pPr/>
              <a:t>190</a:t>
            </a:fld>
            <a:endParaRPr lang="en-US" altLang="en-US" sz="1200"/>
          </a:p>
        </p:txBody>
      </p:sp>
      <p:sp>
        <p:nvSpPr>
          <p:cNvPr id="88067" name="Rectangle 2"/>
          <p:cNvSpPr>
            <a:spLocks noGrp="1" noRot="1" noChangeAspect="1" noChangeArrowheads="1" noTextEdit="1"/>
          </p:cNvSpPr>
          <p:nvPr>
            <p:ph type="sldImg"/>
          </p:nvPr>
        </p:nvSpPr>
        <p:spPr>
          <a:xfrm>
            <a:off x="1371600" y="1143000"/>
            <a:ext cx="4114800" cy="3086100"/>
          </a:xfrm>
          <a:ln/>
        </p:spPr>
      </p:sp>
      <p:sp>
        <p:nvSpPr>
          <p:cNvPr id="88068" name="Rectangle 3"/>
          <p:cNvSpPr>
            <a:spLocks noGrp="1" noChangeArrowheads="1"/>
          </p:cNvSpPr>
          <p:nvPr>
            <p:ph type="body" idx="1"/>
          </p:nvPr>
        </p:nvSpPr>
        <p:spPr>
          <a:xfrm>
            <a:off x="931863" y="4410075"/>
            <a:ext cx="513397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anose="02020603050405020304" pitchFamily="18" charset="0"/>
            </a:endParaRPr>
          </a:p>
        </p:txBody>
      </p:sp>
    </p:spTree>
    <p:extLst>
      <p:ext uri="{BB962C8B-B14F-4D97-AF65-F5344CB8AC3E}">
        <p14:creationId xmlns:p14="http://schemas.microsoft.com/office/powerpoint/2010/main" val="1083835438"/>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2624377F-72F8-4C8F-BCB4-0E4B45E97EE3}" type="slidenum">
              <a:rPr lang="en-US" altLang="en-US" sz="1200"/>
              <a:pPr/>
              <a:t>191</a:t>
            </a:fld>
            <a:endParaRPr lang="en-US" altLang="en-US" sz="1200"/>
          </a:p>
        </p:txBody>
      </p:sp>
      <p:sp>
        <p:nvSpPr>
          <p:cNvPr id="89091" name="Rectangle 2"/>
          <p:cNvSpPr>
            <a:spLocks noGrp="1" noRot="1" noChangeAspect="1" noChangeArrowheads="1" noTextEdit="1"/>
          </p:cNvSpPr>
          <p:nvPr>
            <p:ph type="sldImg"/>
          </p:nvPr>
        </p:nvSpPr>
        <p:spPr>
          <a:xfrm>
            <a:off x="1371600" y="1143000"/>
            <a:ext cx="4114800" cy="3086100"/>
          </a:xfrm>
          <a:ln/>
        </p:spPr>
      </p:sp>
      <p:sp>
        <p:nvSpPr>
          <p:cNvPr id="89092" name="Rectangle 3"/>
          <p:cNvSpPr>
            <a:spLocks noGrp="1" noChangeArrowheads="1"/>
          </p:cNvSpPr>
          <p:nvPr>
            <p:ph type="body" idx="1"/>
          </p:nvPr>
        </p:nvSpPr>
        <p:spPr>
          <a:xfrm>
            <a:off x="931863" y="4410075"/>
            <a:ext cx="513397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anose="02020603050405020304" pitchFamily="18" charset="0"/>
            </a:endParaRPr>
          </a:p>
        </p:txBody>
      </p:sp>
    </p:spTree>
    <p:extLst>
      <p:ext uri="{BB962C8B-B14F-4D97-AF65-F5344CB8AC3E}">
        <p14:creationId xmlns:p14="http://schemas.microsoft.com/office/powerpoint/2010/main" val="55631495"/>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755F22E1-AFA7-40A6-B7F0-632E58075681}" type="slidenum">
              <a:rPr lang="en-US" altLang="en-US" sz="1200"/>
              <a:pPr/>
              <a:t>192</a:t>
            </a:fld>
            <a:endParaRPr lang="en-US" altLang="en-US" sz="1200"/>
          </a:p>
        </p:txBody>
      </p:sp>
      <p:sp>
        <p:nvSpPr>
          <p:cNvPr id="90115" name="Rectangle 2"/>
          <p:cNvSpPr>
            <a:spLocks noGrp="1" noRot="1" noChangeAspect="1" noChangeArrowheads="1" noTextEdit="1"/>
          </p:cNvSpPr>
          <p:nvPr>
            <p:ph type="sldImg"/>
          </p:nvPr>
        </p:nvSpPr>
        <p:spPr>
          <a:xfrm>
            <a:off x="1371600" y="1143000"/>
            <a:ext cx="4114800" cy="3086100"/>
          </a:xfrm>
          <a:ln/>
        </p:spPr>
      </p:sp>
      <p:sp>
        <p:nvSpPr>
          <p:cNvPr id="90116" name="Rectangle 3"/>
          <p:cNvSpPr>
            <a:spLocks noGrp="1" noChangeArrowheads="1"/>
          </p:cNvSpPr>
          <p:nvPr>
            <p:ph type="body" idx="1"/>
          </p:nvPr>
        </p:nvSpPr>
        <p:spPr>
          <a:xfrm>
            <a:off x="931863" y="4410075"/>
            <a:ext cx="513397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anose="02020603050405020304" pitchFamily="18" charset="0"/>
            </a:endParaRPr>
          </a:p>
        </p:txBody>
      </p:sp>
    </p:spTree>
    <p:extLst>
      <p:ext uri="{BB962C8B-B14F-4D97-AF65-F5344CB8AC3E}">
        <p14:creationId xmlns:p14="http://schemas.microsoft.com/office/powerpoint/2010/main" val="947919180"/>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078E6B9A-2F86-49E2-8DE5-08DA93FF4B3D}" type="slidenum">
              <a:rPr lang="en-US" altLang="en-US" sz="1200"/>
              <a:pPr/>
              <a:t>193</a:t>
            </a:fld>
            <a:endParaRPr lang="en-US" altLang="en-US" sz="1200"/>
          </a:p>
        </p:txBody>
      </p:sp>
      <p:sp>
        <p:nvSpPr>
          <p:cNvPr id="91139" name="Rectangle 2"/>
          <p:cNvSpPr>
            <a:spLocks noGrp="1" noRot="1" noChangeAspect="1" noChangeArrowheads="1" noTextEdit="1"/>
          </p:cNvSpPr>
          <p:nvPr>
            <p:ph type="sldImg"/>
          </p:nvPr>
        </p:nvSpPr>
        <p:spPr>
          <a:xfrm>
            <a:off x="1371600" y="1143000"/>
            <a:ext cx="4114800" cy="3086100"/>
          </a:xfrm>
          <a:ln/>
        </p:spPr>
      </p:sp>
      <p:sp>
        <p:nvSpPr>
          <p:cNvPr id="91140" name="Rectangle 3"/>
          <p:cNvSpPr>
            <a:spLocks noGrp="1" noChangeArrowheads="1"/>
          </p:cNvSpPr>
          <p:nvPr>
            <p:ph type="body" idx="1"/>
          </p:nvPr>
        </p:nvSpPr>
        <p:spPr>
          <a:xfrm>
            <a:off x="931863" y="4410075"/>
            <a:ext cx="513397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anose="02020603050405020304" pitchFamily="18" charset="0"/>
            </a:endParaRPr>
          </a:p>
        </p:txBody>
      </p:sp>
    </p:spTree>
    <p:extLst>
      <p:ext uri="{BB962C8B-B14F-4D97-AF65-F5344CB8AC3E}">
        <p14:creationId xmlns:p14="http://schemas.microsoft.com/office/powerpoint/2010/main" val="3861878644"/>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DA1DC4E5-C3D4-4B23-A18B-56814AF61EF5}" type="slidenum">
              <a:rPr lang="en-US" altLang="en-US" sz="1200"/>
              <a:pPr/>
              <a:t>194</a:t>
            </a:fld>
            <a:endParaRPr lang="en-US" altLang="en-US" sz="1200"/>
          </a:p>
        </p:txBody>
      </p:sp>
      <p:sp>
        <p:nvSpPr>
          <p:cNvPr id="92163" name="Rectangle 2"/>
          <p:cNvSpPr>
            <a:spLocks noGrp="1" noRot="1" noChangeAspect="1" noChangeArrowheads="1" noTextEdit="1"/>
          </p:cNvSpPr>
          <p:nvPr>
            <p:ph type="sldImg"/>
          </p:nvPr>
        </p:nvSpPr>
        <p:spPr>
          <a:xfrm>
            <a:off x="1371600" y="1143000"/>
            <a:ext cx="4114800" cy="3086100"/>
          </a:xfrm>
          <a:ln/>
        </p:spPr>
      </p:sp>
      <p:sp>
        <p:nvSpPr>
          <p:cNvPr id="92164" name="Rectangle 3"/>
          <p:cNvSpPr>
            <a:spLocks noGrp="1" noChangeArrowheads="1"/>
          </p:cNvSpPr>
          <p:nvPr>
            <p:ph type="body" idx="1"/>
          </p:nvPr>
        </p:nvSpPr>
        <p:spPr>
          <a:xfrm>
            <a:off x="931863" y="4410075"/>
            <a:ext cx="513397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anose="02020603050405020304" pitchFamily="18" charset="0"/>
            </a:endParaRPr>
          </a:p>
        </p:txBody>
      </p:sp>
    </p:spTree>
    <p:extLst>
      <p:ext uri="{BB962C8B-B14F-4D97-AF65-F5344CB8AC3E}">
        <p14:creationId xmlns:p14="http://schemas.microsoft.com/office/powerpoint/2010/main" val="4192410261"/>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ABDE6759-A6BE-4F38-A0E3-770EBE194663}" type="slidenum">
              <a:rPr lang="en-US" altLang="en-US" sz="1200"/>
              <a:pPr/>
              <a:t>195</a:t>
            </a:fld>
            <a:endParaRPr lang="en-US" altLang="en-US" sz="1200"/>
          </a:p>
        </p:txBody>
      </p:sp>
      <p:sp>
        <p:nvSpPr>
          <p:cNvPr id="93187" name="Rectangle 2"/>
          <p:cNvSpPr>
            <a:spLocks noGrp="1" noRot="1" noChangeAspect="1" noChangeArrowheads="1" noTextEdit="1"/>
          </p:cNvSpPr>
          <p:nvPr>
            <p:ph type="sldImg"/>
          </p:nvPr>
        </p:nvSpPr>
        <p:spPr>
          <a:xfrm>
            <a:off x="1371600" y="1143000"/>
            <a:ext cx="4114800" cy="3086100"/>
          </a:xfrm>
          <a:ln/>
        </p:spPr>
      </p:sp>
      <p:sp>
        <p:nvSpPr>
          <p:cNvPr id="93188" name="Rectangle 3"/>
          <p:cNvSpPr>
            <a:spLocks noGrp="1" noChangeArrowheads="1"/>
          </p:cNvSpPr>
          <p:nvPr>
            <p:ph type="body" idx="1"/>
          </p:nvPr>
        </p:nvSpPr>
        <p:spPr>
          <a:xfrm>
            <a:off x="931863" y="4410075"/>
            <a:ext cx="513397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anose="02020603050405020304" pitchFamily="18" charset="0"/>
            </a:endParaRPr>
          </a:p>
        </p:txBody>
      </p:sp>
    </p:spTree>
    <p:extLst>
      <p:ext uri="{BB962C8B-B14F-4D97-AF65-F5344CB8AC3E}">
        <p14:creationId xmlns:p14="http://schemas.microsoft.com/office/powerpoint/2010/main" val="688202789"/>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F8B52394-2BEF-45A7-BBBC-A8F57802AD1E}" type="slidenum">
              <a:rPr lang="en-US" altLang="en-US" sz="1200"/>
              <a:pPr/>
              <a:t>206</a:t>
            </a:fld>
            <a:endParaRPr lang="en-US" altLang="en-US" sz="1200"/>
          </a:p>
        </p:txBody>
      </p:sp>
      <p:sp>
        <p:nvSpPr>
          <p:cNvPr id="94211" name="Rectangle 2"/>
          <p:cNvSpPr>
            <a:spLocks noGrp="1" noRot="1" noChangeAspect="1" noChangeArrowheads="1" noTextEdit="1"/>
          </p:cNvSpPr>
          <p:nvPr>
            <p:ph type="sldImg"/>
          </p:nvPr>
        </p:nvSpPr>
        <p:spPr>
          <a:xfrm>
            <a:off x="1371600" y="1143000"/>
            <a:ext cx="4114800" cy="3086100"/>
          </a:xfrm>
          <a:ln/>
        </p:spPr>
      </p:sp>
      <p:sp>
        <p:nvSpPr>
          <p:cNvPr id="94212" name="Rectangle 3"/>
          <p:cNvSpPr>
            <a:spLocks noGrp="1" noChangeArrowheads="1"/>
          </p:cNvSpPr>
          <p:nvPr>
            <p:ph type="body" idx="1"/>
          </p:nvPr>
        </p:nvSpPr>
        <p:spPr>
          <a:xfrm>
            <a:off x="931863" y="4410075"/>
            <a:ext cx="513397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anose="02020603050405020304" pitchFamily="18" charset="0"/>
            </a:endParaRPr>
          </a:p>
        </p:txBody>
      </p:sp>
    </p:spTree>
    <p:extLst>
      <p:ext uri="{BB962C8B-B14F-4D97-AF65-F5344CB8AC3E}">
        <p14:creationId xmlns:p14="http://schemas.microsoft.com/office/powerpoint/2010/main" val="3974457300"/>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D028EB80-3ED6-48D9-8B7F-1924B3BE4579}" type="slidenum">
              <a:rPr lang="en-US" altLang="en-US" sz="1200"/>
              <a:pPr/>
              <a:t>207</a:t>
            </a:fld>
            <a:endParaRPr lang="en-US" altLang="en-US" sz="1200"/>
          </a:p>
        </p:txBody>
      </p:sp>
      <p:sp>
        <p:nvSpPr>
          <p:cNvPr id="95235" name="Rectangle 2"/>
          <p:cNvSpPr>
            <a:spLocks noGrp="1" noRot="1" noChangeAspect="1" noChangeArrowheads="1" noTextEdit="1"/>
          </p:cNvSpPr>
          <p:nvPr>
            <p:ph type="sldImg"/>
          </p:nvPr>
        </p:nvSpPr>
        <p:spPr>
          <a:xfrm>
            <a:off x="1371600" y="1143000"/>
            <a:ext cx="4114800" cy="3086100"/>
          </a:xfrm>
          <a:ln/>
        </p:spPr>
      </p:sp>
      <p:sp>
        <p:nvSpPr>
          <p:cNvPr id="95236" name="Rectangle 3"/>
          <p:cNvSpPr>
            <a:spLocks noGrp="1" noChangeArrowheads="1"/>
          </p:cNvSpPr>
          <p:nvPr>
            <p:ph type="body" idx="1"/>
          </p:nvPr>
        </p:nvSpPr>
        <p:spPr>
          <a:xfrm>
            <a:off x="931863" y="4410075"/>
            <a:ext cx="513397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anose="02020603050405020304" pitchFamily="18" charset="0"/>
            </a:endParaRPr>
          </a:p>
        </p:txBody>
      </p:sp>
    </p:spTree>
    <p:extLst>
      <p:ext uri="{BB962C8B-B14F-4D97-AF65-F5344CB8AC3E}">
        <p14:creationId xmlns:p14="http://schemas.microsoft.com/office/powerpoint/2010/main" val="40262202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E36AC9AD-C13D-4F4C-87E9-623739558507}" type="slidenum">
              <a:rPr lang="en-US" altLang="en-US" sz="1200" smtClean="0">
                <a:solidFill>
                  <a:srgbClr val="000000"/>
                </a:solidFill>
                <a:latin typeface="Times New Roman" panose="02020603050405020304" pitchFamily="18" charset="0"/>
              </a:rPr>
              <a:pPr/>
              <a:t>20</a:t>
            </a:fld>
            <a:endParaRPr lang="en-US" altLang="en-US" sz="1200" smtClean="0">
              <a:solidFill>
                <a:srgbClr val="000000"/>
              </a:solidFill>
              <a:latin typeface="Times New Roman" panose="02020603050405020304" pitchFamily="18" charset="0"/>
            </a:endParaRPr>
          </a:p>
        </p:txBody>
      </p:sp>
      <p:sp>
        <p:nvSpPr>
          <p:cNvPr id="53251" name="Rectangle 2"/>
          <p:cNvSpPr>
            <a:spLocks noGrp="1" noRot="1" noChangeAspect="1" noChangeArrowheads="1" noTextEdit="1"/>
          </p:cNvSpPr>
          <p:nvPr>
            <p:ph type="sldImg"/>
          </p:nvPr>
        </p:nvSpPr>
        <p:spPr>
          <a:xfrm>
            <a:off x="1371600" y="1143000"/>
            <a:ext cx="4114800" cy="3086100"/>
          </a:xfrm>
          <a:ln/>
        </p:spPr>
      </p:sp>
      <p:sp>
        <p:nvSpPr>
          <p:cNvPr id="532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IN" altLang="en-US" smtClean="0">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val="1977498665"/>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15E125BC-4D64-4C01-B40A-19021BEDCBC9}" type="slidenum">
              <a:rPr lang="en-US" altLang="en-US" sz="1200"/>
              <a:pPr/>
              <a:t>208</a:t>
            </a:fld>
            <a:endParaRPr lang="en-US" altLang="en-US" sz="1200"/>
          </a:p>
        </p:txBody>
      </p:sp>
      <p:sp>
        <p:nvSpPr>
          <p:cNvPr id="96259" name="Rectangle 2"/>
          <p:cNvSpPr>
            <a:spLocks noGrp="1" noRot="1" noChangeAspect="1" noChangeArrowheads="1" noTextEdit="1"/>
          </p:cNvSpPr>
          <p:nvPr>
            <p:ph type="sldImg"/>
          </p:nvPr>
        </p:nvSpPr>
        <p:spPr>
          <a:xfrm>
            <a:off x="1371600" y="1143000"/>
            <a:ext cx="4114800" cy="3086100"/>
          </a:xfrm>
          <a:ln/>
        </p:spPr>
      </p:sp>
      <p:sp>
        <p:nvSpPr>
          <p:cNvPr id="96260" name="Rectangle 3"/>
          <p:cNvSpPr>
            <a:spLocks noGrp="1" noChangeArrowheads="1"/>
          </p:cNvSpPr>
          <p:nvPr>
            <p:ph type="body" idx="1"/>
          </p:nvPr>
        </p:nvSpPr>
        <p:spPr>
          <a:xfrm>
            <a:off x="931863" y="4410075"/>
            <a:ext cx="513397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anose="02020603050405020304" pitchFamily="18" charset="0"/>
            </a:endParaRPr>
          </a:p>
        </p:txBody>
      </p:sp>
    </p:spTree>
    <p:extLst>
      <p:ext uri="{BB962C8B-B14F-4D97-AF65-F5344CB8AC3E}">
        <p14:creationId xmlns:p14="http://schemas.microsoft.com/office/powerpoint/2010/main" val="1565423995"/>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FEF6B5B9-6AF8-4C4E-B373-DBF816F0EDF2}" type="slidenum">
              <a:rPr lang="en-US" altLang="en-US" sz="1200"/>
              <a:pPr/>
              <a:t>209</a:t>
            </a:fld>
            <a:endParaRPr lang="en-US" altLang="en-US" sz="1200"/>
          </a:p>
        </p:txBody>
      </p:sp>
      <p:sp>
        <p:nvSpPr>
          <p:cNvPr id="97283" name="Rectangle 2"/>
          <p:cNvSpPr>
            <a:spLocks noGrp="1" noRot="1" noChangeAspect="1" noChangeArrowheads="1" noTextEdit="1"/>
          </p:cNvSpPr>
          <p:nvPr>
            <p:ph type="sldImg"/>
          </p:nvPr>
        </p:nvSpPr>
        <p:spPr>
          <a:xfrm>
            <a:off x="1371600" y="1143000"/>
            <a:ext cx="4114800" cy="3086100"/>
          </a:xfrm>
          <a:ln/>
        </p:spPr>
      </p:sp>
      <p:sp>
        <p:nvSpPr>
          <p:cNvPr id="97284" name="Rectangle 3"/>
          <p:cNvSpPr>
            <a:spLocks noGrp="1" noChangeArrowheads="1"/>
          </p:cNvSpPr>
          <p:nvPr>
            <p:ph type="body" idx="1"/>
          </p:nvPr>
        </p:nvSpPr>
        <p:spPr>
          <a:xfrm>
            <a:off x="931863" y="4410075"/>
            <a:ext cx="513397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anose="02020603050405020304" pitchFamily="18" charset="0"/>
            </a:endParaRPr>
          </a:p>
        </p:txBody>
      </p:sp>
    </p:spTree>
    <p:extLst>
      <p:ext uri="{BB962C8B-B14F-4D97-AF65-F5344CB8AC3E}">
        <p14:creationId xmlns:p14="http://schemas.microsoft.com/office/powerpoint/2010/main" val="2395708087"/>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76DE68FF-873F-4B38-980F-0B15340CDC90}" type="slidenum">
              <a:rPr lang="en-US" altLang="en-US" sz="1200"/>
              <a:pPr/>
              <a:t>210</a:t>
            </a:fld>
            <a:endParaRPr lang="en-US" altLang="en-US" sz="1200"/>
          </a:p>
        </p:txBody>
      </p:sp>
      <p:sp>
        <p:nvSpPr>
          <p:cNvPr id="98307" name="Rectangle 2"/>
          <p:cNvSpPr>
            <a:spLocks noGrp="1" noRot="1" noChangeAspect="1" noChangeArrowheads="1" noTextEdit="1"/>
          </p:cNvSpPr>
          <p:nvPr>
            <p:ph type="sldImg"/>
          </p:nvPr>
        </p:nvSpPr>
        <p:spPr>
          <a:xfrm>
            <a:off x="1371600" y="1143000"/>
            <a:ext cx="4114800" cy="3086100"/>
          </a:xfrm>
          <a:ln/>
        </p:spPr>
      </p:sp>
      <p:sp>
        <p:nvSpPr>
          <p:cNvPr id="98308" name="Rectangle 3"/>
          <p:cNvSpPr>
            <a:spLocks noGrp="1" noChangeArrowheads="1"/>
          </p:cNvSpPr>
          <p:nvPr>
            <p:ph type="body" idx="1"/>
          </p:nvPr>
        </p:nvSpPr>
        <p:spPr>
          <a:xfrm>
            <a:off x="931863" y="4410075"/>
            <a:ext cx="513397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anose="02020603050405020304" pitchFamily="18" charset="0"/>
            </a:endParaRPr>
          </a:p>
        </p:txBody>
      </p:sp>
    </p:spTree>
    <p:extLst>
      <p:ext uri="{BB962C8B-B14F-4D97-AF65-F5344CB8AC3E}">
        <p14:creationId xmlns:p14="http://schemas.microsoft.com/office/powerpoint/2010/main" val="2448802265"/>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D996E66C-B3F5-4D62-B522-F6C10C46FB20}" type="slidenum">
              <a:rPr lang="en-US" altLang="en-US" sz="1200"/>
              <a:pPr/>
              <a:t>211</a:t>
            </a:fld>
            <a:endParaRPr lang="en-US" altLang="en-US" sz="1200"/>
          </a:p>
        </p:txBody>
      </p:sp>
      <p:sp>
        <p:nvSpPr>
          <p:cNvPr id="99331" name="Rectangle 2"/>
          <p:cNvSpPr>
            <a:spLocks noGrp="1" noRot="1" noChangeAspect="1" noChangeArrowheads="1" noTextEdit="1"/>
          </p:cNvSpPr>
          <p:nvPr>
            <p:ph type="sldImg"/>
          </p:nvPr>
        </p:nvSpPr>
        <p:spPr>
          <a:xfrm>
            <a:off x="1371600" y="1143000"/>
            <a:ext cx="4114800" cy="3086100"/>
          </a:xfrm>
          <a:ln/>
        </p:spPr>
      </p:sp>
      <p:sp>
        <p:nvSpPr>
          <p:cNvPr id="99332" name="Rectangle 3"/>
          <p:cNvSpPr>
            <a:spLocks noGrp="1" noChangeArrowheads="1"/>
          </p:cNvSpPr>
          <p:nvPr>
            <p:ph type="body" idx="1"/>
          </p:nvPr>
        </p:nvSpPr>
        <p:spPr>
          <a:xfrm>
            <a:off x="931863" y="4410075"/>
            <a:ext cx="513397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anose="02020603050405020304" pitchFamily="18" charset="0"/>
            </a:endParaRPr>
          </a:p>
        </p:txBody>
      </p:sp>
    </p:spTree>
    <p:extLst>
      <p:ext uri="{BB962C8B-B14F-4D97-AF65-F5344CB8AC3E}">
        <p14:creationId xmlns:p14="http://schemas.microsoft.com/office/powerpoint/2010/main" val="3626844455"/>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76941549-9BA0-4E07-A20F-FECE18993FAB}" type="slidenum">
              <a:rPr lang="en-US" altLang="en-US" sz="1200"/>
              <a:pPr/>
              <a:t>212</a:t>
            </a:fld>
            <a:endParaRPr lang="en-US" altLang="en-US" sz="1200"/>
          </a:p>
        </p:txBody>
      </p:sp>
      <p:sp>
        <p:nvSpPr>
          <p:cNvPr id="100355" name="Rectangle 2"/>
          <p:cNvSpPr>
            <a:spLocks noGrp="1" noRot="1" noChangeAspect="1" noChangeArrowheads="1" noTextEdit="1"/>
          </p:cNvSpPr>
          <p:nvPr>
            <p:ph type="sldImg"/>
          </p:nvPr>
        </p:nvSpPr>
        <p:spPr>
          <a:xfrm>
            <a:off x="1371600" y="1143000"/>
            <a:ext cx="4114800" cy="3086100"/>
          </a:xfrm>
          <a:ln/>
        </p:spPr>
      </p:sp>
      <p:sp>
        <p:nvSpPr>
          <p:cNvPr id="100356" name="Rectangle 3"/>
          <p:cNvSpPr>
            <a:spLocks noGrp="1" noChangeArrowheads="1"/>
          </p:cNvSpPr>
          <p:nvPr>
            <p:ph type="body" idx="1"/>
          </p:nvPr>
        </p:nvSpPr>
        <p:spPr>
          <a:xfrm>
            <a:off x="931863" y="4410075"/>
            <a:ext cx="513397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anose="02020603050405020304" pitchFamily="18" charset="0"/>
            </a:endParaRPr>
          </a:p>
        </p:txBody>
      </p:sp>
    </p:spTree>
    <p:extLst>
      <p:ext uri="{BB962C8B-B14F-4D97-AF65-F5344CB8AC3E}">
        <p14:creationId xmlns:p14="http://schemas.microsoft.com/office/powerpoint/2010/main" val="1410331853"/>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Grp="1" noRot="1" noChangeAspect="1" noChangeArrowheads="1" noTextEdit="1"/>
          </p:cNvSpPr>
          <p:nvPr>
            <p:ph type="sldImg"/>
          </p:nvPr>
        </p:nvSpPr>
        <p:spPr>
          <a:xfrm>
            <a:off x="1371600" y="1143000"/>
            <a:ext cx="4114800" cy="3086100"/>
          </a:xfrm>
          <a:ln/>
        </p:spPr>
      </p:sp>
      <p:sp>
        <p:nvSpPr>
          <p:cNvPr id="10137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anose="02020603050405020304" pitchFamily="18" charset="0"/>
            </a:endParaRPr>
          </a:p>
        </p:txBody>
      </p:sp>
    </p:spTree>
    <p:extLst>
      <p:ext uri="{BB962C8B-B14F-4D97-AF65-F5344CB8AC3E}">
        <p14:creationId xmlns:p14="http://schemas.microsoft.com/office/powerpoint/2010/main" val="3062057654"/>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46C3B207-FA6F-49C7-97C2-22BD6F8B150E}" type="slidenum">
              <a:rPr lang="en-US" altLang="en-US" sz="1200"/>
              <a:pPr/>
              <a:t>214</a:t>
            </a:fld>
            <a:endParaRPr lang="en-US" altLang="en-US" sz="1200"/>
          </a:p>
        </p:txBody>
      </p:sp>
      <p:sp>
        <p:nvSpPr>
          <p:cNvPr id="102403" name="Rectangle 2"/>
          <p:cNvSpPr>
            <a:spLocks noGrp="1" noRot="1" noChangeAspect="1" noChangeArrowheads="1" noTextEdit="1"/>
          </p:cNvSpPr>
          <p:nvPr>
            <p:ph type="sldImg"/>
          </p:nvPr>
        </p:nvSpPr>
        <p:spPr>
          <a:xfrm>
            <a:off x="1371600" y="1143000"/>
            <a:ext cx="4114800" cy="3086100"/>
          </a:xfrm>
          <a:ln/>
        </p:spPr>
      </p:sp>
      <p:sp>
        <p:nvSpPr>
          <p:cNvPr id="102404" name="Rectangle 3"/>
          <p:cNvSpPr>
            <a:spLocks noGrp="1" noChangeArrowheads="1"/>
          </p:cNvSpPr>
          <p:nvPr>
            <p:ph type="body" idx="1"/>
          </p:nvPr>
        </p:nvSpPr>
        <p:spPr>
          <a:xfrm>
            <a:off x="931863" y="4410075"/>
            <a:ext cx="513397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anose="02020603050405020304" pitchFamily="18" charset="0"/>
            </a:endParaRPr>
          </a:p>
        </p:txBody>
      </p:sp>
    </p:spTree>
    <p:extLst>
      <p:ext uri="{BB962C8B-B14F-4D97-AF65-F5344CB8AC3E}">
        <p14:creationId xmlns:p14="http://schemas.microsoft.com/office/powerpoint/2010/main" val="439653361"/>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0A97A114-979D-4203-9A85-D1071F32F22C}" type="slidenum">
              <a:rPr lang="en-US" altLang="en-US" sz="1200"/>
              <a:pPr/>
              <a:t>215</a:t>
            </a:fld>
            <a:endParaRPr lang="en-US" altLang="en-US" sz="1200"/>
          </a:p>
        </p:txBody>
      </p:sp>
      <p:sp>
        <p:nvSpPr>
          <p:cNvPr id="103427" name="Rectangle 2"/>
          <p:cNvSpPr>
            <a:spLocks noGrp="1" noRot="1" noChangeAspect="1" noChangeArrowheads="1" noTextEdit="1"/>
          </p:cNvSpPr>
          <p:nvPr>
            <p:ph type="sldImg"/>
          </p:nvPr>
        </p:nvSpPr>
        <p:spPr>
          <a:xfrm>
            <a:off x="1371600" y="1143000"/>
            <a:ext cx="4114800" cy="3086100"/>
          </a:xfrm>
          <a:ln/>
        </p:spPr>
      </p:sp>
      <p:sp>
        <p:nvSpPr>
          <p:cNvPr id="103428" name="Rectangle 3"/>
          <p:cNvSpPr>
            <a:spLocks noGrp="1" noChangeArrowheads="1"/>
          </p:cNvSpPr>
          <p:nvPr>
            <p:ph type="body" idx="1"/>
          </p:nvPr>
        </p:nvSpPr>
        <p:spPr>
          <a:xfrm>
            <a:off x="931863" y="4410075"/>
            <a:ext cx="513397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anose="02020603050405020304" pitchFamily="18" charset="0"/>
            </a:endParaRPr>
          </a:p>
        </p:txBody>
      </p:sp>
    </p:spTree>
    <p:extLst>
      <p:ext uri="{BB962C8B-B14F-4D97-AF65-F5344CB8AC3E}">
        <p14:creationId xmlns:p14="http://schemas.microsoft.com/office/powerpoint/2010/main" val="497275675"/>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F2D1CA36-E8DE-4828-9001-C29F61E00BFC}" type="slidenum">
              <a:rPr lang="en-US" altLang="en-US" sz="1200"/>
              <a:pPr/>
              <a:t>216</a:t>
            </a:fld>
            <a:endParaRPr lang="en-US" altLang="en-US" sz="1200"/>
          </a:p>
        </p:txBody>
      </p:sp>
      <p:sp>
        <p:nvSpPr>
          <p:cNvPr id="104451" name="Rectangle 2"/>
          <p:cNvSpPr>
            <a:spLocks noGrp="1" noRot="1" noChangeAspect="1" noChangeArrowheads="1" noTextEdit="1"/>
          </p:cNvSpPr>
          <p:nvPr>
            <p:ph type="sldImg"/>
          </p:nvPr>
        </p:nvSpPr>
        <p:spPr>
          <a:xfrm>
            <a:off x="1371600" y="1143000"/>
            <a:ext cx="4114800" cy="3086100"/>
          </a:xfrm>
          <a:ln/>
        </p:spPr>
      </p:sp>
      <p:sp>
        <p:nvSpPr>
          <p:cNvPr id="104452" name="Rectangle 3"/>
          <p:cNvSpPr>
            <a:spLocks noGrp="1" noChangeArrowheads="1"/>
          </p:cNvSpPr>
          <p:nvPr>
            <p:ph type="body" idx="1"/>
          </p:nvPr>
        </p:nvSpPr>
        <p:spPr>
          <a:xfrm>
            <a:off x="931863" y="4410075"/>
            <a:ext cx="513397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anose="02020603050405020304" pitchFamily="18" charset="0"/>
            </a:endParaRPr>
          </a:p>
        </p:txBody>
      </p:sp>
    </p:spTree>
    <p:extLst>
      <p:ext uri="{BB962C8B-B14F-4D97-AF65-F5344CB8AC3E}">
        <p14:creationId xmlns:p14="http://schemas.microsoft.com/office/powerpoint/2010/main" val="432593850"/>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067E215A-2D0B-484C-A3D0-218D62A7E7B8}" type="slidenum">
              <a:rPr lang="en-US" altLang="en-US" sz="1200"/>
              <a:pPr/>
              <a:t>217</a:t>
            </a:fld>
            <a:endParaRPr lang="en-US" altLang="en-US" sz="1200"/>
          </a:p>
        </p:txBody>
      </p:sp>
      <p:sp>
        <p:nvSpPr>
          <p:cNvPr id="105475" name="Rectangle 2"/>
          <p:cNvSpPr>
            <a:spLocks noGrp="1" noRot="1" noChangeAspect="1" noChangeArrowheads="1" noTextEdit="1"/>
          </p:cNvSpPr>
          <p:nvPr>
            <p:ph type="sldImg"/>
          </p:nvPr>
        </p:nvSpPr>
        <p:spPr>
          <a:xfrm>
            <a:off x="1371600" y="1143000"/>
            <a:ext cx="4114800" cy="3086100"/>
          </a:xfrm>
          <a:ln/>
        </p:spPr>
      </p:sp>
      <p:sp>
        <p:nvSpPr>
          <p:cNvPr id="105476" name="Rectangle 3"/>
          <p:cNvSpPr>
            <a:spLocks noGrp="1" noChangeArrowheads="1"/>
          </p:cNvSpPr>
          <p:nvPr>
            <p:ph type="body" idx="1"/>
          </p:nvPr>
        </p:nvSpPr>
        <p:spPr>
          <a:xfrm>
            <a:off x="931863" y="4410075"/>
            <a:ext cx="513397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anose="02020603050405020304" pitchFamily="18" charset="0"/>
            </a:endParaRPr>
          </a:p>
        </p:txBody>
      </p:sp>
    </p:spTree>
    <p:extLst>
      <p:ext uri="{BB962C8B-B14F-4D97-AF65-F5344CB8AC3E}">
        <p14:creationId xmlns:p14="http://schemas.microsoft.com/office/powerpoint/2010/main" val="33918166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C5EE5B86-B13D-45C9-9180-989E800AB84E}" type="slidenum">
              <a:rPr lang="en-US" altLang="en-US" sz="1200" smtClean="0">
                <a:solidFill>
                  <a:srgbClr val="000000"/>
                </a:solidFill>
                <a:latin typeface="Times New Roman" panose="02020603050405020304" pitchFamily="18" charset="0"/>
              </a:rPr>
              <a:pPr/>
              <a:t>21</a:t>
            </a:fld>
            <a:endParaRPr lang="en-US" altLang="en-US" sz="1200" smtClean="0">
              <a:solidFill>
                <a:srgbClr val="000000"/>
              </a:solidFill>
              <a:latin typeface="Times New Roman" panose="02020603050405020304" pitchFamily="18" charset="0"/>
            </a:endParaRPr>
          </a:p>
        </p:txBody>
      </p:sp>
      <p:sp>
        <p:nvSpPr>
          <p:cNvPr id="55299" name="Rectangle 2"/>
          <p:cNvSpPr>
            <a:spLocks noGrp="1" noRot="1" noChangeAspect="1" noChangeArrowheads="1" noTextEdit="1"/>
          </p:cNvSpPr>
          <p:nvPr>
            <p:ph type="sldImg"/>
          </p:nvPr>
        </p:nvSpPr>
        <p:spPr>
          <a:xfrm>
            <a:off x="1371600" y="1143000"/>
            <a:ext cx="4114800" cy="3086100"/>
          </a:xfrm>
          <a:ln/>
        </p:spPr>
      </p:sp>
      <p:sp>
        <p:nvSpPr>
          <p:cNvPr id="553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IN" altLang="en-US" smtClean="0">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val="554355035"/>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7CEB1577-4062-4AFA-ABDF-446B56DA6DA7}" type="slidenum">
              <a:rPr lang="en-US" altLang="en-US" sz="1200"/>
              <a:pPr/>
              <a:t>218</a:t>
            </a:fld>
            <a:endParaRPr lang="en-US" altLang="en-US" sz="1200"/>
          </a:p>
        </p:txBody>
      </p:sp>
      <p:sp>
        <p:nvSpPr>
          <p:cNvPr id="106499" name="Rectangle 2"/>
          <p:cNvSpPr>
            <a:spLocks noGrp="1" noRot="1" noChangeAspect="1" noChangeArrowheads="1" noTextEdit="1"/>
          </p:cNvSpPr>
          <p:nvPr>
            <p:ph type="sldImg"/>
          </p:nvPr>
        </p:nvSpPr>
        <p:spPr>
          <a:xfrm>
            <a:off x="1371600" y="1143000"/>
            <a:ext cx="4114800" cy="3086100"/>
          </a:xfrm>
          <a:ln/>
        </p:spPr>
      </p:sp>
      <p:sp>
        <p:nvSpPr>
          <p:cNvPr id="106500" name="Rectangle 3"/>
          <p:cNvSpPr>
            <a:spLocks noGrp="1" noChangeArrowheads="1"/>
          </p:cNvSpPr>
          <p:nvPr>
            <p:ph type="body" idx="1"/>
          </p:nvPr>
        </p:nvSpPr>
        <p:spPr>
          <a:xfrm>
            <a:off x="931863" y="4410075"/>
            <a:ext cx="513397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anose="02020603050405020304" pitchFamily="18" charset="0"/>
            </a:endParaRPr>
          </a:p>
        </p:txBody>
      </p:sp>
    </p:spTree>
    <p:extLst>
      <p:ext uri="{BB962C8B-B14F-4D97-AF65-F5344CB8AC3E}">
        <p14:creationId xmlns:p14="http://schemas.microsoft.com/office/powerpoint/2010/main" val="1635358112"/>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1EDE451A-D574-4460-98F1-F485F5FF47AD}" type="slidenum">
              <a:rPr lang="en-US" altLang="en-US" sz="1200"/>
              <a:pPr/>
              <a:t>219</a:t>
            </a:fld>
            <a:endParaRPr lang="en-US" altLang="en-US" sz="1200"/>
          </a:p>
        </p:txBody>
      </p:sp>
      <p:sp>
        <p:nvSpPr>
          <p:cNvPr id="107523" name="Rectangle 2"/>
          <p:cNvSpPr>
            <a:spLocks noGrp="1" noRot="1" noChangeAspect="1" noChangeArrowheads="1" noTextEdit="1"/>
          </p:cNvSpPr>
          <p:nvPr>
            <p:ph type="sldImg"/>
          </p:nvPr>
        </p:nvSpPr>
        <p:spPr>
          <a:xfrm>
            <a:off x="1371600" y="1143000"/>
            <a:ext cx="4114800" cy="3086100"/>
          </a:xfrm>
          <a:ln/>
        </p:spPr>
      </p:sp>
      <p:sp>
        <p:nvSpPr>
          <p:cNvPr id="107524" name="Rectangle 3"/>
          <p:cNvSpPr>
            <a:spLocks noGrp="1" noChangeArrowheads="1"/>
          </p:cNvSpPr>
          <p:nvPr>
            <p:ph type="body" idx="1"/>
          </p:nvPr>
        </p:nvSpPr>
        <p:spPr>
          <a:xfrm>
            <a:off x="931863" y="4410075"/>
            <a:ext cx="513397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anose="02020603050405020304" pitchFamily="18" charset="0"/>
            </a:endParaRPr>
          </a:p>
        </p:txBody>
      </p:sp>
    </p:spTree>
    <p:extLst>
      <p:ext uri="{BB962C8B-B14F-4D97-AF65-F5344CB8AC3E}">
        <p14:creationId xmlns:p14="http://schemas.microsoft.com/office/powerpoint/2010/main" val="648105506"/>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5DD47372-8196-4404-B491-A196BE0A387B}" type="slidenum">
              <a:rPr lang="en-US" altLang="en-US" sz="1200"/>
              <a:pPr/>
              <a:t>220</a:t>
            </a:fld>
            <a:endParaRPr lang="en-US" altLang="en-US" sz="1200"/>
          </a:p>
        </p:txBody>
      </p:sp>
      <p:sp>
        <p:nvSpPr>
          <p:cNvPr id="108547" name="Rectangle 2"/>
          <p:cNvSpPr>
            <a:spLocks noGrp="1" noRot="1" noChangeAspect="1" noChangeArrowheads="1" noTextEdit="1"/>
          </p:cNvSpPr>
          <p:nvPr>
            <p:ph type="sldImg"/>
          </p:nvPr>
        </p:nvSpPr>
        <p:spPr>
          <a:xfrm>
            <a:off x="1371600" y="1143000"/>
            <a:ext cx="4114800" cy="3086100"/>
          </a:xfrm>
          <a:ln/>
        </p:spPr>
      </p:sp>
      <p:sp>
        <p:nvSpPr>
          <p:cNvPr id="108548" name="Rectangle 3"/>
          <p:cNvSpPr>
            <a:spLocks noGrp="1" noChangeArrowheads="1"/>
          </p:cNvSpPr>
          <p:nvPr>
            <p:ph type="body" idx="1"/>
          </p:nvPr>
        </p:nvSpPr>
        <p:spPr>
          <a:xfrm>
            <a:off x="931863" y="4410075"/>
            <a:ext cx="513397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anose="02020603050405020304" pitchFamily="18" charset="0"/>
            </a:endParaRPr>
          </a:p>
        </p:txBody>
      </p:sp>
    </p:spTree>
    <p:extLst>
      <p:ext uri="{BB962C8B-B14F-4D97-AF65-F5344CB8AC3E}">
        <p14:creationId xmlns:p14="http://schemas.microsoft.com/office/powerpoint/2010/main" val="4278384799"/>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DEAA93D9-1EBD-4737-BFEC-D10385BCF947}" type="slidenum">
              <a:rPr lang="en-US" altLang="en-US" sz="1200"/>
              <a:pPr/>
              <a:t>221</a:t>
            </a:fld>
            <a:endParaRPr lang="en-US" altLang="en-US" sz="1200"/>
          </a:p>
        </p:txBody>
      </p:sp>
      <p:sp>
        <p:nvSpPr>
          <p:cNvPr id="109571" name="Rectangle 2"/>
          <p:cNvSpPr>
            <a:spLocks noGrp="1" noRot="1" noChangeAspect="1" noChangeArrowheads="1" noTextEdit="1"/>
          </p:cNvSpPr>
          <p:nvPr>
            <p:ph type="sldImg"/>
          </p:nvPr>
        </p:nvSpPr>
        <p:spPr>
          <a:xfrm>
            <a:off x="1371600" y="1143000"/>
            <a:ext cx="4114800" cy="3086100"/>
          </a:xfrm>
          <a:ln/>
        </p:spPr>
      </p:sp>
      <p:sp>
        <p:nvSpPr>
          <p:cNvPr id="109572" name="Rectangle 3"/>
          <p:cNvSpPr>
            <a:spLocks noGrp="1" noChangeArrowheads="1"/>
          </p:cNvSpPr>
          <p:nvPr>
            <p:ph type="body" idx="1"/>
          </p:nvPr>
        </p:nvSpPr>
        <p:spPr>
          <a:xfrm>
            <a:off x="931863" y="4410075"/>
            <a:ext cx="513397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anose="02020603050405020304" pitchFamily="18" charset="0"/>
            </a:endParaRPr>
          </a:p>
        </p:txBody>
      </p:sp>
    </p:spTree>
    <p:extLst>
      <p:ext uri="{BB962C8B-B14F-4D97-AF65-F5344CB8AC3E}">
        <p14:creationId xmlns:p14="http://schemas.microsoft.com/office/powerpoint/2010/main" val="2921775675"/>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651A434E-7E04-4AC3-A9CF-02FD04D70DB9}" type="slidenum">
              <a:rPr lang="en-US" altLang="en-US" sz="1200"/>
              <a:pPr/>
              <a:t>222</a:t>
            </a:fld>
            <a:endParaRPr lang="en-US" altLang="en-US" sz="1200"/>
          </a:p>
        </p:txBody>
      </p:sp>
      <p:sp>
        <p:nvSpPr>
          <p:cNvPr id="110595" name="Rectangle 2"/>
          <p:cNvSpPr>
            <a:spLocks noGrp="1" noRot="1" noChangeAspect="1" noChangeArrowheads="1" noTextEdit="1"/>
          </p:cNvSpPr>
          <p:nvPr>
            <p:ph type="sldImg"/>
          </p:nvPr>
        </p:nvSpPr>
        <p:spPr>
          <a:xfrm>
            <a:off x="1371600" y="1143000"/>
            <a:ext cx="4114800" cy="3086100"/>
          </a:xfrm>
          <a:ln/>
        </p:spPr>
      </p:sp>
      <p:sp>
        <p:nvSpPr>
          <p:cNvPr id="110596" name="Rectangle 3"/>
          <p:cNvSpPr>
            <a:spLocks noGrp="1" noChangeArrowheads="1"/>
          </p:cNvSpPr>
          <p:nvPr>
            <p:ph type="body" idx="1"/>
          </p:nvPr>
        </p:nvSpPr>
        <p:spPr>
          <a:xfrm>
            <a:off x="931863" y="4410075"/>
            <a:ext cx="513397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anose="02020603050405020304" pitchFamily="18" charset="0"/>
            </a:endParaRPr>
          </a:p>
        </p:txBody>
      </p:sp>
    </p:spTree>
    <p:extLst>
      <p:ext uri="{BB962C8B-B14F-4D97-AF65-F5344CB8AC3E}">
        <p14:creationId xmlns:p14="http://schemas.microsoft.com/office/powerpoint/2010/main" val="326547133"/>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3AA84029-941F-4CBC-92ED-C85B40CA1A54}" type="slidenum">
              <a:rPr lang="en-US" altLang="en-US" sz="1200"/>
              <a:pPr/>
              <a:t>223</a:t>
            </a:fld>
            <a:endParaRPr lang="en-US" altLang="en-US" sz="1200"/>
          </a:p>
        </p:txBody>
      </p:sp>
      <p:sp>
        <p:nvSpPr>
          <p:cNvPr id="111619" name="Rectangle 2"/>
          <p:cNvSpPr>
            <a:spLocks noGrp="1" noRot="1" noChangeAspect="1" noChangeArrowheads="1" noTextEdit="1"/>
          </p:cNvSpPr>
          <p:nvPr>
            <p:ph type="sldImg"/>
          </p:nvPr>
        </p:nvSpPr>
        <p:spPr>
          <a:xfrm>
            <a:off x="1371600" y="1143000"/>
            <a:ext cx="4114800" cy="3086100"/>
          </a:xfrm>
          <a:ln/>
        </p:spPr>
      </p:sp>
      <p:sp>
        <p:nvSpPr>
          <p:cNvPr id="111620" name="Rectangle 3"/>
          <p:cNvSpPr>
            <a:spLocks noGrp="1" noChangeArrowheads="1"/>
          </p:cNvSpPr>
          <p:nvPr>
            <p:ph type="body" idx="1"/>
          </p:nvPr>
        </p:nvSpPr>
        <p:spPr>
          <a:xfrm>
            <a:off x="931863" y="4410075"/>
            <a:ext cx="513397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anose="02020603050405020304" pitchFamily="18" charset="0"/>
            </a:endParaRPr>
          </a:p>
        </p:txBody>
      </p:sp>
    </p:spTree>
    <p:extLst>
      <p:ext uri="{BB962C8B-B14F-4D97-AF65-F5344CB8AC3E}">
        <p14:creationId xmlns:p14="http://schemas.microsoft.com/office/powerpoint/2010/main" val="813052192"/>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C366D02C-F054-4374-9412-611391B3A6F2}" type="slidenum">
              <a:rPr lang="en-US" altLang="en-US" sz="1200"/>
              <a:pPr/>
              <a:t>224</a:t>
            </a:fld>
            <a:endParaRPr lang="en-US" altLang="en-US" sz="1200"/>
          </a:p>
        </p:txBody>
      </p:sp>
      <p:sp>
        <p:nvSpPr>
          <p:cNvPr id="112643" name="Rectangle 2"/>
          <p:cNvSpPr>
            <a:spLocks noGrp="1" noRot="1" noChangeAspect="1" noChangeArrowheads="1" noTextEdit="1"/>
          </p:cNvSpPr>
          <p:nvPr>
            <p:ph type="sldImg"/>
          </p:nvPr>
        </p:nvSpPr>
        <p:spPr>
          <a:xfrm>
            <a:off x="1371600" y="1143000"/>
            <a:ext cx="4114800" cy="3086100"/>
          </a:xfrm>
          <a:ln/>
        </p:spPr>
      </p:sp>
      <p:sp>
        <p:nvSpPr>
          <p:cNvPr id="112644" name="Rectangle 3"/>
          <p:cNvSpPr>
            <a:spLocks noGrp="1" noChangeArrowheads="1"/>
          </p:cNvSpPr>
          <p:nvPr>
            <p:ph type="body" idx="1"/>
          </p:nvPr>
        </p:nvSpPr>
        <p:spPr>
          <a:xfrm>
            <a:off x="931863" y="4410075"/>
            <a:ext cx="513397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anose="02020603050405020304" pitchFamily="18" charset="0"/>
            </a:endParaRPr>
          </a:p>
        </p:txBody>
      </p:sp>
    </p:spTree>
    <p:extLst>
      <p:ext uri="{BB962C8B-B14F-4D97-AF65-F5344CB8AC3E}">
        <p14:creationId xmlns:p14="http://schemas.microsoft.com/office/powerpoint/2010/main" val="44131283"/>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FEB974E1-2F47-452A-B9A9-FDB7A251F647}" type="slidenum">
              <a:rPr lang="en-US" altLang="en-US" sz="1200"/>
              <a:pPr/>
              <a:t>225</a:t>
            </a:fld>
            <a:endParaRPr lang="en-US" altLang="en-US" sz="1200"/>
          </a:p>
        </p:txBody>
      </p:sp>
      <p:sp>
        <p:nvSpPr>
          <p:cNvPr id="113667" name="Rectangle 2"/>
          <p:cNvSpPr>
            <a:spLocks noGrp="1" noRot="1" noChangeAspect="1" noChangeArrowheads="1" noTextEdit="1"/>
          </p:cNvSpPr>
          <p:nvPr>
            <p:ph type="sldImg"/>
          </p:nvPr>
        </p:nvSpPr>
        <p:spPr>
          <a:xfrm>
            <a:off x="1371600" y="1143000"/>
            <a:ext cx="4114800" cy="3086100"/>
          </a:xfrm>
          <a:ln/>
        </p:spPr>
      </p:sp>
      <p:sp>
        <p:nvSpPr>
          <p:cNvPr id="113668" name="Rectangle 3"/>
          <p:cNvSpPr>
            <a:spLocks noGrp="1" noChangeArrowheads="1"/>
          </p:cNvSpPr>
          <p:nvPr>
            <p:ph type="body" idx="1"/>
          </p:nvPr>
        </p:nvSpPr>
        <p:spPr>
          <a:xfrm>
            <a:off x="931863" y="4410075"/>
            <a:ext cx="513397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anose="02020603050405020304" pitchFamily="18" charset="0"/>
            </a:endParaRPr>
          </a:p>
        </p:txBody>
      </p:sp>
    </p:spTree>
    <p:extLst>
      <p:ext uri="{BB962C8B-B14F-4D97-AF65-F5344CB8AC3E}">
        <p14:creationId xmlns:p14="http://schemas.microsoft.com/office/powerpoint/2010/main" val="3196336707"/>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p:cNvSpPr>
            <a:spLocks noGrp="1" noRot="1" noChangeAspect="1" noChangeArrowheads="1" noTextEdit="1"/>
          </p:cNvSpPr>
          <p:nvPr>
            <p:ph type="sldImg"/>
          </p:nvPr>
        </p:nvSpPr>
        <p:spPr>
          <a:xfrm>
            <a:off x="1371600" y="1143000"/>
            <a:ext cx="4114800" cy="3086100"/>
          </a:xfrm>
          <a:ln/>
        </p:spPr>
      </p:sp>
      <p:sp>
        <p:nvSpPr>
          <p:cNvPr id="11469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anose="02020603050405020304" pitchFamily="18" charset="0"/>
            </a:endParaRPr>
          </a:p>
        </p:txBody>
      </p:sp>
    </p:spTree>
    <p:extLst>
      <p:ext uri="{BB962C8B-B14F-4D97-AF65-F5344CB8AC3E}">
        <p14:creationId xmlns:p14="http://schemas.microsoft.com/office/powerpoint/2010/main" val="3241912782"/>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64967916-F01E-4C52-8D01-CF75ACDFC817}" type="slidenum">
              <a:rPr lang="en-US" altLang="en-US" sz="1200"/>
              <a:pPr/>
              <a:t>227</a:t>
            </a:fld>
            <a:endParaRPr lang="en-US" altLang="en-US" sz="1200"/>
          </a:p>
        </p:txBody>
      </p:sp>
      <p:sp>
        <p:nvSpPr>
          <p:cNvPr id="115715" name="Rectangle 2"/>
          <p:cNvSpPr>
            <a:spLocks noGrp="1" noRot="1" noChangeAspect="1" noChangeArrowheads="1" noTextEdit="1"/>
          </p:cNvSpPr>
          <p:nvPr>
            <p:ph type="sldImg"/>
          </p:nvPr>
        </p:nvSpPr>
        <p:spPr>
          <a:xfrm>
            <a:off x="1177925" y="695325"/>
            <a:ext cx="4641850" cy="3481388"/>
          </a:xfrm>
          <a:ln/>
        </p:spPr>
      </p:sp>
      <p:sp>
        <p:nvSpPr>
          <p:cNvPr id="115716" name="Rectangle 3"/>
          <p:cNvSpPr>
            <a:spLocks noGrp="1" noChangeArrowheads="1"/>
          </p:cNvSpPr>
          <p:nvPr>
            <p:ph type="body" idx="1"/>
          </p:nvPr>
        </p:nvSpPr>
        <p:spPr>
          <a:xfrm>
            <a:off x="931863"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anose="02020603050405020304" pitchFamily="18" charset="0"/>
            </a:endParaRPr>
          </a:p>
        </p:txBody>
      </p:sp>
    </p:spTree>
    <p:extLst>
      <p:ext uri="{BB962C8B-B14F-4D97-AF65-F5344CB8AC3E}">
        <p14:creationId xmlns:p14="http://schemas.microsoft.com/office/powerpoint/2010/main" val="31526001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2702002C-4AC9-4C3F-9B2C-CE3AE9C44D5D}" type="slidenum">
              <a:rPr lang="en-US" altLang="en-US" sz="1200" smtClean="0">
                <a:solidFill>
                  <a:srgbClr val="000000"/>
                </a:solidFill>
              </a:rPr>
              <a:pPr/>
              <a:t>3</a:t>
            </a:fld>
            <a:endParaRPr lang="en-US" altLang="en-US" sz="1200" smtClean="0">
              <a:solidFill>
                <a:srgbClr val="000000"/>
              </a:solidFill>
            </a:endParaRPr>
          </a:p>
        </p:txBody>
      </p:sp>
      <p:sp>
        <p:nvSpPr>
          <p:cNvPr id="19459" name="Rectangle 2"/>
          <p:cNvSpPr>
            <a:spLocks noGrp="1" noRot="1" noChangeAspect="1" noChangeArrowheads="1" noTextEdit="1"/>
          </p:cNvSpPr>
          <p:nvPr>
            <p:ph type="sldImg"/>
          </p:nvPr>
        </p:nvSpPr>
        <p:spPr>
          <a:xfrm>
            <a:off x="1371600" y="1143000"/>
            <a:ext cx="4114800" cy="3086100"/>
          </a:xfrm>
          <a:ln/>
        </p:spPr>
      </p:sp>
      <p:sp>
        <p:nvSpPr>
          <p:cNvPr id="194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val="3526772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C78A2E38-9D25-4D54-8FD6-349441890E68}" type="slidenum">
              <a:rPr lang="en-US" altLang="en-US" sz="1200" smtClean="0">
                <a:solidFill>
                  <a:srgbClr val="000000"/>
                </a:solidFill>
                <a:latin typeface="Times New Roman" panose="02020603050405020304" pitchFamily="18" charset="0"/>
              </a:rPr>
              <a:pPr/>
              <a:t>22</a:t>
            </a:fld>
            <a:endParaRPr lang="en-US" altLang="en-US" sz="1200" smtClean="0">
              <a:solidFill>
                <a:srgbClr val="000000"/>
              </a:solidFill>
              <a:latin typeface="Times New Roman" panose="02020603050405020304" pitchFamily="18" charset="0"/>
            </a:endParaRPr>
          </a:p>
        </p:txBody>
      </p:sp>
      <p:sp>
        <p:nvSpPr>
          <p:cNvPr id="57347" name="Rectangle 2"/>
          <p:cNvSpPr>
            <a:spLocks noGrp="1" noRot="1" noChangeAspect="1" noChangeArrowheads="1" noTextEdit="1"/>
          </p:cNvSpPr>
          <p:nvPr>
            <p:ph type="sldImg"/>
          </p:nvPr>
        </p:nvSpPr>
        <p:spPr>
          <a:xfrm>
            <a:off x="1371600" y="1143000"/>
            <a:ext cx="4114800" cy="3086100"/>
          </a:xfrm>
          <a:ln/>
        </p:spPr>
      </p:sp>
      <p:sp>
        <p:nvSpPr>
          <p:cNvPr id="573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IN" altLang="en-US" smtClean="0">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val="2871954076"/>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69CAD203-7166-4937-8E81-0484D9D7A4B2}" type="slidenum">
              <a:rPr lang="en-US" altLang="en-US" sz="1200"/>
              <a:pPr/>
              <a:t>228</a:t>
            </a:fld>
            <a:endParaRPr lang="en-US" altLang="en-US" sz="1200"/>
          </a:p>
        </p:txBody>
      </p:sp>
      <p:sp>
        <p:nvSpPr>
          <p:cNvPr id="116739" name="Rectangle 2"/>
          <p:cNvSpPr>
            <a:spLocks noGrp="1" noRot="1" noChangeAspect="1" noChangeArrowheads="1" noTextEdit="1"/>
          </p:cNvSpPr>
          <p:nvPr>
            <p:ph type="sldImg"/>
          </p:nvPr>
        </p:nvSpPr>
        <p:spPr>
          <a:xfrm>
            <a:off x="1177925" y="695325"/>
            <a:ext cx="4641850" cy="3481388"/>
          </a:xfrm>
          <a:ln/>
        </p:spPr>
      </p:sp>
      <p:sp>
        <p:nvSpPr>
          <p:cNvPr id="116740" name="Rectangle 3"/>
          <p:cNvSpPr>
            <a:spLocks noGrp="1" noChangeArrowheads="1"/>
          </p:cNvSpPr>
          <p:nvPr>
            <p:ph type="body" idx="1"/>
          </p:nvPr>
        </p:nvSpPr>
        <p:spPr>
          <a:xfrm>
            <a:off x="931863"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anose="02020603050405020304" pitchFamily="18" charset="0"/>
            </a:endParaRPr>
          </a:p>
        </p:txBody>
      </p:sp>
    </p:spTree>
    <p:extLst>
      <p:ext uri="{BB962C8B-B14F-4D97-AF65-F5344CB8AC3E}">
        <p14:creationId xmlns:p14="http://schemas.microsoft.com/office/powerpoint/2010/main" val="4027726379"/>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p:cNvSpPr>
            <a:spLocks noGrp="1" noRot="1" noChangeAspect="1" noChangeArrowheads="1" noTextEdit="1"/>
          </p:cNvSpPr>
          <p:nvPr>
            <p:ph type="sldImg"/>
          </p:nvPr>
        </p:nvSpPr>
        <p:spPr>
          <a:xfrm>
            <a:off x="1371600" y="1143000"/>
            <a:ext cx="4114800" cy="3086100"/>
          </a:xfrm>
          <a:ln/>
        </p:spPr>
      </p:sp>
      <p:sp>
        <p:nvSpPr>
          <p:cNvPr id="11776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anose="02020603050405020304" pitchFamily="18" charset="0"/>
            </a:endParaRPr>
          </a:p>
        </p:txBody>
      </p:sp>
    </p:spTree>
    <p:extLst>
      <p:ext uri="{BB962C8B-B14F-4D97-AF65-F5344CB8AC3E}">
        <p14:creationId xmlns:p14="http://schemas.microsoft.com/office/powerpoint/2010/main" val="2423114561"/>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71361F7D-A4DA-41CF-BCAC-1C89147746CF}" type="slidenum">
              <a:rPr lang="en-US" altLang="en-US" sz="1200"/>
              <a:pPr/>
              <a:t>230</a:t>
            </a:fld>
            <a:endParaRPr lang="en-US" altLang="en-US" sz="1200"/>
          </a:p>
        </p:txBody>
      </p:sp>
      <p:sp>
        <p:nvSpPr>
          <p:cNvPr id="118787" name="Rectangle 2"/>
          <p:cNvSpPr>
            <a:spLocks noGrp="1" noRot="1" noChangeAspect="1" noChangeArrowheads="1" noTextEdit="1"/>
          </p:cNvSpPr>
          <p:nvPr>
            <p:ph type="sldImg"/>
          </p:nvPr>
        </p:nvSpPr>
        <p:spPr>
          <a:xfrm>
            <a:off x="1177925" y="695325"/>
            <a:ext cx="4641850" cy="3481388"/>
          </a:xfrm>
          <a:ln/>
        </p:spPr>
      </p:sp>
      <p:sp>
        <p:nvSpPr>
          <p:cNvPr id="118788" name="Rectangle 3"/>
          <p:cNvSpPr>
            <a:spLocks noGrp="1" noChangeArrowheads="1"/>
          </p:cNvSpPr>
          <p:nvPr>
            <p:ph type="body" idx="1"/>
          </p:nvPr>
        </p:nvSpPr>
        <p:spPr>
          <a:xfrm>
            <a:off x="931863"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anose="02020603050405020304" pitchFamily="18" charset="0"/>
            </a:endParaRPr>
          </a:p>
        </p:txBody>
      </p:sp>
    </p:spTree>
    <p:extLst>
      <p:ext uri="{BB962C8B-B14F-4D97-AF65-F5344CB8AC3E}">
        <p14:creationId xmlns:p14="http://schemas.microsoft.com/office/powerpoint/2010/main" val="2623124122"/>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E655B84B-61CF-4893-B8D1-B8D85FA93BA1}" type="slidenum">
              <a:rPr lang="en-US" altLang="en-US" sz="1200"/>
              <a:pPr/>
              <a:t>231</a:t>
            </a:fld>
            <a:endParaRPr lang="en-US" altLang="en-US" sz="1200"/>
          </a:p>
        </p:txBody>
      </p:sp>
      <p:sp>
        <p:nvSpPr>
          <p:cNvPr id="119811" name="Rectangle 2"/>
          <p:cNvSpPr>
            <a:spLocks noGrp="1" noRot="1" noChangeAspect="1" noChangeArrowheads="1" noTextEdit="1"/>
          </p:cNvSpPr>
          <p:nvPr>
            <p:ph type="sldImg"/>
          </p:nvPr>
        </p:nvSpPr>
        <p:spPr>
          <a:xfrm>
            <a:off x="1177925" y="695325"/>
            <a:ext cx="4641850" cy="3481388"/>
          </a:xfrm>
          <a:ln/>
        </p:spPr>
      </p:sp>
      <p:sp>
        <p:nvSpPr>
          <p:cNvPr id="119812" name="Rectangle 3"/>
          <p:cNvSpPr>
            <a:spLocks noGrp="1" noChangeArrowheads="1"/>
          </p:cNvSpPr>
          <p:nvPr>
            <p:ph type="body" idx="1"/>
          </p:nvPr>
        </p:nvSpPr>
        <p:spPr>
          <a:xfrm>
            <a:off x="931863"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anose="02020603050405020304" pitchFamily="18" charset="0"/>
            </a:endParaRPr>
          </a:p>
        </p:txBody>
      </p:sp>
    </p:spTree>
    <p:extLst>
      <p:ext uri="{BB962C8B-B14F-4D97-AF65-F5344CB8AC3E}">
        <p14:creationId xmlns:p14="http://schemas.microsoft.com/office/powerpoint/2010/main" val="3495756658"/>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4838E024-0993-4143-A1E5-7C192ED32EC6}" type="slidenum">
              <a:rPr lang="en-US" altLang="en-US" sz="1200"/>
              <a:pPr/>
              <a:t>232</a:t>
            </a:fld>
            <a:endParaRPr lang="en-US" altLang="en-US" sz="1200"/>
          </a:p>
        </p:txBody>
      </p:sp>
      <p:sp>
        <p:nvSpPr>
          <p:cNvPr id="120835" name="Rectangle 2"/>
          <p:cNvSpPr>
            <a:spLocks noGrp="1" noRot="1" noChangeAspect="1" noChangeArrowheads="1" noTextEdit="1"/>
          </p:cNvSpPr>
          <p:nvPr>
            <p:ph type="sldImg"/>
          </p:nvPr>
        </p:nvSpPr>
        <p:spPr>
          <a:xfrm>
            <a:off x="1177925" y="695325"/>
            <a:ext cx="4641850" cy="3481388"/>
          </a:xfrm>
          <a:ln/>
        </p:spPr>
      </p:sp>
      <p:sp>
        <p:nvSpPr>
          <p:cNvPr id="120836" name="Rectangle 3"/>
          <p:cNvSpPr>
            <a:spLocks noGrp="1" noChangeArrowheads="1"/>
          </p:cNvSpPr>
          <p:nvPr>
            <p:ph type="body" idx="1"/>
          </p:nvPr>
        </p:nvSpPr>
        <p:spPr>
          <a:xfrm>
            <a:off x="931863"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anose="02020603050405020304" pitchFamily="18" charset="0"/>
            </a:endParaRPr>
          </a:p>
        </p:txBody>
      </p:sp>
    </p:spTree>
    <p:extLst>
      <p:ext uri="{BB962C8B-B14F-4D97-AF65-F5344CB8AC3E}">
        <p14:creationId xmlns:p14="http://schemas.microsoft.com/office/powerpoint/2010/main" val="4205060534"/>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2"/>
          <p:cNvSpPr>
            <a:spLocks noGrp="1" noRot="1" noChangeAspect="1" noChangeArrowheads="1" noTextEdit="1"/>
          </p:cNvSpPr>
          <p:nvPr>
            <p:ph type="sldImg"/>
          </p:nvPr>
        </p:nvSpPr>
        <p:spPr>
          <a:xfrm>
            <a:off x="1371600" y="1143000"/>
            <a:ext cx="4114800" cy="3086100"/>
          </a:xfrm>
          <a:ln/>
        </p:spPr>
      </p:sp>
      <p:sp>
        <p:nvSpPr>
          <p:cNvPr id="12185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anose="02020603050405020304" pitchFamily="18" charset="0"/>
            </a:endParaRPr>
          </a:p>
        </p:txBody>
      </p:sp>
    </p:spTree>
    <p:extLst>
      <p:ext uri="{BB962C8B-B14F-4D97-AF65-F5344CB8AC3E}">
        <p14:creationId xmlns:p14="http://schemas.microsoft.com/office/powerpoint/2010/main" val="1757637162"/>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0E47DF64-BFD9-4B58-9223-6A8711065BDF}" type="slidenum">
              <a:rPr lang="en-US" altLang="en-US" sz="1200"/>
              <a:pPr/>
              <a:t>234</a:t>
            </a:fld>
            <a:endParaRPr lang="en-US" altLang="en-US" sz="1200"/>
          </a:p>
        </p:txBody>
      </p:sp>
      <p:sp>
        <p:nvSpPr>
          <p:cNvPr id="122883" name="Rectangle 2"/>
          <p:cNvSpPr>
            <a:spLocks noGrp="1" noRot="1" noChangeAspect="1" noChangeArrowheads="1" noTextEdit="1"/>
          </p:cNvSpPr>
          <p:nvPr>
            <p:ph type="sldImg"/>
          </p:nvPr>
        </p:nvSpPr>
        <p:spPr>
          <a:xfrm>
            <a:off x="1371600" y="1143000"/>
            <a:ext cx="4114800" cy="3086100"/>
          </a:xfrm>
          <a:ln/>
        </p:spPr>
      </p:sp>
      <p:sp>
        <p:nvSpPr>
          <p:cNvPr id="122884" name="Rectangle 3"/>
          <p:cNvSpPr>
            <a:spLocks noGrp="1" noChangeArrowheads="1"/>
          </p:cNvSpPr>
          <p:nvPr>
            <p:ph type="body" idx="1"/>
          </p:nvPr>
        </p:nvSpPr>
        <p:spPr>
          <a:xfrm>
            <a:off x="931863" y="4410075"/>
            <a:ext cx="513397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anose="02020603050405020304" pitchFamily="18" charset="0"/>
            </a:endParaRPr>
          </a:p>
        </p:txBody>
      </p:sp>
    </p:spTree>
    <p:extLst>
      <p:ext uri="{BB962C8B-B14F-4D97-AF65-F5344CB8AC3E}">
        <p14:creationId xmlns:p14="http://schemas.microsoft.com/office/powerpoint/2010/main" val="2350771951"/>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85021E16-ED52-4D1E-8BB1-2A94A8147C08}" type="slidenum">
              <a:rPr lang="en-US" altLang="en-US" sz="1200"/>
              <a:pPr/>
              <a:t>235</a:t>
            </a:fld>
            <a:endParaRPr lang="en-US" altLang="en-US" sz="1200"/>
          </a:p>
        </p:txBody>
      </p:sp>
      <p:sp>
        <p:nvSpPr>
          <p:cNvPr id="123907" name="Rectangle 2"/>
          <p:cNvSpPr>
            <a:spLocks noGrp="1" noRot="1" noChangeAspect="1" noChangeArrowheads="1" noTextEdit="1"/>
          </p:cNvSpPr>
          <p:nvPr>
            <p:ph type="sldImg"/>
          </p:nvPr>
        </p:nvSpPr>
        <p:spPr>
          <a:xfrm>
            <a:off x="1371600" y="1143000"/>
            <a:ext cx="4114800" cy="3086100"/>
          </a:xfrm>
          <a:ln/>
        </p:spPr>
      </p:sp>
      <p:sp>
        <p:nvSpPr>
          <p:cNvPr id="123908" name="Rectangle 3"/>
          <p:cNvSpPr>
            <a:spLocks noGrp="1" noChangeArrowheads="1"/>
          </p:cNvSpPr>
          <p:nvPr>
            <p:ph type="body" idx="1"/>
          </p:nvPr>
        </p:nvSpPr>
        <p:spPr>
          <a:xfrm>
            <a:off x="931863" y="4410075"/>
            <a:ext cx="513397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anose="02020603050405020304" pitchFamily="18" charset="0"/>
            </a:endParaRPr>
          </a:p>
        </p:txBody>
      </p:sp>
    </p:spTree>
    <p:extLst>
      <p:ext uri="{BB962C8B-B14F-4D97-AF65-F5344CB8AC3E}">
        <p14:creationId xmlns:p14="http://schemas.microsoft.com/office/powerpoint/2010/main" val="2652237711"/>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7"/>
          <p:cNvSpPr txBox="1">
            <a:spLocks noGrp="1" noChangeArrowheads="1"/>
          </p:cNvSpPr>
          <p:nvPr/>
        </p:nvSpPr>
        <p:spPr bwMode="auto">
          <a:xfrm>
            <a:off x="3965575" y="8820150"/>
            <a:ext cx="3032125"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031" tIns="46516" rIns="93031" bIns="46516" anchor="b"/>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r"/>
            <a:fld id="{97AF5742-5036-4C7D-81FE-9AA283F27774}" type="slidenum">
              <a:rPr lang="en-US" altLang="en-US" sz="1200"/>
              <a:pPr algn="r"/>
              <a:t>236</a:t>
            </a:fld>
            <a:endParaRPr lang="en-US" altLang="en-US" sz="1200"/>
          </a:p>
        </p:txBody>
      </p:sp>
      <p:sp>
        <p:nvSpPr>
          <p:cNvPr id="124931" name="Rectangle 2"/>
          <p:cNvSpPr>
            <a:spLocks noGrp="1" noRot="1" noChangeAspect="1" noChangeArrowheads="1" noTextEdit="1"/>
          </p:cNvSpPr>
          <p:nvPr>
            <p:ph type="sldImg"/>
          </p:nvPr>
        </p:nvSpPr>
        <p:spPr>
          <a:xfrm>
            <a:off x="1371600" y="1143000"/>
            <a:ext cx="4114800" cy="3086100"/>
          </a:xfrm>
          <a:ln/>
        </p:spPr>
      </p:sp>
      <p:sp>
        <p:nvSpPr>
          <p:cNvPr id="124932" name="Rectangle 3"/>
          <p:cNvSpPr>
            <a:spLocks noGrp="1" noChangeArrowheads="1"/>
          </p:cNvSpPr>
          <p:nvPr>
            <p:ph type="body" idx="1"/>
          </p:nvPr>
        </p:nvSpPr>
        <p:spPr>
          <a:xfrm>
            <a:off x="931863" y="4410075"/>
            <a:ext cx="513397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anose="02020603050405020304" pitchFamily="18" charset="0"/>
            </a:endParaRPr>
          </a:p>
        </p:txBody>
      </p:sp>
    </p:spTree>
    <p:extLst>
      <p:ext uri="{BB962C8B-B14F-4D97-AF65-F5344CB8AC3E}">
        <p14:creationId xmlns:p14="http://schemas.microsoft.com/office/powerpoint/2010/main" val="1021244836"/>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0D31E580-E266-4B06-A72A-E66F56649EA5}" type="slidenum">
              <a:rPr lang="en-US" altLang="en-US" sz="1200"/>
              <a:pPr/>
              <a:t>237</a:t>
            </a:fld>
            <a:endParaRPr lang="en-US" altLang="en-US" sz="1200"/>
          </a:p>
        </p:txBody>
      </p:sp>
      <p:sp>
        <p:nvSpPr>
          <p:cNvPr id="125955" name="Rectangle 2"/>
          <p:cNvSpPr>
            <a:spLocks noGrp="1" noRot="1" noChangeAspect="1" noChangeArrowheads="1" noTextEdit="1"/>
          </p:cNvSpPr>
          <p:nvPr>
            <p:ph type="sldImg"/>
          </p:nvPr>
        </p:nvSpPr>
        <p:spPr>
          <a:xfrm>
            <a:off x="1371600" y="1143000"/>
            <a:ext cx="4114800" cy="3086100"/>
          </a:xfrm>
          <a:ln/>
        </p:spPr>
      </p:sp>
      <p:sp>
        <p:nvSpPr>
          <p:cNvPr id="125956" name="Rectangle 3"/>
          <p:cNvSpPr>
            <a:spLocks noGrp="1" noChangeArrowheads="1"/>
          </p:cNvSpPr>
          <p:nvPr>
            <p:ph type="body" idx="1"/>
          </p:nvPr>
        </p:nvSpPr>
        <p:spPr>
          <a:xfrm>
            <a:off x="931863" y="4410075"/>
            <a:ext cx="513397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anose="02020603050405020304" pitchFamily="18" charset="0"/>
            </a:endParaRPr>
          </a:p>
        </p:txBody>
      </p:sp>
    </p:spTree>
    <p:extLst>
      <p:ext uri="{BB962C8B-B14F-4D97-AF65-F5344CB8AC3E}">
        <p14:creationId xmlns:p14="http://schemas.microsoft.com/office/powerpoint/2010/main" val="25913156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77B9501D-AB25-42A1-BD81-8FFFDC89C82B}" type="slidenum">
              <a:rPr lang="en-US" altLang="en-US" sz="1200" smtClean="0">
                <a:solidFill>
                  <a:srgbClr val="000000"/>
                </a:solidFill>
              </a:rPr>
              <a:pPr/>
              <a:t>23</a:t>
            </a:fld>
            <a:endParaRPr lang="en-US" altLang="en-US" sz="1200" smtClean="0">
              <a:solidFill>
                <a:srgbClr val="000000"/>
              </a:solidFill>
            </a:endParaRPr>
          </a:p>
        </p:txBody>
      </p:sp>
      <p:sp>
        <p:nvSpPr>
          <p:cNvPr id="59395" name="Rectangle 2"/>
          <p:cNvSpPr>
            <a:spLocks noGrp="1" noRot="1" noChangeAspect="1" noChangeArrowheads="1" noTextEdit="1"/>
          </p:cNvSpPr>
          <p:nvPr>
            <p:ph type="sldImg"/>
          </p:nvPr>
        </p:nvSpPr>
        <p:spPr>
          <a:xfrm>
            <a:off x="1371600" y="1143000"/>
            <a:ext cx="4114800" cy="3086100"/>
          </a:xfrm>
          <a:ln/>
        </p:spPr>
      </p:sp>
      <p:sp>
        <p:nvSpPr>
          <p:cNvPr id="593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val="2163190157"/>
      </p:ext>
    </p:extLst>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Rot="1" noChangeAspect="1" noChangeArrowheads="1" noTextEdit="1"/>
          </p:cNvSpPr>
          <p:nvPr>
            <p:ph type="sldImg"/>
          </p:nvPr>
        </p:nvSpPr>
        <p:spPr>
          <a:xfrm>
            <a:off x="1371600" y="1143000"/>
            <a:ext cx="4114800" cy="3086100"/>
          </a:xfrm>
          <a:ln/>
        </p:spPr>
      </p:sp>
      <p:sp>
        <p:nvSpPr>
          <p:cNvPr id="12697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anose="02020603050405020304" pitchFamily="18" charset="0"/>
            </a:endParaRPr>
          </a:p>
        </p:txBody>
      </p:sp>
    </p:spTree>
    <p:extLst>
      <p:ext uri="{BB962C8B-B14F-4D97-AF65-F5344CB8AC3E}">
        <p14:creationId xmlns:p14="http://schemas.microsoft.com/office/powerpoint/2010/main" val="3563686056"/>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7"/>
          <p:cNvSpPr txBox="1">
            <a:spLocks noGrp="1" noChangeArrowheads="1"/>
          </p:cNvSpPr>
          <p:nvPr/>
        </p:nvSpPr>
        <p:spPr bwMode="auto">
          <a:xfrm>
            <a:off x="3965575" y="8820150"/>
            <a:ext cx="3032125"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031" tIns="46516" rIns="93031" bIns="46516" anchor="b"/>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r"/>
            <a:fld id="{D360D766-1095-4A98-B989-04E712298AE9}" type="slidenum">
              <a:rPr lang="en-US" altLang="en-US" sz="1200"/>
              <a:pPr algn="r"/>
              <a:t>239</a:t>
            </a:fld>
            <a:endParaRPr lang="en-US" altLang="en-US" sz="1200"/>
          </a:p>
        </p:txBody>
      </p:sp>
      <p:sp>
        <p:nvSpPr>
          <p:cNvPr id="128003" name="Rectangle 2"/>
          <p:cNvSpPr>
            <a:spLocks noGrp="1" noRot="1" noChangeAspect="1" noChangeArrowheads="1" noTextEdit="1"/>
          </p:cNvSpPr>
          <p:nvPr>
            <p:ph type="sldImg"/>
          </p:nvPr>
        </p:nvSpPr>
        <p:spPr>
          <a:xfrm>
            <a:off x="1179513" y="696913"/>
            <a:ext cx="4641850" cy="3481387"/>
          </a:xfrm>
          <a:ln/>
        </p:spPr>
      </p:sp>
      <p:sp>
        <p:nvSpPr>
          <p:cNvPr id="128004" name="Rectangle 3"/>
          <p:cNvSpPr>
            <a:spLocks noGrp="1" noChangeArrowheads="1"/>
          </p:cNvSpPr>
          <p:nvPr>
            <p:ph type="body" idx="1"/>
          </p:nvPr>
        </p:nvSpPr>
        <p:spPr>
          <a:xfrm>
            <a:off x="931863" y="4410075"/>
            <a:ext cx="513397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anose="02020603050405020304" pitchFamily="18" charset="0"/>
            </a:endParaRPr>
          </a:p>
        </p:txBody>
      </p:sp>
    </p:spTree>
    <p:extLst>
      <p:ext uri="{BB962C8B-B14F-4D97-AF65-F5344CB8AC3E}">
        <p14:creationId xmlns:p14="http://schemas.microsoft.com/office/powerpoint/2010/main" val="1600647824"/>
      </p:ext>
    </p:extLst>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2"/>
          <p:cNvSpPr>
            <a:spLocks noGrp="1" noRot="1" noChangeAspect="1" noChangeArrowheads="1" noTextEdit="1"/>
          </p:cNvSpPr>
          <p:nvPr>
            <p:ph type="sldImg"/>
          </p:nvPr>
        </p:nvSpPr>
        <p:spPr>
          <a:xfrm>
            <a:off x="1371600" y="1143000"/>
            <a:ext cx="4114800" cy="3086100"/>
          </a:xfrm>
          <a:ln/>
        </p:spPr>
      </p:sp>
      <p:sp>
        <p:nvSpPr>
          <p:cNvPr id="12902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anose="02020603050405020304" pitchFamily="18" charset="0"/>
            </a:endParaRPr>
          </a:p>
        </p:txBody>
      </p:sp>
    </p:spTree>
    <p:extLst>
      <p:ext uri="{BB962C8B-B14F-4D97-AF65-F5344CB8AC3E}">
        <p14:creationId xmlns:p14="http://schemas.microsoft.com/office/powerpoint/2010/main" val="633577570"/>
      </p:ext>
    </p:extLst>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2"/>
          <p:cNvSpPr>
            <a:spLocks noGrp="1" noRot="1" noChangeAspect="1" noChangeArrowheads="1" noTextEdit="1"/>
          </p:cNvSpPr>
          <p:nvPr>
            <p:ph type="sldImg"/>
          </p:nvPr>
        </p:nvSpPr>
        <p:spPr>
          <a:xfrm>
            <a:off x="1371600" y="1143000"/>
            <a:ext cx="4114800" cy="3086100"/>
          </a:xfrm>
          <a:ln/>
        </p:spPr>
      </p:sp>
      <p:sp>
        <p:nvSpPr>
          <p:cNvPr id="13005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anose="02020603050405020304" pitchFamily="18" charset="0"/>
            </a:endParaRPr>
          </a:p>
        </p:txBody>
      </p:sp>
    </p:spTree>
    <p:extLst>
      <p:ext uri="{BB962C8B-B14F-4D97-AF65-F5344CB8AC3E}">
        <p14:creationId xmlns:p14="http://schemas.microsoft.com/office/powerpoint/2010/main" val="903151951"/>
      </p:ext>
    </p:extLst>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7"/>
          <p:cNvSpPr txBox="1">
            <a:spLocks noGrp="1" noChangeArrowheads="1"/>
          </p:cNvSpPr>
          <p:nvPr/>
        </p:nvSpPr>
        <p:spPr bwMode="auto">
          <a:xfrm>
            <a:off x="3965575" y="8820150"/>
            <a:ext cx="3032125"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031" tIns="46516" rIns="93031" bIns="46516" anchor="b"/>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r"/>
            <a:fld id="{38969BAF-2323-4D0D-A3F2-0B14BF03987E}" type="slidenum">
              <a:rPr lang="en-US" altLang="en-US" sz="1200"/>
              <a:pPr algn="r"/>
              <a:t>242</a:t>
            </a:fld>
            <a:endParaRPr lang="en-US" altLang="en-US" sz="1200"/>
          </a:p>
        </p:txBody>
      </p:sp>
      <p:sp>
        <p:nvSpPr>
          <p:cNvPr id="131075" name="Rectangle 2"/>
          <p:cNvSpPr>
            <a:spLocks noGrp="1" noRot="1" noChangeAspect="1" noChangeArrowheads="1" noTextEdit="1"/>
          </p:cNvSpPr>
          <p:nvPr>
            <p:ph type="sldImg"/>
          </p:nvPr>
        </p:nvSpPr>
        <p:spPr>
          <a:xfrm>
            <a:off x="1179513" y="696913"/>
            <a:ext cx="4641850" cy="3481387"/>
          </a:xfrm>
          <a:ln/>
        </p:spPr>
      </p:sp>
      <p:sp>
        <p:nvSpPr>
          <p:cNvPr id="131076" name="Rectangle 3"/>
          <p:cNvSpPr>
            <a:spLocks noGrp="1" noChangeArrowheads="1"/>
          </p:cNvSpPr>
          <p:nvPr>
            <p:ph type="body" idx="1"/>
          </p:nvPr>
        </p:nvSpPr>
        <p:spPr>
          <a:xfrm>
            <a:off x="931863" y="4410075"/>
            <a:ext cx="513397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anose="02020603050405020304" pitchFamily="18" charset="0"/>
            </a:endParaRPr>
          </a:p>
        </p:txBody>
      </p:sp>
    </p:spTree>
    <p:extLst>
      <p:ext uri="{BB962C8B-B14F-4D97-AF65-F5344CB8AC3E}">
        <p14:creationId xmlns:p14="http://schemas.microsoft.com/office/powerpoint/2010/main" val="2961938684"/>
      </p:ext>
    </p:extLst>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7"/>
          <p:cNvSpPr txBox="1">
            <a:spLocks noGrp="1" noChangeArrowheads="1"/>
          </p:cNvSpPr>
          <p:nvPr/>
        </p:nvSpPr>
        <p:spPr bwMode="auto">
          <a:xfrm>
            <a:off x="3965575" y="8820150"/>
            <a:ext cx="3032125"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031" tIns="46516" rIns="93031" bIns="46516" anchor="b"/>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r"/>
            <a:fld id="{0C62BCFE-AD2F-4325-8092-048664A0A1DE}" type="slidenum">
              <a:rPr lang="en-US" altLang="en-US" sz="1200"/>
              <a:pPr algn="r"/>
              <a:t>243</a:t>
            </a:fld>
            <a:endParaRPr lang="en-US" altLang="en-US" sz="1200"/>
          </a:p>
        </p:txBody>
      </p:sp>
      <p:sp>
        <p:nvSpPr>
          <p:cNvPr id="132099" name="Rectangle 2"/>
          <p:cNvSpPr>
            <a:spLocks noGrp="1" noRot="1" noChangeAspect="1" noChangeArrowheads="1" noTextEdit="1"/>
          </p:cNvSpPr>
          <p:nvPr>
            <p:ph type="sldImg"/>
          </p:nvPr>
        </p:nvSpPr>
        <p:spPr>
          <a:xfrm>
            <a:off x="1179513" y="696913"/>
            <a:ext cx="4641850" cy="3481387"/>
          </a:xfrm>
          <a:ln/>
        </p:spPr>
      </p:sp>
      <p:sp>
        <p:nvSpPr>
          <p:cNvPr id="132100" name="Rectangle 3"/>
          <p:cNvSpPr>
            <a:spLocks noGrp="1" noChangeArrowheads="1"/>
          </p:cNvSpPr>
          <p:nvPr>
            <p:ph type="body" idx="1"/>
          </p:nvPr>
        </p:nvSpPr>
        <p:spPr>
          <a:xfrm>
            <a:off x="931863" y="4410075"/>
            <a:ext cx="513397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anose="02020603050405020304" pitchFamily="18" charset="0"/>
            </a:endParaRPr>
          </a:p>
        </p:txBody>
      </p:sp>
    </p:spTree>
    <p:extLst>
      <p:ext uri="{BB962C8B-B14F-4D97-AF65-F5344CB8AC3E}">
        <p14:creationId xmlns:p14="http://schemas.microsoft.com/office/powerpoint/2010/main" val="1916559649"/>
      </p:ext>
    </p:extLst>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p:cNvSpPr txBox="1">
            <a:spLocks noGrp="1" noChangeArrowheads="1"/>
          </p:cNvSpPr>
          <p:nvPr/>
        </p:nvSpPr>
        <p:spPr bwMode="auto">
          <a:xfrm>
            <a:off x="3965575" y="8820150"/>
            <a:ext cx="3032125"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031" tIns="46516" rIns="93031" bIns="46516" anchor="b"/>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r"/>
            <a:fld id="{DE968BF7-42C8-4C86-8294-3E29A61FB3D8}" type="slidenum">
              <a:rPr lang="en-US" altLang="en-US" sz="1200"/>
              <a:pPr algn="r"/>
              <a:t>244</a:t>
            </a:fld>
            <a:endParaRPr lang="en-US" altLang="en-US" sz="1200"/>
          </a:p>
        </p:txBody>
      </p:sp>
      <p:sp>
        <p:nvSpPr>
          <p:cNvPr id="133123" name="Rectangle 2"/>
          <p:cNvSpPr>
            <a:spLocks noGrp="1" noRot="1" noChangeAspect="1" noChangeArrowheads="1" noTextEdit="1"/>
          </p:cNvSpPr>
          <p:nvPr>
            <p:ph type="sldImg"/>
          </p:nvPr>
        </p:nvSpPr>
        <p:spPr>
          <a:xfrm>
            <a:off x="1179513" y="696913"/>
            <a:ext cx="4641850" cy="3481387"/>
          </a:xfrm>
          <a:ln/>
        </p:spPr>
      </p:sp>
      <p:sp>
        <p:nvSpPr>
          <p:cNvPr id="133124" name="Rectangle 3"/>
          <p:cNvSpPr>
            <a:spLocks noGrp="1" noChangeArrowheads="1"/>
          </p:cNvSpPr>
          <p:nvPr>
            <p:ph type="body" idx="1"/>
          </p:nvPr>
        </p:nvSpPr>
        <p:spPr>
          <a:xfrm>
            <a:off x="931863" y="4410075"/>
            <a:ext cx="513397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anose="02020603050405020304" pitchFamily="18" charset="0"/>
            </a:endParaRPr>
          </a:p>
        </p:txBody>
      </p:sp>
    </p:spTree>
    <p:extLst>
      <p:ext uri="{BB962C8B-B14F-4D97-AF65-F5344CB8AC3E}">
        <p14:creationId xmlns:p14="http://schemas.microsoft.com/office/powerpoint/2010/main" val="2626534652"/>
      </p:ext>
    </p:extLst>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7"/>
          <p:cNvSpPr txBox="1">
            <a:spLocks noGrp="1" noChangeArrowheads="1"/>
          </p:cNvSpPr>
          <p:nvPr/>
        </p:nvSpPr>
        <p:spPr bwMode="auto">
          <a:xfrm>
            <a:off x="3965575" y="8820150"/>
            <a:ext cx="3032125"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031" tIns="46516" rIns="93031" bIns="46516" anchor="b"/>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r"/>
            <a:fld id="{C6E0B01C-42A9-48DB-9EEA-814D8D36D254}" type="slidenum">
              <a:rPr lang="en-US" altLang="en-US" sz="1200"/>
              <a:pPr algn="r"/>
              <a:t>245</a:t>
            </a:fld>
            <a:endParaRPr lang="en-US" altLang="en-US" sz="1200"/>
          </a:p>
        </p:txBody>
      </p:sp>
      <p:sp>
        <p:nvSpPr>
          <p:cNvPr id="134147" name="Rectangle 2"/>
          <p:cNvSpPr>
            <a:spLocks noGrp="1" noRot="1" noChangeAspect="1" noChangeArrowheads="1" noTextEdit="1"/>
          </p:cNvSpPr>
          <p:nvPr>
            <p:ph type="sldImg"/>
          </p:nvPr>
        </p:nvSpPr>
        <p:spPr>
          <a:xfrm>
            <a:off x="1179513" y="696913"/>
            <a:ext cx="4641850" cy="3481387"/>
          </a:xfrm>
          <a:ln/>
        </p:spPr>
      </p:sp>
      <p:sp>
        <p:nvSpPr>
          <p:cNvPr id="134148" name="Rectangle 3"/>
          <p:cNvSpPr>
            <a:spLocks noGrp="1" noChangeArrowheads="1"/>
          </p:cNvSpPr>
          <p:nvPr>
            <p:ph type="body" idx="1"/>
          </p:nvPr>
        </p:nvSpPr>
        <p:spPr>
          <a:xfrm>
            <a:off x="931863" y="4410075"/>
            <a:ext cx="513397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anose="02020603050405020304" pitchFamily="18" charset="0"/>
            </a:endParaRPr>
          </a:p>
        </p:txBody>
      </p:sp>
    </p:spTree>
    <p:extLst>
      <p:ext uri="{BB962C8B-B14F-4D97-AF65-F5344CB8AC3E}">
        <p14:creationId xmlns:p14="http://schemas.microsoft.com/office/powerpoint/2010/main" val="1694671142"/>
      </p:ext>
    </p:extLst>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7"/>
          <p:cNvSpPr txBox="1">
            <a:spLocks noGrp="1" noChangeArrowheads="1"/>
          </p:cNvSpPr>
          <p:nvPr/>
        </p:nvSpPr>
        <p:spPr bwMode="auto">
          <a:xfrm>
            <a:off x="3965575" y="8820150"/>
            <a:ext cx="3032125"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031" tIns="46516" rIns="93031" bIns="46516" anchor="b"/>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r"/>
            <a:fld id="{D684A7BA-B059-48C2-A1B3-45C855F4E010}" type="slidenum">
              <a:rPr lang="en-US" altLang="en-US" sz="1200"/>
              <a:pPr algn="r"/>
              <a:t>246</a:t>
            </a:fld>
            <a:endParaRPr lang="en-US" altLang="en-US" sz="1200"/>
          </a:p>
        </p:txBody>
      </p:sp>
      <p:sp>
        <p:nvSpPr>
          <p:cNvPr id="135171" name="Rectangle 2"/>
          <p:cNvSpPr>
            <a:spLocks noGrp="1" noRot="1" noChangeAspect="1" noChangeArrowheads="1" noTextEdit="1"/>
          </p:cNvSpPr>
          <p:nvPr>
            <p:ph type="sldImg"/>
          </p:nvPr>
        </p:nvSpPr>
        <p:spPr>
          <a:xfrm>
            <a:off x="1179513" y="696913"/>
            <a:ext cx="4641850" cy="3481387"/>
          </a:xfrm>
          <a:ln/>
        </p:spPr>
      </p:sp>
      <p:sp>
        <p:nvSpPr>
          <p:cNvPr id="135172" name="Rectangle 3"/>
          <p:cNvSpPr>
            <a:spLocks noGrp="1" noChangeArrowheads="1"/>
          </p:cNvSpPr>
          <p:nvPr>
            <p:ph type="body" idx="1"/>
          </p:nvPr>
        </p:nvSpPr>
        <p:spPr>
          <a:xfrm>
            <a:off x="931863" y="4410075"/>
            <a:ext cx="513397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anose="02020603050405020304" pitchFamily="18" charset="0"/>
            </a:endParaRPr>
          </a:p>
        </p:txBody>
      </p:sp>
    </p:spTree>
    <p:extLst>
      <p:ext uri="{BB962C8B-B14F-4D97-AF65-F5344CB8AC3E}">
        <p14:creationId xmlns:p14="http://schemas.microsoft.com/office/powerpoint/2010/main" val="1477115395"/>
      </p:ext>
    </p:extLst>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2"/>
          <p:cNvSpPr>
            <a:spLocks noGrp="1" noRot="1" noChangeAspect="1" noChangeArrowheads="1" noTextEdit="1"/>
          </p:cNvSpPr>
          <p:nvPr>
            <p:ph type="sldImg"/>
          </p:nvPr>
        </p:nvSpPr>
        <p:spPr>
          <a:xfrm>
            <a:off x="1371600" y="1143000"/>
            <a:ext cx="4114800" cy="3086100"/>
          </a:xfrm>
          <a:ln/>
        </p:spPr>
      </p:sp>
      <p:sp>
        <p:nvSpPr>
          <p:cNvPr id="1361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anose="02020603050405020304" pitchFamily="18" charset="0"/>
            </a:endParaRPr>
          </a:p>
        </p:txBody>
      </p:sp>
    </p:spTree>
    <p:extLst>
      <p:ext uri="{BB962C8B-B14F-4D97-AF65-F5344CB8AC3E}">
        <p14:creationId xmlns:p14="http://schemas.microsoft.com/office/powerpoint/2010/main" val="3675989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D1EF9098-9D17-4FDF-85D5-9CC994E7739A}" type="slidenum">
              <a:rPr lang="en-US" altLang="en-US" sz="1200" smtClean="0">
                <a:solidFill>
                  <a:srgbClr val="000000"/>
                </a:solidFill>
              </a:rPr>
              <a:pPr/>
              <a:t>24</a:t>
            </a:fld>
            <a:endParaRPr lang="en-US" altLang="en-US" sz="1200" smtClean="0">
              <a:solidFill>
                <a:srgbClr val="000000"/>
              </a:solidFill>
            </a:endParaRPr>
          </a:p>
        </p:txBody>
      </p:sp>
      <p:sp>
        <p:nvSpPr>
          <p:cNvPr id="61443" name="Rectangle 2"/>
          <p:cNvSpPr>
            <a:spLocks noGrp="1" noRot="1" noChangeAspect="1" noChangeArrowheads="1" noTextEdit="1"/>
          </p:cNvSpPr>
          <p:nvPr>
            <p:ph type="sldImg"/>
          </p:nvPr>
        </p:nvSpPr>
        <p:spPr>
          <a:xfrm>
            <a:off x="1371600" y="1143000"/>
            <a:ext cx="4114800" cy="3086100"/>
          </a:xfrm>
          <a:ln/>
        </p:spPr>
      </p:sp>
      <p:sp>
        <p:nvSpPr>
          <p:cNvPr id="614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val="2353758179"/>
      </p:ext>
    </p:extLst>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86C9BEAD-D7A0-4BE1-A920-3ACF306266BF}" type="slidenum">
              <a:rPr lang="en-US" altLang="en-US" sz="1200"/>
              <a:pPr/>
              <a:t>248</a:t>
            </a:fld>
            <a:endParaRPr lang="en-US" altLang="en-US" sz="1200"/>
          </a:p>
        </p:txBody>
      </p:sp>
      <p:sp>
        <p:nvSpPr>
          <p:cNvPr id="137219" name="Rectangle 2"/>
          <p:cNvSpPr>
            <a:spLocks noGrp="1" noRot="1" noChangeAspect="1" noChangeArrowheads="1" noTextEdit="1"/>
          </p:cNvSpPr>
          <p:nvPr>
            <p:ph type="sldImg"/>
          </p:nvPr>
        </p:nvSpPr>
        <p:spPr>
          <a:xfrm>
            <a:off x="1179513" y="696913"/>
            <a:ext cx="4641850" cy="3481387"/>
          </a:xfrm>
          <a:ln/>
        </p:spPr>
      </p:sp>
      <p:sp>
        <p:nvSpPr>
          <p:cNvPr id="137220" name="Rectangle 3"/>
          <p:cNvSpPr>
            <a:spLocks noGrp="1" noChangeArrowheads="1"/>
          </p:cNvSpPr>
          <p:nvPr>
            <p:ph type="body" idx="1"/>
          </p:nvPr>
        </p:nvSpPr>
        <p:spPr>
          <a:xfrm>
            <a:off x="931863" y="4410075"/>
            <a:ext cx="513397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anose="02020603050405020304" pitchFamily="18" charset="0"/>
            </a:endParaRPr>
          </a:p>
        </p:txBody>
      </p:sp>
    </p:spTree>
    <p:extLst>
      <p:ext uri="{BB962C8B-B14F-4D97-AF65-F5344CB8AC3E}">
        <p14:creationId xmlns:p14="http://schemas.microsoft.com/office/powerpoint/2010/main" val="1447248003"/>
      </p:ext>
    </p:extLst>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47966B5D-78CC-4525-B94C-0220E1CC3FCB}" type="slidenum">
              <a:rPr lang="en-US" altLang="en-US" sz="1200"/>
              <a:pPr/>
              <a:t>249</a:t>
            </a:fld>
            <a:endParaRPr lang="en-US" altLang="en-US" sz="1200"/>
          </a:p>
        </p:txBody>
      </p:sp>
      <p:sp>
        <p:nvSpPr>
          <p:cNvPr id="138243" name="Rectangle 2"/>
          <p:cNvSpPr>
            <a:spLocks noGrp="1" noRot="1" noChangeAspect="1" noChangeArrowheads="1" noTextEdit="1"/>
          </p:cNvSpPr>
          <p:nvPr>
            <p:ph type="sldImg"/>
          </p:nvPr>
        </p:nvSpPr>
        <p:spPr>
          <a:xfrm>
            <a:off x="1371600" y="1143000"/>
            <a:ext cx="4114800" cy="3086100"/>
          </a:xfrm>
          <a:ln/>
        </p:spPr>
      </p:sp>
      <p:sp>
        <p:nvSpPr>
          <p:cNvPr id="138244" name="Rectangle 3"/>
          <p:cNvSpPr>
            <a:spLocks noGrp="1" noChangeArrowheads="1"/>
          </p:cNvSpPr>
          <p:nvPr>
            <p:ph type="body" idx="1"/>
          </p:nvPr>
        </p:nvSpPr>
        <p:spPr>
          <a:xfrm>
            <a:off x="931863" y="4410075"/>
            <a:ext cx="513397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anose="02020603050405020304" pitchFamily="18" charset="0"/>
            </a:endParaRPr>
          </a:p>
        </p:txBody>
      </p:sp>
    </p:spTree>
    <p:extLst>
      <p:ext uri="{BB962C8B-B14F-4D97-AF65-F5344CB8AC3E}">
        <p14:creationId xmlns:p14="http://schemas.microsoft.com/office/powerpoint/2010/main" val="1851611112"/>
      </p:ext>
    </p:extLst>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AEA3807C-171B-499D-B2FD-274A31B2D529}" type="slidenum">
              <a:rPr lang="en-US" altLang="en-US" sz="1200"/>
              <a:pPr/>
              <a:t>250</a:t>
            </a:fld>
            <a:endParaRPr lang="en-US" altLang="en-US" sz="1200"/>
          </a:p>
        </p:txBody>
      </p:sp>
      <p:sp>
        <p:nvSpPr>
          <p:cNvPr id="139267" name="Rectangle 2"/>
          <p:cNvSpPr>
            <a:spLocks noGrp="1" noRot="1" noChangeAspect="1" noChangeArrowheads="1" noTextEdit="1"/>
          </p:cNvSpPr>
          <p:nvPr>
            <p:ph type="sldImg"/>
          </p:nvPr>
        </p:nvSpPr>
        <p:spPr>
          <a:xfrm>
            <a:off x="1179513" y="696913"/>
            <a:ext cx="4641850" cy="3481387"/>
          </a:xfrm>
          <a:ln/>
        </p:spPr>
      </p:sp>
      <p:sp>
        <p:nvSpPr>
          <p:cNvPr id="139268" name="Rectangle 3"/>
          <p:cNvSpPr>
            <a:spLocks noGrp="1" noChangeArrowheads="1"/>
          </p:cNvSpPr>
          <p:nvPr>
            <p:ph type="body" idx="1"/>
          </p:nvPr>
        </p:nvSpPr>
        <p:spPr>
          <a:xfrm>
            <a:off x="931863" y="4410075"/>
            <a:ext cx="513397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anose="02020603050405020304" pitchFamily="18" charset="0"/>
            </a:endParaRPr>
          </a:p>
        </p:txBody>
      </p:sp>
    </p:spTree>
    <p:extLst>
      <p:ext uri="{BB962C8B-B14F-4D97-AF65-F5344CB8AC3E}">
        <p14:creationId xmlns:p14="http://schemas.microsoft.com/office/powerpoint/2010/main" val="4250345814"/>
      </p:ext>
    </p:extLst>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70928006-9B4E-4FDC-B4A6-A563BB131C24}" type="slidenum">
              <a:rPr lang="en-US" altLang="en-US" sz="1200"/>
              <a:pPr/>
              <a:t>251</a:t>
            </a:fld>
            <a:endParaRPr lang="en-US" altLang="en-US" sz="1200"/>
          </a:p>
        </p:txBody>
      </p:sp>
      <p:sp>
        <p:nvSpPr>
          <p:cNvPr id="140291" name="Rectangle 2"/>
          <p:cNvSpPr>
            <a:spLocks noGrp="1" noRot="1" noChangeAspect="1" noChangeArrowheads="1" noTextEdit="1"/>
          </p:cNvSpPr>
          <p:nvPr>
            <p:ph type="sldImg"/>
          </p:nvPr>
        </p:nvSpPr>
        <p:spPr>
          <a:xfrm>
            <a:off x="1179513" y="696913"/>
            <a:ext cx="4641850" cy="3481387"/>
          </a:xfrm>
          <a:ln/>
        </p:spPr>
      </p:sp>
      <p:sp>
        <p:nvSpPr>
          <p:cNvPr id="140292" name="Rectangle 3"/>
          <p:cNvSpPr>
            <a:spLocks noGrp="1" noChangeArrowheads="1"/>
          </p:cNvSpPr>
          <p:nvPr>
            <p:ph type="body" idx="1"/>
          </p:nvPr>
        </p:nvSpPr>
        <p:spPr>
          <a:xfrm>
            <a:off x="931863" y="4410075"/>
            <a:ext cx="513397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anose="02020603050405020304" pitchFamily="18" charset="0"/>
            </a:endParaRPr>
          </a:p>
        </p:txBody>
      </p:sp>
    </p:spTree>
    <p:extLst>
      <p:ext uri="{BB962C8B-B14F-4D97-AF65-F5344CB8AC3E}">
        <p14:creationId xmlns:p14="http://schemas.microsoft.com/office/powerpoint/2010/main" val="1342030515"/>
      </p:ext>
    </p:extLst>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8899FEFF-3927-4E0B-8107-D257C30ED5C1}" type="slidenum">
              <a:rPr lang="en-US" altLang="en-US" sz="1200"/>
              <a:pPr/>
              <a:t>252</a:t>
            </a:fld>
            <a:endParaRPr lang="en-US" altLang="en-US" sz="1200"/>
          </a:p>
        </p:txBody>
      </p:sp>
      <p:sp>
        <p:nvSpPr>
          <p:cNvPr id="141315" name="Rectangle 2"/>
          <p:cNvSpPr>
            <a:spLocks noGrp="1" noRot="1" noChangeAspect="1" noChangeArrowheads="1" noTextEdit="1"/>
          </p:cNvSpPr>
          <p:nvPr>
            <p:ph type="sldImg"/>
          </p:nvPr>
        </p:nvSpPr>
        <p:spPr>
          <a:xfrm>
            <a:off x="1179513" y="696913"/>
            <a:ext cx="4641850" cy="3481387"/>
          </a:xfrm>
          <a:ln/>
        </p:spPr>
      </p:sp>
      <p:sp>
        <p:nvSpPr>
          <p:cNvPr id="141316" name="Rectangle 3"/>
          <p:cNvSpPr>
            <a:spLocks noGrp="1" noChangeArrowheads="1"/>
          </p:cNvSpPr>
          <p:nvPr>
            <p:ph type="body" idx="1"/>
          </p:nvPr>
        </p:nvSpPr>
        <p:spPr>
          <a:xfrm>
            <a:off x="931863" y="4410075"/>
            <a:ext cx="513397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anose="02020603050405020304" pitchFamily="18" charset="0"/>
            </a:endParaRPr>
          </a:p>
        </p:txBody>
      </p:sp>
    </p:spTree>
    <p:extLst>
      <p:ext uri="{BB962C8B-B14F-4D97-AF65-F5344CB8AC3E}">
        <p14:creationId xmlns:p14="http://schemas.microsoft.com/office/powerpoint/2010/main" val="1440440307"/>
      </p:ext>
    </p:extLst>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57FC49AA-BBAC-43CD-8F4C-1A9D7C098B4E}" type="slidenum">
              <a:rPr lang="en-US" altLang="en-US" sz="1200"/>
              <a:pPr/>
              <a:t>253</a:t>
            </a:fld>
            <a:endParaRPr lang="en-US" altLang="en-US" sz="1200"/>
          </a:p>
        </p:txBody>
      </p:sp>
      <p:sp>
        <p:nvSpPr>
          <p:cNvPr id="142339" name="Rectangle 2"/>
          <p:cNvSpPr>
            <a:spLocks noGrp="1" noRot="1" noChangeAspect="1" noChangeArrowheads="1" noTextEdit="1"/>
          </p:cNvSpPr>
          <p:nvPr>
            <p:ph type="sldImg"/>
          </p:nvPr>
        </p:nvSpPr>
        <p:spPr>
          <a:xfrm>
            <a:off x="1179513" y="696913"/>
            <a:ext cx="4641850" cy="3481387"/>
          </a:xfrm>
          <a:ln/>
        </p:spPr>
      </p:sp>
      <p:sp>
        <p:nvSpPr>
          <p:cNvPr id="142340" name="Rectangle 3"/>
          <p:cNvSpPr>
            <a:spLocks noGrp="1" noChangeArrowheads="1"/>
          </p:cNvSpPr>
          <p:nvPr>
            <p:ph type="body" idx="1"/>
          </p:nvPr>
        </p:nvSpPr>
        <p:spPr>
          <a:xfrm>
            <a:off x="931863" y="4410075"/>
            <a:ext cx="513397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anose="02020603050405020304" pitchFamily="18" charset="0"/>
            </a:endParaRPr>
          </a:p>
        </p:txBody>
      </p:sp>
    </p:spTree>
    <p:extLst>
      <p:ext uri="{BB962C8B-B14F-4D97-AF65-F5344CB8AC3E}">
        <p14:creationId xmlns:p14="http://schemas.microsoft.com/office/powerpoint/2010/main" val="3447312804"/>
      </p:ext>
    </p:extLst>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8EBACD1A-EE5D-4289-94DB-D9EC7362090B}" type="slidenum">
              <a:rPr lang="en-US" altLang="en-US" sz="1200"/>
              <a:pPr/>
              <a:t>254</a:t>
            </a:fld>
            <a:endParaRPr lang="en-US" altLang="en-US" sz="1200"/>
          </a:p>
        </p:txBody>
      </p:sp>
      <p:sp>
        <p:nvSpPr>
          <p:cNvPr id="143363" name="Rectangle 2"/>
          <p:cNvSpPr>
            <a:spLocks noGrp="1" noRot="1" noChangeAspect="1" noChangeArrowheads="1" noTextEdit="1"/>
          </p:cNvSpPr>
          <p:nvPr>
            <p:ph type="sldImg"/>
          </p:nvPr>
        </p:nvSpPr>
        <p:spPr>
          <a:xfrm>
            <a:off x="1179513" y="696913"/>
            <a:ext cx="4641850" cy="3481387"/>
          </a:xfrm>
          <a:ln/>
        </p:spPr>
      </p:sp>
      <p:sp>
        <p:nvSpPr>
          <p:cNvPr id="143364" name="Rectangle 3"/>
          <p:cNvSpPr>
            <a:spLocks noGrp="1" noChangeArrowheads="1"/>
          </p:cNvSpPr>
          <p:nvPr>
            <p:ph type="body" idx="1"/>
          </p:nvPr>
        </p:nvSpPr>
        <p:spPr>
          <a:xfrm>
            <a:off x="931863" y="4410075"/>
            <a:ext cx="513397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anose="02020603050405020304" pitchFamily="18" charset="0"/>
            </a:endParaRPr>
          </a:p>
        </p:txBody>
      </p:sp>
    </p:spTree>
    <p:extLst>
      <p:ext uri="{BB962C8B-B14F-4D97-AF65-F5344CB8AC3E}">
        <p14:creationId xmlns:p14="http://schemas.microsoft.com/office/powerpoint/2010/main" val="475916394"/>
      </p:ext>
    </p:extLst>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7"/>
          <p:cNvSpPr txBox="1">
            <a:spLocks noGrp="1" noChangeArrowheads="1"/>
          </p:cNvSpPr>
          <p:nvPr/>
        </p:nvSpPr>
        <p:spPr bwMode="auto">
          <a:xfrm>
            <a:off x="3965575" y="8820150"/>
            <a:ext cx="3032125"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031" tIns="46516" rIns="93031" bIns="46516" anchor="b"/>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r"/>
            <a:fld id="{70E817E3-D065-4381-A990-9AF99082DFD3}" type="slidenum">
              <a:rPr lang="en-US" altLang="en-US" sz="1200"/>
              <a:pPr algn="r"/>
              <a:t>255</a:t>
            </a:fld>
            <a:endParaRPr lang="en-US" altLang="en-US" sz="1200"/>
          </a:p>
        </p:txBody>
      </p:sp>
      <p:sp>
        <p:nvSpPr>
          <p:cNvPr id="144387" name="Rectangle 2"/>
          <p:cNvSpPr>
            <a:spLocks noGrp="1" noRot="1" noChangeAspect="1" noChangeArrowheads="1" noTextEdit="1"/>
          </p:cNvSpPr>
          <p:nvPr>
            <p:ph type="sldImg"/>
          </p:nvPr>
        </p:nvSpPr>
        <p:spPr>
          <a:xfrm>
            <a:off x="1179513" y="696913"/>
            <a:ext cx="4641850" cy="3481387"/>
          </a:xfrm>
          <a:ln/>
        </p:spPr>
      </p:sp>
      <p:sp>
        <p:nvSpPr>
          <p:cNvPr id="144388" name="Rectangle 3"/>
          <p:cNvSpPr>
            <a:spLocks noGrp="1" noChangeArrowheads="1"/>
          </p:cNvSpPr>
          <p:nvPr>
            <p:ph type="body" idx="1"/>
          </p:nvPr>
        </p:nvSpPr>
        <p:spPr>
          <a:xfrm>
            <a:off x="931863" y="4410075"/>
            <a:ext cx="513397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anose="02020603050405020304" pitchFamily="18" charset="0"/>
            </a:endParaRPr>
          </a:p>
        </p:txBody>
      </p:sp>
    </p:spTree>
    <p:extLst>
      <p:ext uri="{BB962C8B-B14F-4D97-AF65-F5344CB8AC3E}">
        <p14:creationId xmlns:p14="http://schemas.microsoft.com/office/powerpoint/2010/main" val="1744376156"/>
      </p:ext>
    </p:extLst>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7"/>
          <p:cNvSpPr txBox="1">
            <a:spLocks noGrp="1" noChangeArrowheads="1"/>
          </p:cNvSpPr>
          <p:nvPr/>
        </p:nvSpPr>
        <p:spPr bwMode="auto">
          <a:xfrm>
            <a:off x="3965575" y="8820150"/>
            <a:ext cx="3032125"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031" tIns="46516" rIns="93031" bIns="46516" anchor="b"/>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r"/>
            <a:fld id="{B7B98E93-8275-4A64-B9B7-04BF9B2E1214}" type="slidenum">
              <a:rPr lang="en-US" altLang="en-US" sz="1200"/>
              <a:pPr algn="r"/>
              <a:t>256</a:t>
            </a:fld>
            <a:endParaRPr lang="en-US" altLang="en-US" sz="1200"/>
          </a:p>
        </p:txBody>
      </p:sp>
      <p:sp>
        <p:nvSpPr>
          <p:cNvPr id="145411" name="Rectangle 2"/>
          <p:cNvSpPr>
            <a:spLocks noGrp="1" noRot="1" noChangeAspect="1" noChangeArrowheads="1" noTextEdit="1"/>
          </p:cNvSpPr>
          <p:nvPr>
            <p:ph type="sldImg"/>
          </p:nvPr>
        </p:nvSpPr>
        <p:spPr>
          <a:xfrm>
            <a:off x="1179513" y="696913"/>
            <a:ext cx="4641850" cy="3481387"/>
          </a:xfrm>
          <a:ln/>
        </p:spPr>
      </p:sp>
      <p:sp>
        <p:nvSpPr>
          <p:cNvPr id="145412" name="Rectangle 3"/>
          <p:cNvSpPr>
            <a:spLocks noGrp="1" noChangeArrowheads="1"/>
          </p:cNvSpPr>
          <p:nvPr>
            <p:ph type="body" idx="1"/>
          </p:nvPr>
        </p:nvSpPr>
        <p:spPr>
          <a:xfrm>
            <a:off x="931863" y="4410075"/>
            <a:ext cx="513397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anose="02020603050405020304" pitchFamily="18" charset="0"/>
            </a:endParaRPr>
          </a:p>
        </p:txBody>
      </p:sp>
    </p:spTree>
    <p:extLst>
      <p:ext uri="{BB962C8B-B14F-4D97-AF65-F5344CB8AC3E}">
        <p14:creationId xmlns:p14="http://schemas.microsoft.com/office/powerpoint/2010/main" val="1378166309"/>
      </p:ext>
    </p:extLst>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7"/>
          <p:cNvSpPr txBox="1">
            <a:spLocks noGrp="1" noChangeArrowheads="1"/>
          </p:cNvSpPr>
          <p:nvPr/>
        </p:nvSpPr>
        <p:spPr bwMode="auto">
          <a:xfrm>
            <a:off x="3965575" y="8820150"/>
            <a:ext cx="3032125"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031" tIns="46516" rIns="93031" bIns="46516" anchor="b"/>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r"/>
            <a:fld id="{4D89A9FD-3EB9-437F-B8E6-583E161843B6}" type="slidenum">
              <a:rPr lang="en-US" altLang="en-US" sz="1200"/>
              <a:pPr algn="r"/>
              <a:t>257</a:t>
            </a:fld>
            <a:endParaRPr lang="en-US" altLang="en-US" sz="1200"/>
          </a:p>
        </p:txBody>
      </p:sp>
      <p:sp>
        <p:nvSpPr>
          <p:cNvPr id="146435" name="Rectangle 2"/>
          <p:cNvSpPr>
            <a:spLocks noGrp="1" noRot="1" noChangeAspect="1" noChangeArrowheads="1" noTextEdit="1"/>
          </p:cNvSpPr>
          <p:nvPr>
            <p:ph type="sldImg"/>
          </p:nvPr>
        </p:nvSpPr>
        <p:spPr>
          <a:xfrm>
            <a:off x="1179513" y="696913"/>
            <a:ext cx="4641850" cy="3481387"/>
          </a:xfrm>
          <a:ln/>
        </p:spPr>
      </p:sp>
      <p:sp>
        <p:nvSpPr>
          <p:cNvPr id="146436" name="Rectangle 3"/>
          <p:cNvSpPr>
            <a:spLocks noGrp="1" noChangeArrowheads="1"/>
          </p:cNvSpPr>
          <p:nvPr>
            <p:ph type="body" idx="1"/>
          </p:nvPr>
        </p:nvSpPr>
        <p:spPr>
          <a:xfrm>
            <a:off x="931863" y="4410075"/>
            <a:ext cx="513397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anose="02020603050405020304" pitchFamily="18" charset="0"/>
            </a:endParaRPr>
          </a:p>
        </p:txBody>
      </p:sp>
    </p:spTree>
    <p:extLst>
      <p:ext uri="{BB962C8B-B14F-4D97-AF65-F5344CB8AC3E}">
        <p14:creationId xmlns:p14="http://schemas.microsoft.com/office/powerpoint/2010/main" val="104702985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txBox="1">
            <a:spLocks noGrp="1" noChangeArrowheads="1"/>
          </p:cNvSpPr>
          <p:nvPr/>
        </p:nvSpPr>
        <p:spPr bwMode="auto">
          <a:xfrm>
            <a:off x="3973513" y="8832850"/>
            <a:ext cx="3036887"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171" tIns="46586" rIns="93171" bIns="46586" anchor="b"/>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algn="r" eaLnBrk="0" fontAlgn="base" hangingPunct="0">
              <a:spcBef>
                <a:spcPct val="0"/>
              </a:spcBef>
              <a:spcAft>
                <a:spcPct val="0"/>
              </a:spcAft>
            </a:pPr>
            <a:fld id="{8D3D2012-179B-43B5-9B6E-E8697EC73017}" type="slidenum">
              <a:rPr lang="en-US" altLang="en-US" sz="1200">
                <a:solidFill>
                  <a:srgbClr val="000000"/>
                </a:solidFill>
              </a:rPr>
              <a:pPr algn="r" eaLnBrk="0" fontAlgn="base" hangingPunct="0">
                <a:spcBef>
                  <a:spcPct val="0"/>
                </a:spcBef>
                <a:spcAft>
                  <a:spcPct val="0"/>
                </a:spcAft>
              </a:pPr>
              <a:t>25</a:t>
            </a:fld>
            <a:endParaRPr lang="en-US" altLang="en-US" sz="1200">
              <a:solidFill>
                <a:srgbClr val="000000"/>
              </a:solidFill>
            </a:endParaRPr>
          </a:p>
        </p:txBody>
      </p:sp>
      <p:sp>
        <p:nvSpPr>
          <p:cNvPr id="63491" name="Rectangle 2"/>
          <p:cNvSpPr>
            <a:spLocks noGrp="1" noRot="1" noChangeAspect="1" noChangeArrowheads="1" noTextEdit="1"/>
          </p:cNvSpPr>
          <p:nvPr>
            <p:ph type="sldImg"/>
          </p:nvPr>
        </p:nvSpPr>
        <p:spPr>
          <a:xfrm>
            <a:off x="1371600" y="1143000"/>
            <a:ext cx="4114800" cy="3086100"/>
          </a:xfrm>
          <a:ln/>
        </p:spPr>
      </p:sp>
      <p:sp>
        <p:nvSpPr>
          <p:cNvPr id="634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val="484689919"/>
      </p:ext>
    </p:extLst>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7"/>
          <p:cNvSpPr txBox="1">
            <a:spLocks noGrp="1" noChangeArrowheads="1"/>
          </p:cNvSpPr>
          <p:nvPr/>
        </p:nvSpPr>
        <p:spPr bwMode="auto">
          <a:xfrm>
            <a:off x="3965575" y="8820150"/>
            <a:ext cx="3032125"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031" tIns="46516" rIns="93031" bIns="46516" anchor="b"/>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r"/>
            <a:fld id="{7BB7652A-4C15-48B4-99CD-4C01E298AAA2}" type="slidenum">
              <a:rPr lang="en-US" altLang="en-US" sz="1200"/>
              <a:pPr algn="r"/>
              <a:t>258</a:t>
            </a:fld>
            <a:endParaRPr lang="en-US" altLang="en-US" sz="1200"/>
          </a:p>
        </p:txBody>
      </p:sp>
      <p:sp>
        <p:nvSpPr>
          <p:cNvPr id="147459" name="Rectangle 2"/>
          <p:cNvSpPr>
            <a:spLocks noGrp="1" noRot="1" noChangeAspect="1" noChangeArrowheads="1" noTextEdit="1"/>
          </p:cNvSpPr>
          <p:nvPr>
            <p:ph type="sldImg"/>
          </p:nvPr>
        </p:nvSpPr>
        <p:spPr>
          <a:xfrm>
            <a:off x="1179513" y="696913"/>
            <a:ext cx="4641850" cy="3481387"/>
          </a:xfrm>
          <a:ln/>
        </p:spPr>
      </p:sp>
      <p:sp>
        <p:nvSpPr>
          <p:cNvPr id="147460" name="Rectangle 3"/>
          <p:cNvSpPr>
            <a:spLocks noGrp="1" noChangeArrowheads="1"/>
          </p:cNvSpPr>
          <p:nvPr>
            <p:ph type="body" idx="1"/>
          </p:nvPr>
        </p:nvSpPr>
        <p:spPr>
          <a:xfrm>
            <a:off x="931863" y="4410075"/>
            <a:ext cx="513397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anose="02020603050405020304" pitchFamily="18" charset="0"/>
            </a:endParaRPr>
          </a:p>
        </p:txBody>
      </p:sp>
    </p:spTree>
    <p:extLst>
      <p:ext uri="{BB962C8B-B14F-4D97-AF65-F5344CB8AC3E}">
        <p14:creationId xmlns:p14="http://schemas.microsoft.com/office/powerpoint/2010/main" val="2569936175"/>
      </p:ext>
    </p:extLst>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7"/>
          <p:cNvSpPr txBox="1">
            <a:spLocks noGrp="1" noChangeArrowheads="1"/>
          </p:cNvSpPr>
          <p:nvPr/>
        </p:nvSpPr>
        <p:spPr bwMode="auto">
          <a:xfrm>
            <a:off x="3965575" y="8820150"/>
            <a:ext cx="3032125"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031" tIns="46516" rIns="93031" bIns="46516" anchor="b"/>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r"/>
            <a:fld id="{ED18D60D-ACB0-4CFE-8108-CC2947498BFB}" type="slidenum">
              <a:rPr lang="en-US" altLang="en-US" sz="1200"/>
              <a:pPr algn="r"/>
              <a:t>259</a:t>
            </a:fld>
            <a:endParaRPr lang="en-US" altLang="en-US" sz="1200"/>
          </a:p>
        </p:txBody>
      </p:sp>
      <p:sp>
        <p:nvSpPr>
          <p:cNvPr id="148483" name="Rectangle 2"/>
          <p:cNvSpPr>
            <a:spLocks noGrp="1" noRot="1" noChangeAspect="1" noChangeArrowheads="1" noTextEdit="1"/>
          </p:cNvSpPr>
          <p:nvPr>
            <p:ph type="sldImg"/>
          </p:nvPr>
        </p:nvSpPr>
        <p:spPr>
          <a:xfrm>
            <a:off x="1179513" y="696913"/>
            <a:ext cx="4641850" cy="3481387"/>
          </a:xfrm>
          <a:ln/>
        </p:spPr>
      </p:sp>
      <p:sp>
        <p:nvSpPr>
          <p:cNvPr id="148484" name="Rectangle 3"/>
          <p:cNvSpPr>
            <a:spLocks noGrp="1" noChangeArrowheads="1"/>
          </p:cNvSpPr>
          <p:nvPr>
            <p:ph type="body" idx="1"/>
          </p:nvPr>
        </p:nvSpPr>
        <p:spPr>
          <a:xfrm>
            <a:off x="931863" y="4410075"/>
            <a:ext cx="513397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anose="02020603050405020304" pitchFamily="18" charset="0"/>
            </a:endParaRPr>
          </a:p>
        </p:txBody>
      </p:sp>
    </p:spTree>
    <p:extLst>
      <p:ext uri="{BB962C8B-B14F-4D97-AF65-F5344CB8AC3E}">
        <p14:creationId xmlns:p14="http://schemas.microsoft.com/office/powerpoint/2010/main" val="2969351857"/>
      </p:ext>
    </p:extLst>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976F8989-E639-4D83-B121-20CE2F3A1CE0}" type="slidenum">
              <a:rPr lang="en-US" altLang="en-US" sz="1200"/>
              <a:pPr/>
              <a:t>260</a:t>
            </a:fld>
            <a:endParaRPr lang="en-US" altLang="en-US" sz="1200"/>
          </a:p>
        </p:txBody>
      </p:sp>
      <p:sp>
        <p:nvSpPr>
          <p:cNvPr id="149507" name="Rectangle 2"/>
          <p:cNvSpPr>
            <a:spLocks noGrp="1" noRot="1" noChangeAspect="1" noChangeArrowheads="1" noTextEdit="1"/>
          </p:cNvSpPr>
          <p:nvPr>
            <p:ph type="sldImg"/>
          </p:nvPr>
        </p:nvSpPr>
        <p:spPr>
          <a:xfrm>
            <a:off x="1179513" y="696913"/>
            <a:ext cx="4641850" cy="3481387"/>
          </a:xfrm>
          <a:ln/>
        </p:spPr>
      </p:sp>
      <p:sp>
        <p:nvSpPr>
          <p:cNvPr id="149508" name="Rectangle 3"/>
          <p:cNvSpPr>
            <a:spLocks noGrp="1" noChangeArrowheads="1"/>
          </p:cNvSpPr>
          <p:nvPr>
            <p:ph type="body" idx="1"/>
          </p:nvPr>
        </p:nvSpPr>
        <p:spPr>
          <a:xfrm>
            <a:off x="931863" y="4410075"/>
            <a:ext cx="513397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anose="02020603050405020304" pitchFamily="18" charset="0"/>
            </a:endParaRPr>
          </a:p>
        </p:txBody>
      </p:sp>
    </p:spTree>
    <p:extLst>
      <p:ext uri="{BB962C8B-B14F-4D97-AF65-F5344CB8AC3E}">
        <p14:creationId xmlns:p14="http://schemas.microsoft.com/office/powerpoint/2010/main" val="879142554"/>
      </p:ext>
    </p:extLst>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813A3F19-B223-41DC-8046-B7257C6FE2D4}" type="slidenum">
              <a:rPr lang="en-US" altLang="en-US" sz="1200"/>
              <a:pPr/>
              <a:t>261</a:t>
            </a:fld>
            <a:endParaRPr lang="en-US" altLang="en-US" sz="1200"/>
          </a:p>
        </p:txBody>
      </p:sp>
      <p:sp>
        <p:nvSpPr>
          <p:cNvPr id="150531" name="Rectangle 2"/>
          <p:cNvSpPr>
            <a:spLocks noGrp="1" noRot="1" noChangeAspect="1" noChangeArrowheads="1" noTextEdit="1"/>
          </p:cNvSpPr>
          <p:nvPr>
            <p:ph type="sldImg"/>
          </p:nvPr>
        </p:nvSpPr>
        <p:spPr>
          <a:xfrm>
            <a:off x="1179513" y="696913"/>
            <a:ext cx="4641850" cy="3481387"/>
          </a:xfrm>
          <a:ln/>
        </p:spPr>
      </p:sp>
      <p:sp>
        <p:nvSpPr>
          <p:cNvPr id="150532" name="Rectangle 3"/>
          <p:cNvSpPr>
            <a:spLocks noGrp="1" noChangeArrowheads="1"/>
          </p:cNvSpPr>
          <p:nvPr>
            <p:ph type="body" idx="1"/>
          </p:nvPr>
        </p:nvSpPr>
        <p:spPr>
          <a:xfrm>
            <a:off x="931863" y="4410075"/>
            <a:ext cx="513397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anose="02020603050405020304" pitchFamily="18" charset="0"/>
            </a:endParaRPr>
          </a:p>
        </p:txBody>
      </p:sp>
    </p:spTree>
    <p:extLst>
      <p:ext uri="{BB962C8B-B14F-4D97-AF65-F5344CB8AC3E}">
        <p14:creationId xmlns:p14="http://schemas.microsoft.com/office/powerpoint/2010/main" val="1159989188"/>
      </p:ext>
    </p:extLst>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1652FA1B-A8B8-4F4E-A780-FD0002371FFA}" type="slidenum">
              <a:rPr lang="en-US" altLang="en-US" sz="1200"/>
              <a:pPr/>
              <a:t>262</a:t>
            </a:fld>
            <a:endParaRPr lang="en-US" altLang="en-US" sz="1200"/>
          </a:p>
        </p:txBody>
      </p:sp>
      <p:sp>
        <p:nvSpPr>
          <p:cNvPr id="151555" name="Rectangle 2"/>
          <p:cNvSpPr>
            <a:spLocks noGrp="1" noRot="1" noChangeAspect="1" noChangeArrowheads="1" noTextEdit="1"/>
          </p:cNvSpPr>
          <p:nvPr>
            <p:ph type="sldImg"/>
          </p:nvPr>
        </p:nvSpPr>
        <p:spPr>
          <a:xfrm>
            <a:off x="1179513" y="696913"/>
            <a:ext cx="4641850" cy="3481387"/>
          </a:xfrm>
          <a:ln/>
        </p:spPr>
      </p:sp>
      <p:sp>
        <p:nvSpPr>
          <p:cNvPr id="151556" name="Rectangle 3"/>
          <p:cNvSpPr>
            <a:spLocks noGrp="1" noChangeArrowheads="1"/>
          </p:cNvSpPr>
          <p:nvPr>
            <p:ph type="body" idx="1"/>
          </p:nvPr>
        </p:nvSpPr>
        <p:spPr>
          <a:xfrm>
            <a:off x="931863" y="4410075"/>
            <a:ext cx="513397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anose="02020603050405020304" pitchFamily="18" charset="0"/>
            </a:endParaRPr>
          </a:p>
        </p:txBody>
      </p:sp>
    </p:spTree>
    <p:extLst>
      <p:ext uri="{BB962C8B-B14F-4D97-AF65-F5344CB8AC3E}">
        <p14:creationId xmlns:p14="http://schemas.microsoft.com/office/powerpoint/2010/main" val="1725010374"/>
      </p:ext>
    </p:extLst>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fld id="{5F8957E2-FD33-49E5-B1E6-0F96C7CAEC4A}" type="slidenum">
              <a:rPr lang="en-US" altLang="en-US" sz="1200"/>
              <a:pPr/>
              <a:t>263</a:t>
            </a:fld>
            <a:endParaRPr lang="en-US" altLang="en-US" sz="1200"/>
          </a:p>
        </p:txBody>
      </p:sp>
      <p:sp>
        <p:nvSpPr>
          <p:cNvPr id="152579" name="Rectangle 2"/>
          <p:cNvSpPr>
            <a:spLocks noGrp="1" noRot="1" noChangeAspect="1" noChangeArrowheads="1" noTextEdit="1"/>
          </p:cNvSpPr>
          <p:nvPr>
            <p:ph type="sldImg"/>
          </p:nvPr>
        </p:nvSpPr>
        <p:spPr>
          <a:xfrm>
            <a:off x="1371600" y="1143000"/>
            <a:ext cx="4114800" cy="3086100"/>
          </a:xfrm>
          <a:ln/>
        </p:spPr>
      </p:sp>
      <p:sp>
        <p:nvSpPr>
          <p:cNvPr id="152580" name="Rectangle 3"/>
          <p:cNvSpPr>
            <a:spLocks noGrp="1" noChangeArrowheads="1"/>
          </p:cNvSpPr>
          <p:nvPr>
            <p:ph type="body" idx="1"/>
          </p:nvPr>
        </p:nvSpPr>
        <p:spPr>
          <a:xfrm>
            <a:off x="931863" y="4410075"/>
            <a:ext cx="513397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anose="02020603050405020304" pitchFamily="18" charset="0"/>
            </a:endParaRPr>
          </a:p>
        </p:txBody>
      </p:sp>
    </p:spTree>
    <p:extLst>
      <p:ext uri="{BB962C8B-B14F-4D97-AF65-F5344CB8AC3E}">
        <p14:creationId xmlns:p14="http://schemas.microsoft.com/office/powerpoint/2010/main" val="14654374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CF9D2186-94CB-4070-A0AA-7613F903058C}" type="slidenum">
              <a:rPr lang="en-US" altLang="en-US" sz="1200" smtClean="0">
                <a:solidFill>
                  <a:srgbClr val="000000"/>
                </a:solidFill>
              </a:rPr>
              <a:pPr/>
              <a:t>26</a:t>
            </a:fld>
            <a:endParaRPr lang="en-US" altLang="en-US" sz="1200" smtClean="0">
              <a:solidFill>
                <a:srgbClr val="000000"/>
              </a:solidFill>
            </a:endParaRPr>
          </a:p>
        </p:txBody>
      </p:sp>
      <p:sp>
        <p:nvSpPr>
          <p:cNvPr id="65539" name="Rectangle 2"/>
          <p:cNvSpPr>
            <a:spLocks noGrp="1" noRot="1" noChangeAspect="1" noChangeArrowheads="1" noTextEdit="1"/>
          </p:cNvSpPr>
          <p:nvPr>
            <p:ph type="sldImg"/>
          </p:nvPr>
        </p:nvSpPr>
        <p:spPr>
          <a:xfrm>
            <a:off x="1371600" y="1143000"/>
            <a:ext cx="4114800" cy="3086100"/>
          </a:xfrm>
          <a:ln/>
        </p:spPr>
      </p:sp>
      <p:sp>
        <p:nvSpPr>
          <p:cNvPr id="655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val="201896726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77B2BF8E-5384-4417-B545-8A7FC7C9DB31}" type="slidenum">
              <a:rPr lang="en-US" altLang="en-US" sz="1200" smtClean="0">
                <a:solidFill>
                  <a:srgbClr val="000000"/>
                </a:solidFill>
              </a:rPr>
              <a:pPr/>
              <a:t>27</a:t>
            </a:fld>
            <a:endParaRPr lang="en-US" altLang="en-US" sz="1200" smtClean="0">
              <a:solidFill>
                <a:srgbClr val="000000"/>
              </a:solidFill>
            </a:endParaRPr>
          </a:p>
        </p:txBody>
      </p:sp>
      <p:sp>
        <p:nvSpPr>
          <p:cNvPr id="67587" name="Rectangle 2"/>
          <p:cNvSpPr>
            <a:spLocks noGrp="1" noRot="1" noChangeAspect="1" noChangeArrowheads="1" noTextEdit="1"/>
          </p:cNvSpPr>
          <p:nvPr>
            <p:ph type="sldImg"/>
          </p:nvPr>
        </p:nvSpPr>
        <p:spPr>
          <a:xfrm>
            <a:off x="1371600" y="1143000"/>
            <a:ext cx="4114800" cy="3086100"/>
          </a:xfrm>
          <a:ln/>
        </p:spPr>
      </p:sp>
      <p:sp>
        <p:nvSpPr>
          <p:cNvPr id="675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val="402489985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8B6F5B83-1C38-4220-BB8B-5756EABFC289}" type="slidenum">
              <a:rPr lang="en-US" sz="1200" smtClean="0">
                <a:solidFill>
                  <a:srgbClr val="000000"/>
                </a:solidFill>
                <a:latin typeface="Times New Roman" panose="02020603050405020304" pitchFamily="18" charset="0"/>
              </a:rPr>
              <a:pPr/>
              <a:t>28</a:t>
            </a:fld>
            <a:endParaRPr lang="en-US" sz="1200" smtClean="0">
              <a:solidFill>
                <a:srgbClr val="000000"/>
              </a:solidFill>
              <a:latin typeface="Times New Roman" panose="02020603050405020304" pitchFamily="18" charset="0"/>
            </a:endParaRPr>
          </a:p>
        </p:txBody>
      </p:sp>
      <p:sp>
        <p:nvSpPr>
          <p:cNvPr id="69635" name="Rectangle 2"/>
          <p:cNvSpPr>
            <a:spLocks noGrp="1" noRot="1" noChangeAspect="1" noChangeArrowheads="1" noTextEdit="1"/>
          </p:cNvSpPr>
          <p:nvPr>
            <p:ph type="sldImg"/>
          </p:nvPr>
        </p:nvSpPr>
        <p:spPr>
          <a:xfrm>
            <a:off x="1371600" y="1143000"/>
            <a:ext cx="4114800" cy="3086100"/>
          </a:xfrm>
          <a:ln/>
        </p:spPr>
      </p:sp>
      <p:sp>
        <p:nvSpPr>
          <p:cNvPr id="696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IN" smtClean="0">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val="120519303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6C40BF1B-05BB-4142-93ED-5D28142D9D21}" type="slidenum">
              <a:rPr lang="en-US" sz="1200" smtClean="0">
                <a:solidFill>
                  <a:srgbClr val="000000"/>
                </a:solidFill>
                <a:latin typeface="Times New Roman" panose="02020603050405020304" pitchFamily="18" charset="0"/>
              </a:rPr>
              <a:pPr/>
              <a:t>29</a:t>
            </a:fld>
            <a:endParaRPr lang="en-US" sz="1200" smtClean="0">
              <a:solidFill>
                <a:srgbClr val="000000"/>
              </a:solidFill>
              <a:latin typeface="Times New Roman" panose="02020603050405020304" pitchFamily="18" charset="0"/>
            </a:endParaRPr>
          </a:p>
        </p:txBody>
      </p:sp>
      <p:sp>
        <p:nvSpPr>
          <p:cNvPr id="71683" name="Rectangle 2"/>
          <p:cNvSpPr>
            <a:spLocks noGrp="1" noRot="1" noChangeAspect="1" noChangeArrowheads="1" noTextEdit="1"/>
          </p:cNvSpPr>
          <p:nvPr>
            <p:ph type="sldImg"/>
          </p:nvPr>
        </p:nvSpPr>
        <p:spPr>
          <a:xfrm>
            <a:off x="1371600" y="1143000"/>
            <a:ext cx="4114800" cy="3086100"/>
          </a:xfrm>
          <a:ln/>
        </p:spPr>
      </p:sp>
      <p:sp>
        <p:nvSpPr>
          <p:cNvPr id="716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IN" smtClean="0">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val="169072625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A80DD084-9BBB-41FD-B676-632593C00A0F}" type="slidenum">
              <a:rPr lang="en-US" sz="1200" smtClean="0">
                <a:solidFill>
                  <a:srgbClr val="000000"/>
                </a:solidFill>
                <a:latin typeface="Times New Roman" panose="02020603050405020304" pitchFamily="18" charset="0"/>
              </a:rPr>
              <a:pPr/>
              <a:t>30</a:t>
            </a:fld>
            <a:endParaRPr lang="en-US" sz="1200" smtClean="0">
              <a:solidFill>
                <a:srgbClr val="000000"/>
              </a:solidFill>
              <a:latin typeface="Times New Roman" panose="02020603050405020304" pitchFamily="18" charset="0"/>
            </a:endParaRPr>
          </a:p>
        </p:txBody>
      </p:sp>
      <p:sp>
        <p:nvSpPr>
          <p:cNvPr id="73731" name="Rectangle 2"/>
          <p:cNvSpPr>
            <a:spLocks noGrp="1" noRot="1" noChangeAspect="1" noChangeArrowheads="1" noTextEdit="1"/>
          </p:cNvSpPr>
          <p:nvPr>
            <p:ph type="sldImg"/>
          </p:nvPr>
        </p:nvSpPr>
        <p:spPr>
          <a:xfrm>
            <a:off x="1371600" y="1143000"/>
            <a:ext cx="4114800" cy="3086100"/>
          </a:xfrm>
          <a:ln/>
        </p:spPr>
      </p:sp>
      <p:sp>
        <p:nvSpPr>
          <p:cNvPr id="737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IN" smtClean="0">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val="407929585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1245701F-ADB4-4D91-A5F1-F4FE5E16AAC8}" type="slidenum">
              <a:rPr lang="en-US" sz="1200" smtClean="0">
                <a:solidFill>
                  <a:srgbClr val="000000"/>
                </a:solidFill>
                <a:latin typeface="Times New Roman" panose="02020603050405020304" pitchFamily="18" charset="0"/>
              </a:rPr>
              <a:pPr/>
              <a:t>31</a:t>
            </a:fld>
            <a:endParaRPr lang="en-US" sz="1200" smtClean="0">
              <a:solidFill>
                <a:srgbClr val="000000"/>
              </a:solidFill>
              <a:latin typeface="Times New Roman" panose="02020603050405020304" pitchFamily="18" charset="0"/>
            </a:endParaRPr>
          </a:p>
        </p:txBody>
      </p:sp>
      <p:sp>
        <p:nvSpPr>
          <p:cNvPr id="75779" name="Rectangle 2"/>
          <p:cNvSpPr>
            <a:spLocks noGrp="1" noRot="1" noChangeAspect="1" noChangeArrowheads="1" noTextEdit="1"/>
          </p:cNvSpPr>
          <p:nvPr>
            <p:ph type="sldImg"/>
          </p:nvPr>
        </p:nvSpPr>
        <p:spPr>
          <a:xfrm>
            <a:off x="1371600" y="1143000"/>
            <a:ext cx="4114800" cy="3086100"/>
          </a:xfrm>
          <a:ln/>
        </p:spPr>
      </p:sp>
      <p:sp>
        <p:nvSpPr>
          <p:cNvPr id="757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IN" smtClean="0">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val="30885611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361068A0-C4E0-4F2A-B54F-C6346929DCF1}" type="slidenum">
              <a:rPr lang="en-US" altLang="en-US" sz="1200" smtClean="0">
                <a:solidFill>
                  <a:srgbClr val="000000"/>
                </a:solidFill>
              </a:rPr>
              <a:pPr/>
              <a:t>4</a:t>
            </a:fld>
            <a:endParaRPr lang="en-US" altLang="en-US" sz="1200" smtClean="0">
              <a:solidFill>
                <a:srgbClr val="000000"/>
              </a:solidFill>
            </a:endParaRPr>
          </a:p>
        </p:txBody>
      </p:sp>
      <p:sp>
        <p:nvSpPr>
          <p:cNvPr id="21507" name="Rectangle 2"/>
          <p:cNvSpPr>
            <a:spLocks noGrp="1" noRot="1" noChangeAspect="1" noChangeArrowheads="1" noTextEdit="1"/>
          </p:cNvSpPr>
          <p:nvPr>
            <p:ph type="sldImg"/>
          </p:nvPr>
        </p:nvSpPr>
        <p:spPr>
          <a:xfrm>
            <a:off x="1371600" y="1143000"/>
            <a:ext cx="4114800" cy="3086100"/>
          </a:xfrm>
          <a:ln/>
        </p:spPr>
      </p:sp>
      <p:sp>
        <p:nvSpPr>
          <p:cNvPr id="215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val="156426660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7A0262CE-3371-4389-A5E9-014D9BF4932E}" type="slidenum">
              <a:rPr lang="en-US" sz="1200" smtClean="0">
                <a:solidFill>
                  <a:srgbClr val="000000"/>
                </a:solidFill>
                <a:latin typeface="Times New Roman" panose="02020603050405020304" pitchFamily="18" charset="0"/>
              </a:rPr>
              <a:pPr/>
              <a:t>32</a:t>
            </a:fld>
            <a:endParaRPr lang="en-US" sz="1200" smtClean="0">
              <a:solidFill>
                <a:srgbClr val="000000"/>
              </a:solidFill>
              <a:latin typeface="Times New Roman" panose="02020603050405020304" pitchFamily="18" charset="0"/>
            </a:endParaRPr>
          </a:p>
        </p:txBody>
      </p:sp>
      <p:sp>
        <p:nvSpPr>
          <p:cNvPr id="77827" name="Rectangle 2"/>
          <p:cNvSpPr>
            <a:spLocks noGrp="1" noRot="1" noChangeAspect="1" noChangeArrowheads="1" noTextEdit="1"/>
          </p:cNvSpPr>
          <p:nvPr>
            <p:ph type="sldImg"/>
          </p:nvPr>
        </p:nvSpPr>
        <p:spPr>
          <a:xfrm>
            <a:off x="1371600" y="1143000"/>
            <a:ext cx="4114800" cy="3086100"/>
          </a:xfrm>
          <a:ln/>
        </p:spPr>
      </p:sp>
      <p:sp>
        <p:nvSpPr>
          <p:cNvPr id="778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IN" smtClean="0">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val="328741657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7F312A97-2E73-45A3-B924-93CAC4045A33}" type="slidenum">
              <a:rPr lang="en-US" sz="1200" smtClean="0">
                <a:solidFill>
                  <a:srgbClr val="000000"/>
                </a:solidFill>
                <a:latin typeface="Times New Roman" panose="02020603050405020304" pitchFamily="18" charset="0"/>
              </a:rPr>
              <a:pPr/>
              <a:t>33</a:t>
            </a:fld>
            <a:endParaRPr lang="en-US" sz="1200" smtClean="0">
              <a:solidFill>
                <a:srgbClr val="000000"/>
              </a:solidFill>
              <a:latin typeface="Times New Roman" panose="02020603050405020304" pitchFamily="18" charset="0"/>
            </a:endParaRPr>
          </a:p>
        </p:txBody>
      </p:sp>
      <p:sp>
        <p:nvSpPr>
          <p:cNvPr id="79875" name="Rectangle 2"/>
          <p:cNvSpPr>
            <a:spLocks noGrp="1" noRot="1" noChangeAspect="1" noChangeArrowheads="1" noTextEdit="1"/>
          </p:cNvSpPr>
          <p:nvPr>
            <p:ph type="sldImg"/>
          </p:nvPr>
        </p:nvSpPr>
        <p:spPr>
          <a:xfrm>
            <a:off x="1371600" y="1143000"/>
            <a:ext cx="4114800" cy="3086100"/>
          </a:xfrm>
          <a:ln/>
        </p:spPr>
      </p:sp>
      <p:sp>
        <p:nvSpPr>
          <p:cNvPr id="798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IN" smtClean="0">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val="251109900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C2A7872B-276A-4DEB-B1B4-41C530024BAB}" type="slidenum">
              <a:rPr lang="en-US" sz="1200" smtClean="0">
                <a:solidFill>
                  <a:srgbClr val="000000"/>
                </a:solidFill>
                <a:latin typeface="Times New Roman" panose="02020603050405020304" pitchFamily="18" charset="0"/>
              </a:rPr>
              <a:pPr/>
              <a:t>34</a:t>
            </a:fld>
            <a:endParaRPr lang="en-US" sz="1200" smtClean="0">
              <a:solidFill>
                <a:srgbClr val="000000"/>
              </a:solidFill>
              <a:latin typeface="Times New Roman" panose="02020603050405020304" pitchFamily="18" charset="0"/>
            </a:endParaRPr>
          </a:p>
        </p:txBody>
      </p:sp>
      <p:sp>
        <p:nvSpPr>
          <p:cNvPr id="81923" name="Rectangle 2"/>
          <p:cNvSpPr>
            <a:spLocks noGrp="1" noRot="1" noChangeAspect="1" noChangeArrowheads="1" noTextEdit="1"/>
          </p:cNvSpPr>
          <p:nvPr>
            <p:ph type="sldImg"/>
          </p:nvPr>
        </p:nvSpPr>
        <p:spPr>
          <a:xfrm>
            <a:off x="1371600" y="1143000"/>
            <a:ext cx="4114800" cy="3086100"/>
          </a:xfrm>
          <a:ln/>
        </p:spPr>
      </p:sp>
      <p:sp>
        <p:nvSpPr>
          <p:cNvPr id="819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IN" smtClean="0">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val="337729361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6745D347-642B-470C-B58A-1FFEA40532C1}" type="slidenum">
              <a:rPr lang="en-US" sz="1200" smtClean="0">
                <a:solidFill>
                  <a:srgbClr val="000000"/>
                </a:solidFill>
                <a:latin typeface="Times New Roman" panose="02020603050405020304" pitchFamily="18" charset="0"/>
              </a:rPr>
              <a:pPr/>
              <a:t>35</a:t>
            </a:fld>
            <a:endParaRPr lang="en-US" sz="1200" smtClean="0">
              <a:solidFill>
                <a:srgbClr val="000000"/>
              </a:solidFill>
              <a:latin typeface="Times New Roman" panose="02020603050405020304" pitchFamily="18" charset="0"/>
            </a:endParaRPr>
          </a:p>
        </p:txBody>
      </p:sp>
      <p:sp>
        <p:nvSpPr>
          <p:cNvPr id="83971" name="Rectangle 2"/>
          <p:cNvSpPr>
            <a:spLocks noGrp="1" noRot="1" noChangeAspect="1" noChangeArrowheads="1" noTextEdit="1"/>
          </p:cNvSpPr>
          <p:nvPr>
            <p:ph type="sldImg"/>
          </p:nvPr>
        </p:nvSpPr>
        <p:spPr>
          <a:xfrm>
            <a:off x="1371600" y="1143000"/>
            <a:ext cx="4114800" cy="3086100"/>
          </a:xfrm>
          <a:ln/>
        </p:spPr>
      </p:sp>
      <p:sp>
        <p:nvSpPr>
          <p:cNvPr id="839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IN" smtClean="0">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val="83828366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79A20522-7DEE-42EB-BAD6-8ED80520978E}" type="slidenum">
              <a:rPr lang="en-US" sz="1200" smtClean="0">
                <a:solidFill>
                  <a:srgbClr val="000000"/>
                </a:solidFill>
                <a:latin typeface="Times New Roman" panose="02020603050405020304" pitchFamily="18" charset="0"/>
              </a:rPr>
              <a:pPr/>
              <a:t>36</a:t>
            </a:fld>
            <a:endParaRPr lang="en-US" sz="1200" smtClean="0">
              <a:solidFill>
                <a:srgbClr val="000000"/>
              </a:solidFill>
              <a:latin typeface="Times New Roman" panose="02020603050405020304" pitchFamily="18" charset="0"/>
            </a:endParaRPr>
          </a:p>
        </p:txBody>
      </p:sp>
      <p:sp>
        <p:nvSpPr>
          <p:cNvPr id="86019" name="Rectangle 2"/>
          <p:cNvSpPr>
            <a:spLocks noGrp="1" noRot="1" noChangeAspect="1" noChangeArrowheads="1" noTextEdit="1"/>
          </p:cNvSpPr>
          <p:nvPr>
            <p:ph type="sldImg"/>
          </p:nvPr>
        </p:nvSpPr>
        <p:spPr>
          <a:xfrm>
            <a:off x="1371600" y="1143000"/>
            <a:ext cx="4114800" cy="3086100"/>
          </a:xfrm>
          <a:ln/>
        </p:spPr>
      </p:sp>
      <p:sp>
        <p:nvSpPr>
          <p:cNvPr id="860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IN" smtClean="0">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val="96724983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14E1102B-5D22-4F63-923E-1D285FC7A187}" type="slidenum">
              <a:rPr lang="en-US" sz="1200" smtClean="0">
                <a:solidFill>
                  <a:srgbClr val="000000"/>
                </a:solidFill>
                <a:latin typeface="Times New Roman" panose="02020603050405020304" pitchFamily="18" charset="0"/>
              </a:rPr>
              <a:pPr/>
              <a:t>37</a:t>
            </a:fld>
            <a:endParaRPr lang="en-US" sz="1200" smtClean="0">
              <a:solidFill>
                <a:srgbClr val="000000"/>
              </a:solidFill>
              <a:latin typeface="Times New Roman" panose="02020603050405020304" pitchFamily="18" charset="0"/>
            </a:endParaRPr>
          </a:p>
        </p:txBody>
      </p:sp>
      <p:sp>
        <p:nvSpPr>
          <p:cNvPr id="88067" name="Rectangle 2"/>
          <p:cNvSpPr>
            <a:spLocks noGrp="1" noRot="1" noChangeAspect="1" noChangeArrowheads="1" noTextEdit="1"/>
          </p:cNvSpPr>
          <p:nvPr>
            <p:ph type="sldImg"/>
          </p:nvPr>
        </p:nvSpPr>
        <p:spPr>
          <a:xfrm>
            <a:off x="1371600" y="1143000"/>
            <a:ext cx="4114800" cy="3086100"/>
          </a:xfrm>
          <a:ln/>
        </p:spPr>
      </p:sp>
      <p:sp>
        <p:nvSpPr>
          <p:cNvPr id="880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IN" smtClean="0">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val="205267269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BAA95D88-24C5-4A88-B6DF-F0DC1DC40F44}" type="slidenum">
              <a:rPr lang="en-US" sz="1200" smtClean="0">
                <a:solidFill>
                  <a:srgbClr val="000000"/>
                </a:solidFill>
                <a:latin typeface="Times New Roman" panose="02020603050405020304" pitchFamily="18" charset="0"/>
              </a:rPr>
              <a:pPr/>
              <a:t>38</a:t>
            </a:fld>
            <a:endParaRPr lang="en-US" sz="1200" smtClean="0">
              <a:solidFill>
                <a:srgbClr val="000000"/>
              </a:solidFill>
              <a:latin typeface="Times New Roman" panose="02020603050405020304" pitchFamily="18" charset="0"/>
            </a:endParaRPr>
          </a:p>
        </p:txBody>
      </p:sp>
      <p:sp>
        <p:nvSpPr>
          <p:cNvPr id="90115" name="Rectangle 2"/>
          <p:cNvSpPr>
            <a:spLocks noGrp="1" noRot="1" noChangeAspect="1" noChangeArrowheads="1" noTextEdit="1"/>
          </p:cNvSpPr>
          <p:nvPr>
            <p:ph type="sldImg"/>
          </p:nvPr>
        </p:nvSpPr>
        <p:spPr>
          <a:xfrm>
            <a:off x="1371600" y="1143000"/>
            <a:ext cx="4114800" cy="3086100"/>
          </a:xfrm>
          <a:ln/>
        </p:spPr>
      </p:sp>
      <p:sp>
        <p:nvSpPr>
          <p:cNvPr id="901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IN" smtClean="0">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val="272334012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00FF6F32-D6AF-44E3-8BA9-551FDF84E1C5}" type="slidenum">
              <a:rPr lang="en-US" sz="1200" smtClean="0">
                <a:solidFill>
                  <a:srgbClr val="000000"/>
                </a:solidFill>
                <a:latin typeface="Times New Roman" panose="02020603050405020304" pitchFamily="18" charset="0"/>
              </a:rPr>
              <a:pPr/>
              <a:t>39</a:t>
            </a:fld>
            <a:endParaRPr lang="en-US" sz="1200" smtClean="0">
              <a:solidFill>
                <a:srgbClr val="000000"/>
              </a:solidFill>
              <a:latin typeface="Times New Roman" panose="02020603050405020304" pitchFamily="18" charset="0"/>
            </a:endParaRPr>
          </a:p>
        </p:txBody>
      </p:sp>
      <p:sp>
        <p:nvSpPr>
          <p:cNvPr id="92163" name="Rectangle 2"/>
          <p:cNvSpPr>
            <a:spLocks noGrp="1" noRot="1" noChangeAspect="1" noChangeArrowheads="1" noTextEdit="1"/>
          </p:cNvSpPr>
          <p:nvPr>
            <p:ph type="sldImg"/>
          </p:nvPr>
        </p:nvSpPr>
        <p:spPr>
          <a:xfrm>
            <a:off x="1371600" y="1143000"/>
            <a:ext cx="4114800" cy="3086100"/>
          </a:xfrm>
          <a:ln/>
        </p:spPr>
      </p:sp>
      <p:sp>
        <p:nvSpPr>
          <p:cNvPr id="921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IN" smtClean="0">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val="306249554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96D14FF1-F7C1-48BC-A62F-8D45B3B608AF}" type="slidenum">
              <a:rPr lang="en-US" sz="1200" smtClean="0">
                <a:solidFill>
                  <a:srgbClr val="000000"/>
                </a:solidFill>
                <a:latin typeface="Times New Roman" panose="02020603050405020304" pitchFamily="18" charset="0"/>
              </a:rPr>
              <a:pPr/>
              <a:t>40</a:t>
            </a:fld>
            <a:endParaRPr lang="en-US" sz="1200" smtClean="0">
              <a:solidFill>
                <a:srgbClr val="000000"/>
              </a:solidFill>
              <a:latin typeface="Times New Roman" panose="02020603050405020304" pitchFamily="18" charset="0"/>
            </a:endParaRPr>
          </a:p>
        </p:txBody>
      </p:sp>
      <p:sp>
        <p:nvSpPr>
          <p:cNvPr id="94211" name="Rectangle 2"/>
          <p:cNvSpPr>
            <a:spLocks noGrp="1" noRot="1" noChangeAspect="1" noChangeArrowheads="1" noTextEdit="1"/>
          </p:cNvSpPr>
          <p:nvPr>
            <p:ph type="sldImg"/>
          </p:nvPr>
        </p:nvSpPr>
        <p:spPr>
          <a:xfrm>
            <a:off x="1371600" y="1143000"/>
            <a:ext cx="4114800" cy="3086100"/>
          </a:xfrm>
          <a:ln/>
        </p:spPr>
      </p:sp>
      <p:sp>
        <p:nvSpPr>
          <p:cNvPr id="942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IN" smtClean="0">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val="227254549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74D69DBA-4F38-47EC-B999-ED4634931FDB}" type="slidenum">
              <a:rPr lang="en-US" sz="1200" smtClean="0">
                <a:solidFill>
                  <a:srgbClr val="000000"/>
                </a:solidFill>
                <a:latin typeface="Times New Roman" panose="02020603050405020304" pitchFamily="18" charset="0"/>
              </a:rPr>
              <a:pPr/>
              <a:t>41</a:t>
            </a:fld>
            <a:endParaRPr lang="en-US" sz="1200" smtClean="0">
              <a:solidFill>
                <a:srgbClr val="000000"/>
              </a:solidFill>
              <a:latin typeface="Times New Roman" panose="02020603050405020304" pitchFamily="18" charset="0"/>
            </a:endParaRPr>
          </a:p>
        </p:txBody>
      </p:sp>
      <p:sp>
        <p:nvSpPr>
          <p:cNvPr id="96259" name="Rectangle 2"/>
          <p:cNvSpPr>
            <a:spLocks noGrp="1" noRot="1" noChangeAspect="1" noChangeArrowheads="1" noTextEdit="1"/>
          </p:cNvSpPr>
          <p:nvPr>
            <p:ph type="sldImg"/>
          </p:nvPr>
        </p:nvSpPr>
        <p:spPr>
          <a:xfrm>
            <a:off x="1371600" y="1143000"/>
            <a:ext cx="4114800" cy="3086100"/>
          </a:xfrm>
          <a:ln/>
        </p:spPr>
      </p:sp>
      <p:sp>
        <p:nvSpPr>
          <p:cNvPr id="962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IN" smtClean="0">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val="36261977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79D4207D-0AFF-4232-A2B8-CE7F2BD22671}" type="slidenum">
              <a:rPr lang="en-US" altLang="en-US" sz="1200" smtClean="0">
                <a:solidFill>
                  <a:srgbClr val="000000"/>
                </a:solidFill>
              </a:rPr>
              <a:pPr/>
              <a:t>5</a:t>
            </a:fld>
            <a:endParaRPr lang="en-US" altLang="en-US" sz="1200" smtClean="0">
              <a:solidFill>
                <a:srgbClr val="000000"/>
              </a:solidFill>
            </a:endParaRPr>
          </a:p>
        </p:txBody>
      </p:sp>
      <p:sp>
        <p:nvSpPr>
          <p:cNvPr id="23555" name="Rectangle 2"/>
          <p:cNvSpPr>
            <a:spLocks noGrp="1" noRot="1" noChangeAspect="1" noChangeArrowheads="1" noTextEdit="1"/>
          </p:cNvSpPr>
          <p:nvPr>
            <p:ph type="sldImg"/>
          </p:nvPr>
        </p:nvSpPr>
        <p:spPr>
          <a:xfrm>
            <a:off x="1371600" y="1143000"/>
            <a:ext cx="4114800" cy="3086100"/>
          </a:xfrm>
          <a:ln/>
        </p:spPr>
      </p:sp>
      <p:sp>
        <p:nvSpPr>
          <p:cNvPr id="235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val="303624639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1A047925-2C31-4035-9576-8CA904CDBB6F}" type="slidenum">
              <a:rPr lang="en-US" sz="1200" smtClean="0">
                <a:solidFill>
                  <a:srgbClr val="000000"/>
                </a:solidFill>
                <a:latin typeface="Times New Roman" panose="02020603050405020304" pitchFamily="18" charset="0"/>
              </a:rPr>
              <a:pPr/>
              <a:t>42</a:t>
            </a:fld>
            <a:endParaRPr lang="en-US" sz="1200" smtClean="0">
              <a:solidFill>
                <a:srgbClr val="000000"/>
              </a:solidFill>
              <a:latin typeface="Times New Roman" panose="02020603050405020304" pitchFamily="18" charset="0"/>
            </a:endParaRPr>
          </a:p>
        </p:txBody>
      </p:sp>
      <p:sp>
        <p:nvSpPr>
          <p:cNvPr id="98307" name="Rectangle 2"/>
          <p:cNvSpPr>
            <a:spLocks noGrp="1" noRot="1" noChangeAspect="1" noChangeArrowheads="1" noTextEdit="1"/>
          </p:cNvSpPr>
          <p:nvPr>
            <p:ph type="sldImg"/>
          </p:nvPr>
        </p:nvSpPr>
        <p:spPr>
          <a:xfrm>
            <a:off x="1371600" y="1143000"/>
            <a:ext cx="4114800" cy="3086100"/>
          </a:xfrm>
          <a:ln/>
        </p:spPr>
      </p:sp>
      <p:sp>
        <p:nvSpPr>
          <p:cNvPr id="983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IN" smtClean="0">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val="6323708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061D412B-21E6-48F4-BA34-2849BA8E02F1}" type="slidenum">
              <a:rPr lang="en-US" sz="1200" smtClean="0">
                <a:solidFill>
                  <a:srgbClr val="000000"/>
                </a:solidFill>
                <a:latin typeface="Times New Roman" panose="02020603050405020304" pitchFamily="18" charset="0"/>
              </a:rPr>
              <a:pPr/>
              <a:t>43</a:t>
            </a:fld>
            <a:endParaRPr lang="en-US" sz="1200" smtClean="0">
              <a:solidFill>
                <a:srgbClr val="000000"/>
              </a:solidFill>
              <a:latin typeface="Times New Roman" panose="02020603050405020304" pitchFamily="18" charset="0"/>
            </a:endParaRPr>
          </a:p>
        </p:txBody>
      </p:sp>
      <p:sp>
        <p:nvSpPr>
          <p:cNvPr id="100355" name="Rectangle 2"/>
          <p:cNvSpPr>
            <a:spLocks noGrp="1" noRot="1" noChangeAspect="1" noChangeArrowheads="1" noTextEdit="1"/>
          </p:cNvSpPr>
          <p:nvPr>
            <p:ph type="sldImg"/>
          </p:nvPr>
        </p:nvSpPr>
        <p:spPr>
          <a:xfrm>
            <a:off x="1371600" y="1143000"/>
            <a:ext cx="4114800" cy="3086100"/>
          </a:xfrm>
          <a:ln/>
        </p:spPr>
      </p:sp>
      <p:sp>
        <p:nvSpPr>
          <p:cNvPr id="1003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IN" smtClean="0">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val="400240019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1AFE3C35-F521-46A8-A4D9-6F2F5C89C391}" type="slidenum">
              <a:rPr lang="en-US" sz="1200" smtClean="0">
                <a:solidFill>
                  <a:srgbClr val="000000"/>
                </a:solidFill>
                <a:latin typeface="Times New Roman" panose="02020603050405020304" pitchFamily="18" charset="0"/>
              </a:rPr>
              <a:pPr/>
              <a:t>44</a:t>
            </a:fld>
            <a:endParaRPr lang="en-US" sz="1200" smtClean="0">
              <a:solidFill>
                <a:srgbClr val="000000"/>
              </a:solidFill>
              <a:latin typeface="Times New Roman" panose="02020603050405020304" pitchFamily="18" charset="0"/>
            </a:endParaRPr>
          </a:p>
        </p:txBody>
      </p:sp>
      <p:sp>
        <p:nvSpPr>
          <p:cNvPr id="102403" name="Rectangle 2"/>
          <p:cNvSpPr>
            <a:spLocks noGrp="1" noRot="1" noChangeAspect="1" noChangeArrowheads="1" noTextEdit="1"/>
          </p:cNvSpPr>
          <p:nvPr>
            <p:ph type="sldImg"/>
          </p:nvPr>
        </p:nvSpPr>
        <p:spPr>
          <a:xfrm>
            <a:off x="1371600" y="1143000"/>
            <a:ext cx="4114800" cy="3086100"/>
          </a:xfrm>
          <a:ln/>
        </p:spPr>
      </p:sp>
      <p:sp>
        <p:nvSpPr>
          <p:cNvPr id="1024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IN" smtClean="0">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val="190580549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6F4CEDC5-4DC4-410F-81BE-61FC46C78732}" type="slidenum">
              <a:rPr lang="en-US" sz="1200" smtClean="0">
                <a:solidFill>
                  <a:srgbClr val="000000"/>
                </a:solidFill>
                <a:latin typeface="Times New Roman" panose="02020603050405020304" pitchFamily="18" charset="0"/>
              </a:rPr>
              <a:pPr/>
              <a:t>45</a:t>
            </a:fld>
            <a:endParaRPr lang="en-US" sz="1200" smtClean="0">
              <a:solidFill>
                <a:srgbClr val="000000"/>
              </a:solidFill>
              <a:latin typeface="Times New Roman" panose="02020603050405020304" pitchFamily="18" charset="0"/>
            </a:endParaRPr>
          </a:p>
        </p:txBody>
      </p:sp>
      <p:sp>
        <p:nvSpPr>
          <p:cNvPr id="104451" name="Rectangle 2"/>
          <p:cNvSpPr>
            <a:spLocks noGrp="1" noRot="1" noChangeAspect="1" noChangeArrowheads="1" noTextEdit="1"/>
          </p:cNvSpPr>
          <p:nvPr>
            <p:ph type="sldImg"/>
          </p:nvPr>
        </p:nvSpPr>
        <p:spPr>
          <a:xfrm>
            <a:off x="1371600" y="1143000"/>
            <a:ext cx="4114800" cy="3086100"/>
          </a:xfrm>
          <a:ln/>
        </p:spPr>
      </p:sp>
      <p:sp>
        <p:nvSpPr>
          <p:cNvPr id="1044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IN" smtClean="0">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val="206212310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A0EDA36A-65C7-4B76-B08A-913C94C15ACC}" type="slidenum">
              <a:rPr lang="en-US" sz="1200" smtClean="0">
                <a:solidFill>
                  <a:srgbClr val="000000"/>
                </a:solidFill>
                <a:latin typeface="Times New Roman" panose="02020603050405020304" pitchFamily="18" charset="0"/>
              </a:rPr>
              <a:pPr/>
              <a:t>47</a:t>
            </a:fld>
            <a:endParaRPr lang="en-US" sz="1200" smtClean="0">
              <a:solidFill>
                <a:srgbClr val="000000"/>
              </a:solidFill>
              <a:latin typeface="Times New Roman" panose="02020603050405020304" pitchFamily="18" charset="0"/>
            </a:endParaRPr>
          </a:p>
        </p:txBody>
      </p:sp>
      <p:sp>
        <p:nvSpPr>
          <p:cNvPr id="107523" name="Rectangle 2"/>
          <p:cNvSpPr>
            <a:spLocks noGrp="1" noRot="1" noChangeAspect="1" noChangeArrowheads="1" noTextEdit="1"/>
          </p:cNvSpPr>
          <p:nvPr>
            <p:ph type="sldImg"/>
          </p:nvPr>
        </p:nvSpPr>
        <p:spPr>
          <a:xfrm>
            <a:off x="1371600" y="1143000"/>
            <a:ext cx="4114800" cy="3086100"/>
          </a:xfrm>
          <a:ln/>
        </p:spPr>
      </p:sp>
      <p:sp>
        <p:nvSpPr>
          <p:cNvPr id="1075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IN" smtClean="0">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val="184378166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AAE891DC-0DDB-4F79-9C9C-3DAAD7E6F1C5}" type="slidenum">
              <a:rPr lang="en-US" sz="1200" smtClean="0">
                <a:solidFill>
                  <a:srgbClr val="000000"/>
                </a:solidFill>
                <a:latin typeface="Times New Roman" panose="02020603050405020304" pitchFamily="18" charset="0"/>
              </a:rPr>
              <a:pPr/>
              <a:t>49</a:t>
            </a:fld>
            <a:endParaRPr lang="en-US" sz="1200" smtClean="0">
              <a:solidFill>
                <a:srgbClr val="000000"/>
              </a:solidFill>
              <a:latin typeface="Times New Roman" panose="02020603050405020304" pitchFamily="18" charset="0"/>
            </a:endParaRPr>
          </a:p>
        </p:txBody>
      </p:sp>
      <p:sp>
        <p:nvSpPr>
          <p:cNvPr id="110595" name="Rectangle 2"/>
          <p:cNvSpPr>
            <a:spLocks noGrp="1" noRot="1" noChangeAspect="1" noChangeArrowheads="1" noTextEdit="1"/>
          </p:cNvSpPr>
          <p:nvPr>
            <p:ph type="sldImg"/>
          </p:nvPr>
        </p:nvSpPr>
        <p:spPr>
          <a:xfrm>
            <a:off x="1371600" y="1143000"/>
            <a:ext cx="4114800" cy="3086100"/>
          </a:xfrm>
          <a:ln/>
        </p:spPr>
      </p:sp>
      <p:sp>
        <p:nvSpPr>
          <p:cNvPr id="1105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IN" smtClean="0">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val="413950183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30015C21-DA7B-4534-957D-1F05B83C87F7}" type="slidenum">
              <a:rPr lang="en-US" sz="1200" smtClean="0">
                <a:solidFill>
                  <a:srgbClr val="000000"/>
                </a:solidFill>
                <a:latin typeface="Times New Roman" panose="02020603050405020304" pitchFamily="18" charset="0"/>
              </a:rPr>
              <a:pPr/>
              <a:t>50</a:t>
            </a:fld>
            <a:endParaRPr lang="en-US" sz="1200" smtClean="0">
              <a:solidFill>
                <a:srgbClr val="000000"/>
              </a:solidFill>
              <a:latin typeface="Times New Roman" panose="02020603050405020304" pitchFamily="18" charset="0"/>
            </a:endParaRPr>
          </a:p>
        </p:txBody>
      </p:sp>
      <p:sp>
        <p:nvSpPr>
          <p:cNvPr id="112643" name="Rectangle 2"/>
          <p:cNvSpPr>
            <a:spLocks noGrp="1" noRot="1" noChangeAspect="1" noChangeArrowheads="1" noTextEdit="1"/>
          </p:cNvSpPr>
          <p:nvPr>
            <p:ph type="sldImg"/>
          </p:nvPr>
        </p:nvSpPr>
        <p:spPr>
          <a:xfrm>
            <a:off x="1371600" y="1143000"/>
            <a:ext cx="4114800" cy="3086100"/>
          </a:xfrm>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IN" smtClean="0">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val="276467610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5F8A6BBA-557C-4283-8D51-964EF664B8B8}" type="slidenum">
              <a:rPr lang="en-US" sz="1200" smtClean="0">
                <a:solidFill>
                  <a:srgbClr val="000000"/>
                </a:solidFill>
                <a:latin typeface="Times New Roman" panose="02020603050405020304" pitchFamily="18" charset="0"/>
              </a:rPr>
              <a:pPr/>
              <a:t>51</a:t>
            </a:fld>
            <a:endParaRPr lang="en-US" sz="1200" smtClean="0">
              <a:solidFill>
                <a:srgbClr val="000000"/>
              </a:solidFill>
              <a:latin typeface="Times New Roman" panose="02020603050405020304" pitchFamily="18" charset="0"/>
            </a:endParaRPr>
          </a:p>
        </p:txBody>
      </p:sp>
      <p:sp>
        <p:nvSpPr>
          <p:cNvPr id="114691" name="Rectangle 2"/>
          <p:cNvSpPr>
            <a:spLocks noGrp="1" noRot="1" noChangeAspect="1" noChangeArrowheads="1" noTextEdit="1"/>
          </p:cNvSpPr>
          <p:nvPr>
            <p:ph type="sldImg"/>
          </p:nvPr>
        </p:nvSpPr>
        <p:spPr>
          <a:xfrm>
            <a:off x="1371600" y="1143000"/>
            <a:ext cx="4114800" cy="3086100"/>
          </a:xfrm>
          <a:ln/>
        </p:spPr>
      </p:sp>
      <p:sp>
        <p:nvSpPr>
          <p:cNvPr id="1146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IN" smtClean="0">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val="369223653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FAFAD1D4-A239-4FD6-979E-D135F23B28D1}" type="slidenum">
              <a:rPr lang="en-US" sz="1200" smtClean="0">
                <a:solidFill>
                  <a:srgbClr val="000000"/>
                </a:solidFill>
                <a:latin typeface="Times New Roman" panose="02020603050405020304" pitchFamily="18" charset="0"/>
              </a:rPr>
              <a:pPr/>
              <a:t>52</a:t>
            </a:fld>
            <a:endParaRPr lang="en-US" sz="1200" smtClean="0">
              <a:solidFill>
                <a:srgbClr val="000000"/>
              </a:solidFill>
              <a:latin typeface="Times New Roman" panose="02020603050405020304" pitchFamily="18" charset="0"/>
            </a:endParaRPr>
          </a:p>
        </p:txBody>
      </p:sp>
      <p:sp>
        <p:nvSpPr>
          <p:cNvPr id="116739" name="Rectangle 2"/>
          <p:cNvSpPr>
            <a:spLocks noGrp="1" noRot="1" noChangeAspect="1" noChangeArrowheads="1" noTextEdit="1"/>
          </p:cNvSpPr>
          <p:nvPr>
            <p:ph type="sldImg"/>
          </p:nvPr>
        </p:nvSpPr>
        <p:spPr>
          <a:xfrm>
            <a:off x="1371600" y="1143000"/>
            <a:ext cx="4114800" cy="3086100"/>
          </a:xfrm>
          <a:ln/>
        </p:spPr>
      </p:sp>
      <p:sp>
        <p:nvSpPr>
          <p:cNvPr id="1167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IN" smtClean="0">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val="428461046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D652ED55-B120-4871-9379-BA4200C312C1}" type="slidenum">
              <a:rPr lang="en-US" sz="1200" smtClean="0">
                <a:solidFill>
                  <a:srgbClr val="000000"/>
                </a:solidFill>
                <a:latin typeface="Times New Roman" panose="02020603050405020304" pitchFamily="18" charset="0"/>
              </a:rPr>
              <a:pPr/>
              <a:t>53</a:t>
            </a:fld>
            <a:endParaRPr lang="en-US" sz="1200" smtClean="0">
              <a:solidFill>
                <a:srgbClr val="000000"/>
              </a:solidFill>
              <a:latin typeface="Times New Roman" panose="02020603050405020304" pitchFamily="18" charset="0"/>
            </a:endParaRPr>
          </a:p>
        </p:txBody>
      </p:sp>
      <p:sp>
        <p:nvSpPr>
          <p:cNvPr id="118787" name="Rectangle 2"/>
          <p:cNvSpPr>
            <a:spLocks noGrp="1" noRot="1" noChangeAspect="1" noChangeArrowheads="1" noTextEdit="1"/>
          </p:cNvSpPr>
          <p:nvPr>
            <p:ph type="sldImg"/>
          </p:nvPr>
        </p:nvSpPr>
        <p:spPr>
          <a:xfrm>
            <a:off x="1371600" y="1143000"/>
            <a:ext cx="4114800" cy="3086100"/>
          </a:xfrm>
          <a:ln/>
        </p:spPr>
      </p:sp>
      <p:sp>
        <p:nvSpPr>
          <p:cNvPr id="1187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IN" smtClean="0">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val="28629897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152C323C-6A06-49E0-9879-D7A47B3A2713}" type="slidenum">
              <a:rPr lang="en-US" altLang="en-US" sz="1200" smtClean="0">
                <a:solidFill>
                  <a:srgbClr val="000000"/>
                </a:solidFill>
              </a:rPr>
              <a:pPr/>
              <a:t>6</a:t>
            </a:fld>
            <a:endParaRPr lang="en-US" altLang="en-US" sz="1200" smtClean="0">
              <a:solidFill>
                <a:srgbClr val="000000"/>
              </a:solidFill>
            </a:endParaRPr>
          </a:p>
        </p:txBody>
      </p:sp>
      <p:sp>
        <p:nvSpPr>
          <p:cNvPr id="25603" name="Rectangle 2"/>
          <p:cNvSpPr>
            <a:spLocks noGrp="1" noRot="1" noChangeAspect="1" noChangeArrowheads="1" noTextEdit="1"/>
          </p:cNvSpPr>
          <p:nvPr>
            <p:ph type="sldImg"/>
          </p:nvPr>
        </p:nvSpPr>
        <p:spPr>
          <a:xfrm>
            <a:off x="1371600" y="1143000"/>
            <a:ext cx="4114800" cy="3086100"/>
          </a:xfrm>
          <a:ln/>
        </p:spPr>
      </p:sp>
      <p:sp>
        <p:nvSpPr>
          <p:cNvPr id="256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val="217404898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defRPr>
                <a:solidFill>
                  <a:schemeClr val="tx1"/>
                </a:solidFill>
                <a:latin typeface="Helvetica" panose="020B0604020202020204" pitchFamily="34" charset="0"/>
              </a:defRPr>
            </a:lvl1pPr>
            <a:lvl2pPr marL="742950" indent="-285750" defTabSz="938213">
              <a:defRPr>
                <a:solidFill>
                  <a:schemeClr val="tx1"/>
                </a:solidFill>
                <a:latin typeface="Helvetica" panose="020B0604020202020204" pitchFamily="34" charset="0"/>
              </a:defRPr>
            </a:lvl2pPr>
            <a:lvl3pPr marL="1143000" indent="-228600" defTabSz="938213">
              <a:defRPr>
                <a:solidFill>
                  <a:schemeClr val="tx1"/>
                </a:solidFill>
                <a:latin typeface="Helvetica" panose="020B0604020202020204" pitchFamily="34" charset="0"/>
              </a:defRPr>
            </a:lvl3pPr>
            <a:lvl4pPr marL="1600200" indent="-228600" defTabSz="938213">
              <a:defRPr>
                <a:solidFill>
                  <a:schemeClr val="tx1"/>
                </a:solidFill>
                <a:latin typeface="Helvetica" panose="020B0604020202020204" pitchFamily="34" charset="0"/>
              </a:defRPr>
            </a:lvl4pPr>
            <a:lvl5pPr marL="2057400" indent="-228600" defTabSz="938213">
              <a:defRPr>
                <a:solidFill>
                  <a:schemeClr val="tx1"/>
                </a:solidFill>
                <a:latin typeface="Helvetica" panose="020B0604020202020204" pitchFamily="34" charset="0"/>
              </a:defRPr>
            </a:lvl5pPr>
            <a:lvl6pPr marL="2514600" indent="-228600" defTabSz="938213" eaLnBrk="0" fontAlgn="base" hangingPunct="0">
              <a:spcBef>
                <a:spcPct val="0"/>
              </a:spcBef>
              <a:spcAft>
                <a:spcPct val="0"/>
              </a:spcAft>
              <a:defRPr>
                <a:solidFill>
                  <a:schemeClr val="tx1"/>
                </a:solidFill>
                <a:latin typeface="Helvetica" panose="020B0604020202020204" pitchFamily="34" charset="0"/>
              </a:defRPr>
            </a:lvl6pPr>
            <a:lvl7pPr marL="2971800" indent="-228600" defTabSz="938213" eaLnBrk="0" fontAlgn="base" hangingPunct="0">
              <a:spcBef>
                <a:spcPct val="0"/>
              </a:spcBef>
              <a:spcAft>
                <a:spcPct val="0"/>
              </a:spcAft>
              <a:defRPr>
                <a:solidFill>
                  <a:schemeClr val="tx1"/>
                </a:solidFill>
                <a:latin typeface="Helvetica" panose="020B0604020202020204" pitchFamily="34" charset="0"/>
              </a:defRPr>
            </a:lvl7pPr>
            <a:lvl8pPr marL="3429000" indent="-228600" defTabSz="938213" eaLnBrk="0" fontAlgn="base" hangingPunct="0">
              <a:spcBef>
                <a:spcPct val="0"/>
              </a:spcBef>
              <a:spcAft>
                <a:spcPct val="0"/>
              </a:spcAft>
              <a:defRPr>
                <a:solidFill>
                  <a:schemeClr val="tx1"/>
                </a:solidFill>
                <a:latin typeface="Helvetica" panose="020B0604020202020204" pitchFamily="34" charset="0"/>
              </a:defRPr>
            </a:lvl8pPr>
            <a:lvl9pPr marL="3886200" indent="-228600" defTabSz="938213" eaLnBrk="0" fontAlgn="base" hangingPunct="0">
              <a:spcBef>
                <a:spcPct val="0"/>
              </a:spcBef>
              <a:spcAft>
                <a:spcPct val="0"/>
              </a:spcAft>
              <a:defRPr>
                <a:solidFill>
                  <a:schemeClr val="tx1"/>
                </a:solidFill>
                <a:latin typeface="Helvetica" panose="020B0604020202020204" pitchFamily="34" charset="0"/>
              </a:defRPr>
            </a:lvl9pPr>
          </a:lstStyle>
          <a:p>
            <a:fld id="{6F9565A6-6E8A-4778-9641-190853816707}" type="slidenum">
              <a:rPr lang="en-US" altLang="en-US"/>
              <a:pPr/>
              <a:t>55</a:t>
            </a:fld>
            <a:endParaRPr lang="en-US" altLang="en-US"/>
          </a:p>
        </p:txBody>
      </p:sp>
      <p:sp>
        <p:nvSpPr>
          <p:cNvPr id="6147" name="Rectangle 2"/>
          <p:cNvSpPr>
            <a:spLocks noGrp="1" noRot="1" noChangeAspect="1" noChangeArrowheads="1" noTextEdit="1"/>
          </p:cNvSpPr>
          <p:nvPr>
            <p:ph type="sldImg"/>
          </p:nvPr>
        </p:nvSpPr>
        <p:spPr>
          <a:xfrm>
            <a:off x="1201738" y="704850"/>
            <a:ext cx="4686300" cy="3514725"/>
          </a:xfrm>
          <a:ln/>
        </p:spPr>
      </p:sp>
      <p:sp>
        <p:nvSpPr>
          <p:cNvPr id="6148" name="Rectangle 3"/>
          <p:cNvSpPr>
            <a:spLocks noGrp="1" noChangeArrowheads="1"/>
          </p:cNvSpPr>
          <p:nvPr>
            <p:ph type="body" idx="1"/>
          </p:nvPr>
        </p:nvSpPr>
        <p:spPr>
          <a:xfrm>
            <a:off x="942975" y="4452938"/>
            <a:ext cx="5200650" cy="42148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302037634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defRPr>
                <a:solidFill>
                  <a:schemeClr val="tx1"/>
                </a:solidFill>
                <a:latin typeface="Helvetica" panose="020B0604020202020204" pitchFamily="34" charset="0"/>
              </a:defRPr>
            </a:lvl1pPr>
            <a:lvl2pPr marL="742950" indent="-285750" defTabSz="938213">
              <a:defRPr>
                <a:solidFill>
                  <a:schemeClr val="tx1"/>
                </a:solidFill>
                <a:latin typeface="Helvetica" panose="020B0604020202020204" pitchFamily="34" charset="0"/>
              </a:defRPr>
            </a:lvl2pPr>
            <a:lvl3pPr marL="1143000" indent="-228600" defTabSz="938213">
              <a:defRPr>
                <a:solidFill>
                  <a:schemeClr val="tx1"/>
                </a:solidFill>
                <a:latin typeface="Helvetica" panose="020B0604020202020204" pitchFamily="34" charset="0"/>
              </a:defRPr>
            </a:lvl3pPr>
            <a:lvl4pPr marL="1600200" indent="-228600" defTabSz="938213">
              <a:defRPr>
                <a:solidFill>
                  <a:schemeClr val="tx1"/>
                </a:solidFill>
                <a:latin typeface="Helvetica" panose="020B0604020202020204" pitchFamily="34" charset="0"/>
              </a:defRPr>
            </a:lvl4pPr>
            <a:lvl5pPr marL="2057400" indent="-228600" defTabSz="938213">
              <a:defRPr>
                <a:solidFill>
                  <a:schemeClr val="tx1"/>
                </a:solidFill>
                <a:latin typeface="Helvetica" panose="020B0604020202020204" pitchFamily="34" charset="0"/>
              </a:defRPr>
            </a:lvl5pPr>
            <a:lvl6pPr marL="2514600" indent="-228600" defTabSz="938213" eaLnBrk="0" fontAlgn="base" hangingPunct="0">
              <a:spcBef>
                <a:spcPct val="0"/>
              </a:spcBef>
              <a:spcAft>
                <a:spcPct val="0"/>
              </a:spcAft>
              <a:defRPr>
                <a:solidFill>
                  <a:schemeClr val="tx1"/>
                </a:solidFill>
                <a:latin typeface="Helvetica" panose="020B0604020202020204" pitchFamily="34" charset="0"/>
              </a:defRPr>
            </a:lvl6pPr>
            <a:lvl7pPr marL="2971800" indent="-228600" defTabSz="938213" eaLnBrk="0" fontAlgn="base" hangingPunct="0">
              <a:spcBef>
                <a:spcPct val="0"/>
              </a:spcBef>
              <a:spcAft>
                <a:spcPct val="0"/>
              </a:spcAft>
              <a:defRPr>
                <a:solidFill>
                  <a:schemeClr val="tx1"/>
                </a:solidFill>
                <a:latin typeface="Helvetica" panose="020B0604020202020204" pitchFamily="34" charset="0"/>
              </a:defRPr>
            </a:lvl7pPr>
            <a:lvl8pPr marL="3429000" indent="-228600" defTabSz="938213" eaLnBrk="0" fontAlgn="base" hangingPunct="0">
              <a:spcBef>
                <a:spcPct val="0"/>
              </a:spcBef>
              <a:spcAft>
                <a:spcPct val="0"/>
              </a:spcAft>
              <a:defRPr>
                <a:solidFill>
                  <a:schemeClr val="tx1"/>
                </a:solidFill>
                <a:latin typeface="Helvetica" panose="020B0604020202020204" pitchFamily="34" charset="0"/>
              </a:defRPr>
            </a:lvl8pPr>
            <a:lvl9pPr marL="3886200" indent="-228600" defTabSz="938213" eaLnBrk="0" fontAlgn="base" hangingPunct="0">
              <a:spcBef>
                <a:spcPct val="0"/>
              </a:spcBef>
              <a:spcAft>
                <a:spcPct val="0"/>
              </a:spcAft>
              <a:defRPr>
                <a:solidFill>
                  <a:schemeClr val="tx1"/>
                </a:solidFill>
                <a:latin typeface="Helvetica" panose="020B0604020202020204" pitchFamily="34" charset="0"/>
              </a:defRPr>
            </a:lvl9pPr>
          </a:lstStyle>
          <a:p>
            <a:fld id="{6F9565A6-6E8A-4778-9641-190853816707}" type="slidenum">
              <a:rPr lang="en-US" altLang="en-US"/>
              <a:pPr/>
              <a:t>56</a:t>
            </a:fld>
            <a:endParaRPr lang="en-US" altLang="en-US"/>
          </a:p>
        </p:txBody>
      </p:sp>
      <p:sp>
        <p:nvSpPr>
          <p:cNvPr id="6147" name="Rectangle 2"/>
          <p:cNvSpPr>
            <a:spLocks noGrp="1" noRot="1" noChangeAspect="1" noChangeArrowheads="1" noTextEdit="1"/>
          </p:cNvSpPr>
          <p:nvPr>
            <p:ph type="sldImg"/>
          </p:nvPr>
        </p:nvSpPr>
        <p:spPr>
          <a:xfrm>
            <a:off x="1201738" y="704850"/>
            <a:ext cx="4686300" cy="3514725"/>
          </a:xfrm>
          <a:ln/>
        </p:spPr>
      </p:sp>
      <p:sp>
        <p:nvSpPr>
          <p:cNvPr id="6148" name="Rectangle 3"/>
          <p:cNvSpPr>
            <a:spLocks noGrp="1" noChangeArrowheads="1"/>
          </p:cNvSpPr>
          <p:nvPr>
            <p:ph type="body" idx="1"/>
          </p:nvPr>
        </p:nvSpPr>
        <p:spPr>
          <a:xfrm>
            <a:off x="942975" y="4452938"/>
            <a:ext cx="5200650" cy="42148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130591967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defRPr>
                <a:solidFill>
                  <a:schemeClr val="tx1"/>
                </a:solidFill>
                <a:latin typeface="Helvetica" panose="020B0604020202020204" pitchFamily="34" charset="0"/>
              </a:defRPr>
            </a:lvl1pPr>
            <a:lvl2pPr marL="742950" indent="-285750" defTabSz="938213">
              <a:defRPr>
                <a:solidFill>
                  <a:schemeClr val="tx1"/>
                </a:solidFill>
                <a:latin typeface="Helvetica" panose="020B0604020202020204" pitchFamily="34" charset="0"/>
              </a:defRPr>
            </a:lvl2pPr>
            <a:lvl3pPr marL="1143000" indent="-228600" defTabSz="938213">
              <a:defRPr>
                <a:solidFill>
                  <a:schemeClr val="tx1"/>
                </a:solidFill>
                <a:latin typeface="Helvetica" panose="020B0604020202020204" pitchFamily="34" charset="0"/>
              </a:defRPr>
            </a:lvl3pPr>
            <a:lvl4pPr marL="1600200" indent="-228600" defTabSz="938213">
              <a:defRPr>
                <a:solidFill>
                  <a:schemeClr val="tx1"/>
                </a:solidFill>
                <a:latin typeface="Helvetica" panose="020B0604020202020204" pitchFamily="34" charset="0"/>
              </a:defRPr>
            </a:lvl4pPr>
            <a:lvl5pPr marL="2057400" indent="-228600" defTabSz="938213">
              <a:defRPr>
                <a:solidFill>
                  <a:schemeClr val="tx1"/>
                </a:solidFill>
                <a:latin typeface="Helvetica" panose="020B0604020202020204" pitchFamily="34" charset="0"/>
              </a:defRPr>
            </a:lvl5pPr>
            <a:lvl6pPr marL="2514600" indent="-228600" defTabSz="938213" eaLnBrk="0" fontAlgn="base" hangingPunct="0">
              <a:spcBef>
                <a:spcPct val="0"/>
              </a:spcBef>
              <a:spcAft>
                <a:spcPct val="0"/>
              </a:spcAft>
              <a:defRPr>
                <a:solidFill>
                  <a:schemeClr val="tx1"/>
                </a:solidFill>
                <a:latin typeface="Helvetica" panose="020B0604020202020204" pitchFamily="34" charset="0"/>
              </a:defRPr>
            </a:lvl6pPr>
            <a:lvl7pPr marL="2971800" indent="-228600" defTabSz="938213" eaLnBrk="0" fontAlgn="base" hangingPunct="0">
              <a:spcBef>
                <a:spcPct val="0"/>
              </a:spcBef>
              <a:spcAft>
                <a:spcPct val="0"/>
              </a:spcAft>
              <a:defRPr>
                <a:solidFill>
                  <a:schemeClr val="tx1"/>
                </a:solidFill>
                <a:latin typeface="Helvetica" panose="020B0604020202020204" pitchFamily="34" charset="0"/>
              </a:defRPr>
            </a:lvl7pPr>
            <a:lvl8pPr marL="3429000" indent="-228600" defTabSz="938213" eaLnBrk="0" fontAlgn="base" hangingPunct="0">
              <a:spcBef>
                <a:spcPct val="0"/>
              </a:spcBef>
              <a:spcAft>
                <a:spcPct val="0"/>
              </a:spcAft>
              <a:defRPr>
                <a:solidFill>
                  <a:schemeClr val="tx1"/>
                </a:solidFill>
                <a:latin typeface="Helvetica" panose="020B0604020202020204" pitchFamily="34" charset="0"/>
              </a:defRPr>
            </a:lvl8pPr>
            <a:lvl9pPr marL="3886200" indent="-228600" defTabSz="938213" eaLnBrk="0" fontAlgn="base" hangingPunct="0">
              <a:spcBef>
                <a:spcPct val="0"/>
              </a:spcBef>
              <a:spcAft>
                <a:spcPct val="0"/>
              </a:spcAft>
              <a:defRPr>
                <a:solidFill>
                  <a:schemeClr val="tx1"/>
                </a:solidFill>
                <a:latin typeface="Helvetica" panose="020B0604020202020204" pitchFamily="34" charset="0"/>
              </a:defRPr>
            </a:lvl9pPr>
          </a:lstStyle>
          <a:p>
            <a:fld id="{FD835C0E-E5FA-4E3D-8993-CDC323D10B19}" type="slidenum">
              <a:rPr lang="en-US" altLang="en-US"/>
              <a:pPr/>
              <a:t>57</a:t>
            </a:fld>
            <a:endParaRPr lang="en-US" altLang="en-US"/>
          </a:p>
        </p:txBody>
      </p:sp>
      <p:sp>
        <p:nvSpPr>
          <p:cNvPr id="8195" name="Rectangle 2"/>
          <p:cNvSpPr>
            <a:spLocks noChangeArrowheads="1"/>
          </p:cNvSpPr>
          <p:nvPr/>
        </p:nvSpPr>
        <p:spPr bwMode="auto">
          <a:xfrm>
            <a:off x="4016375" y="0"/>
            <a:ext cx="3070225"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2290" tIns="46145" rIns="92290" bIns="46145" anchor="ctr"/>
          <a:lstStyle>
            <a:lvl1pPr>
              <a:defRPr>
                <a:solidFill>
                  <a:schemeClr val="tx1"/>
                </a:solidFill>
                <a:latin typeface="Helvetica" panose="020B0604020202020204" pitchFamily="34" charset="0"/>
              </a:defRPr>
            </a:lvl1pPr>
            <a:lvl2pPr marL="742950" indent="-285750">
              <a:defRPr>
                <a:solidFill>
                  <a:schemeClr val="tx1"/>
                </a:solidFill>
                <a:latin typeface="Helvetica" panose="020B0604020202020204" pitchFamily="34" charset="0"/>
              </a:defRPr>
            </a:lvl2pPr>
            <a:lvl3pPr marL="1143000" indent="-228600">
              <a:defRPr>
                <a:solidFill>
                  <a:schemeClr val="tx1"/>
                </a:solidFill>
                <a:latin typeface="Helvetica" panose="020B0604020202020204" pitchFamily="34" charset="0"/>
              </a:defRPr>
            </a:lvl3pPr>
            <a:lvl4pPr marL="1600200" indent="-228600">
              <a:defRPr>
                <a:solidFill>
                  <a:schemeClr val="tx1"/>
                </a:solidFill>
                <a:latin typeface="Helvetica" panose="020B0604020202020204" pitchFamily="34" charset="0"/>
              </a:defRPr>
            </a:lvl4pPr>
            <a:lvl5pPr marL="2057400" indent="-228600">
              <a:defRPr>
                <a:solidFill>
                  <a:schemeClr val="tx1"/>
                </a:solidFill>
                <a:latin typeface="Helvetica" panose="020B0604020202020204" pitchFamily="34" charset="0"/>
              </a:defRPr>
            </a:lvl5pPr>
            <a:lvl6pPr marL="2514600" indent="-228600" eaLnBrk="0" fontAlgn="base" hangingPunct="0">
              <a:spcBef>
                <a:spcPct val="0"/>
              </a:spcBef>
              <a:spcAft>
                <a:spcPct val="0"/>
              </a:spcAft>
              <a:defRPr>
                <a:solidFill>
                  <a:schemeClr val="tx1"/>
                </a:solidFill>
                <a:latin typeface="Helvetica" panose="020B0604020202020204" pitchFamily="34" charset="0"/>
              </a:defRPr>
            </a:lvl6pPr>
            <a:lvl7pPr marL="2971800" indent="-228600" eaLnBrk="0" fontAlgn="base" hangingPunct="0">
              <a:spcBef>
                <a:spcPct val="0"/>
              </a:spcBef>
              <a:spcAft>
                <a:spcPct val="0"/>
              </a:spcAft>
              <a:defRPr>
                <a:solidFill>
                  <a:schemeClr val="tx1"/>
                </a:solidFill>
                <a:latin typeface="Helvetica" panose="020B0604020202020204" pitchFamily="34" charset="0"/>
              </a:defRPr>
            </a:lvl7pPr>
            <a:lvl8pPr marL="3429000" indent="-228600" eaLnBrk="0" fontAlgn="base" hangingPunct="0">
              <a:spcBef>
                <a:spcPct val="0"/>
              </a:spcBef>
              <a:spcAft>
                <a:spcPct val="0"/>
              </a:spcAft>
              <a:defRPr>
                <a:solidFill>
                  <a:schemeClr val="tx1"/>
                </a:solidFill>
                <a:latin typeface="Helvetica" panose="020B0604020202020204" pitchFamily="34" charset="0"/>
              </a:defRPr>
            </a:lvl8pPr>
            <a:lvl9pPr marL="3886200" indent="-228600" eaLnBrk="0" fontAlgn="base" hangingPunct="0">
              <a:spcBef>
                <a:spcPct val="0"/>
              </a:spcBef>
              <a:spcAft>
                <a:spcPct val="0"/>
              </a:spcAft>
              <a:defRPr>
                <a:solidFill>
                  <a:schemeClr val="tx1"/>
                </a:solidFill>
                <a:latin typeface="Helvetica" panose="020B0604020202020204" pitchFamily="34" charset="0"/>
              </a:defRPr>
            </a:lvl9pPr>
          </a:lstStyle>
          <a:p>
            <a:endParaRPr lang="en-US" altLang="en-US"/>
          </a:p>
        </p:txBody>
      </p:sp>
      <p:sp>
        <p:nvSpPr>
          <p:cNvPr id="8196" name="Rectangle 3"/>
          <p:cNvSpPr>
            <a:spLocks noChangeArrowheads="1"/>
          </p:cNvSpPr>
          <p:nvPr/>
        </p:nvSpPr>
        <p:spPr bwMode="auto">
          <a:xfrm>
            <a:off x="4016375" y="8905875"/>
            <a:ext cx="3070225"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2914" tIns="45642" rIns="92914" bIns="45642" anchor="b"/>
          <a:lstStyle>
            <a:lvl1pPr defTabSz="930275">
              <a:defRPr>
                <a:solidFill>
                  <a:schemeClr val="tx1"/>
                </a:solidFill>
                <a:latin typeface="Helvetica" panose="020B0604020202020204" pitchFamily="34" charset="0"/>
              </a:defRPr>
            </a:lvl1pPr>
            <a:lvl2pPr marL="742950" indent="-285750" defTabSz="930275">
              <a:defRPr>
                <a:solidFill>
                  <a:schemeClr val="tx1"/>
                </a:solidFill>
                <a:latin typeface="Helvetica" panose="020B0604020202020204" pitchFamily="34" charset="0"/>
              </a:defRPr>
            </a:lvl2pPr>
            <a:lvl3pPr marL="1143000" indent="-228600" defTabSz="930275">
              <a:defRPr>
                <a:solidFill>
                  <a:schemeClr val="tx1"/>
                </a:solidFill>
                <a:latin typeface="Helvetica" panose="020B0604020202020204" pitchFamily="34" charset="0"/>
              </a:defRPr>
            </a:lvl3pPr>
            <a:lvl4pPr marL="1600200" indent="-228600" defTabSz="930275">
              <a:defRPr>
                <a:solidFill>
                  <a:schemeClr val="tx1"/>
                </a:solidFill>
                <a:latin typeface="Helvetica" panose="020B0604020202020204" pitchFamily="34" charset="0"/>
              </a:defRPr>
            </a:lvl4pPr>
            <a:lvl5pPr marL="2057400" indent="-228600" defTabSz="930275">
              <a:defRPr>
                <a:solidFill>
                  <a:schemeClr val="tx1"/>
                </a:solidFill>
                <a:latin typeface="Helvetica" panose="020B0604020202020204" pitchFamily="34" charset="0"/>
              </a:defRPr>
            </a:lvl5pPr>
            <a:lvl6pPr marL="2514600" indent="-228600" defTabSz="930275" eaLnBrk="0" fontAlgn="base" hangingPunct="0">
              <a:spcBef>
                <a:spcPct val="0"/>
              </a:spcBef>
              <a:spcAft>
                <a:spcPct val="0"/>
              </a:spcAft>
              <a:defRPr>
                <a:solidFill>
                  <a:schemeClr val="tx1"/>
                </a:solidFill>
                <a:latin typeface="Helvetica" panose="020B0604020202020204" pitchFamily="34" charset="0"/>
              </a:defRPr>
            </a:lvl6pPr>
            <a:lvl7pPr marL="2971800" indent="-228600" defTabSz="930275" eaLnBrk="0" fontAlgn="base" hangingPunct="0">
              <a:spcBef>
                <a:spcPct val="0"/>
              </a:spcBef>
              <a:spcAft>
                <a:spcPct val="0"/>
              </a:spcAft>
              <a:defRPr>
                <a:solidFill>
                  <a:schemeClr val="tx1"/>
                </a:solidFill>
                <a:latin typeface="Helvetica" panose="020B0604020202020204" pitchFamily="34" charset="0"/>
              </a:defRPr>
            </a:lvl7pPr>
            <a:lvl8pPr marL="3429000" indent="-228600" defTabSz="930275" eaLnBrk="0" fontAlgn="base" hangingPunct="0">
              <a:spcBef>
                <a:spcPct val="0"/>
              </a:spcBef>
              <a:spcAft>
                <a:spcPct val="0"/>
              </a:spcAft>
              <a:defRPr>
                <a:solidFill>
                  <a:schemeClr val="tx1"/>
                </a:solidFill>
                <a:latin typeface="Helvetica" panose="020B0604020202020204" pitchFamily="34" charset="0"/>
              </a:defRPr>
            </a:lvl8pPr>
            <a:lvl9pPr marL="3886200" indent="-228600" defTabSz="930275" eaLnBrk="0" fontAlgn="base" hangingPunct="0">
              <a:spcBef>
                <a:spcPct val="0"/>
              </a:spcBef>
              <a:spcAft>
                <a:spcPct val="0"/>
              </a:spcAft>
              <a:defRPr>
                <a:solidFill>
                  <a:schemeClr val="tx1"/>
                </a:solidFill>
                <a:latin typeface="Helvetica" panose="020B0604020202020204" pitchFamily="34" charset="0"/>
              </a:defRPr>
            </a:lvl9pPr>
          </a:lstStyle>
          <a:p>
            <a:pPr algn="r"/>
            <a:r>
              <a:rPr lang="en-US" altLang="en-US" sz="1300">
                <a:latin typeface="Times New Roman" panose="02020603050405020304" pitchFamily="18" charset="0"/>
              </a:rPr>
              <a:t>1</a:t>
            </a:r>
          </a:p>
        </p:txBody>
      </p:sp>
      <p:sp>
        <p:nvSpPr>
          <p:cNvPr id="8197" name="Rectangle 4"/>
          <p:cNvSpPr>
            <a:spLocks noChangeArrowheads="1"/>
          </p:cNvSpPr>
          <p:nvPr/>
        </p:nvSpPr>
        <p:spPr bwMode="auto">
          <a:xfrm>
            <a:off x="0" y="8905875"/>
            <a:ext cx="3070225"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2290" tIns="46145" rIns="92290" bIns="46145" anchor="ctr"/>
          <a:lstStyle>
            <a:lvl1pPr>
              <a:defRPr>
                <a:solidFill>
                  <a:schemeClr val="tx1"/>
                </a:solidFill>
                <a:latin typeface="Helvetica" panose="020B0604020202020204" pitchFamily="34" charset="0"/>
              </a:defRPr>
            </a:lvl1pPr>
            <a:lvl2pPr marL="742950" indent="-285750">
              <a:defRPr>
                <a:solidFill>
                  <a:schemeClr val="tx1"/>
                </a:solidFill>
                <a:latin typeface="Helvetica" panose="020B0604020202020204" pitchFamily="34" charset="0"/>
              </a:defRPr>
            </a:lvl2pPr>
            <a:lvl3pPr marL="1143000" indent="-228600">
              <a:defRPr>
                <a:solidFill>
                  <a:schemeClr val="tx1"/>
                </a:solidFill>
                <a:latin typeface="Helvetica" panose="020B0604020202020204" pitchFamily="34" charset="0"/>
              </a:defRPr>
            </a:lvl3pPr>
            <a:lvl4pPr marL="1600200" indent="-228600">
              <a:defRPr>
                <a:solidFill>
                  <a:schemeClr val="tx1"/>
                </a:solidFill>
                <a:latin typeface="Helvetica" panose="020B0604020202020204" pitchFamily="34" charset="0"/>
              </a:defRPr>
            </a:lvl4pPr>
            <a:lvl5pPr marL="2057400" indent="-228600">
              <a:defRPr>
                <a:solidFill>
                  <a:schemeClr val="tx1"/>
                </a:solidFill>
                <a:latin typeface="Helvetica" panose="020B0604020202020204" pitchFamily="34" charset="0"/>
              </a:defRPr>
            </a:lvl5pPr>
            <a:lvl6pPr marL="2514600" indent="-228600" eaLnBrk="0" fontAlgn="base" hangingPunct="0">
              <a:spcBef>
                <a:spcPct val="0"/>
              </a:spcBef>
              <a:spcAft>
                <a:spcPct val="0"/>
              </a:spcAft>
              <a:defRPr>
                <a:solidFill>
                  <a:schemeClr val="tx1"/>
                </a:solidFill>
                <a:latin typeface="Helvetica" panose="020B0604020202020204" pitchFamily="34" charset="0"/>
              </a:defRPr>
            </a:lvl6pPr>
            <a:lvl7pPr marL="2971800" indent="-228600" eaLnBrk="0" fontAlgn="base" hangingPunct="0">
              <a:spcBef>
                <a:spcPct val="0"/>
              </a:spcBef>
              <a:spcAft>
                <a:spcPct val="0"/>
              </a:spcAft>
              <a:defRPr>
                <a:solidFill>
                  <a:schemeClr val="tx1"/>
                </a:solidFill>
                <a:latin typeface="Helvetica" panose="020B0604020202020204" pitchFamily="34" charset="0"/>
              </a:defRPr>
            </a:lvl7pPr>
            <a:lvl8pPr marL="3429000" indent="-228600" eaLnBrk="0" fontAlgn="base" hangingPunct="0">
              <a:spcBef>
                <a:spcPct val="0"/>
              </a:spcBef>
              <a:spcAft>
                <a:spcPct val="0"/>
              </a:spcAft>
              <a:defRPr>
                <a:solidFill>
                  <a:schemeClr val="tx1"/>
                </a:solidFill>
                <a:latin typeface="Helvetica" panose="020B0604020202020204" pitchFamily="34" charset="0"/>
              </a:defRPr>
            </a:lvl8pPr>
            <a:lvl9pPr marL="3886200" indent="-228600" eaLnBrk="0" fontAlgn="base" hangingPunct="0">
              <a:spcBef>
                <a:spcPct val="0"/>
              </a:spcBef>
              <a:spcAft>
                <a:spcPct val="0"/>
              </a:spcAft>
              <a:defRPr>
                <a:solidFill>
                  <a:schemeClr val="tx1"/>
                </a:solidFill>
                <a:latin typeface="Helvetica" panose="020B0604020202020204" pitchFamily="34" charset="0"/>
              </a:defRPr>
            </a:lvl9pPr>
          </a:lstStyle>
          <a:p>
            <a:endParaRPr lang="en-US" altLang="en-US"/>
          </a:p>
        </p:txBody>
      </p:sp>
      <p:sp>
        <p:nvSpPr>
          <p:cNvPr id="8198" name="Rectangle 5"/>
          <p:cNvSpPr>
            <a:spLocks noChangeArrowheads="1"/>
          </p:cNvSpPr>
          <p:nvPr/>
        </p:nvSpPr>
        <p:spPr bwMode="auto">
          <a:xfrm>
            <a:off x="0" y="0"/>
            <a:ext cx="3070225"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2290" tIns="46145" rIns="92290" bIns="46145" anchor="ctr"/>
          <a:lstStyle>
            <a:lvl1pPr>
              <a:defRPr>
                <a:solidFill>
                  <a:schemeClr val="tx1"/>
                </a:solidFill>
                <a:latin typeface="Helvetica" panose="020B0604020202020204" pitchFamily="34" charset="0"/>
              </a:defRPr>
            </a:lvl1pPr>
            <a:lvl2pPr marL="742950" indent="-285750">
              <a:defRPr>
                <a:solidFill>
                  <a:schemeClr val="tx1"/>
                </a:solidFill>
                <a:latin typeface="Helvetica" panose="020B0604020202020204" pitchFamily="34" charset="0"/>
              </a:defRPr>
            </a:lvl2pPr>
            <a:lvl3pPr marL="1143000" indent="-228600">
              <a:defRPr>
                <a:solidFill>
                  <a:schemeClr val="tx1"/>
                </a:solidFill>
                <a:latin typeface="Helvetica" panose="020B0604020202020204" pitchFamily="34" charset="0"/>
              </a:defRPr>
            </a:lvl3pPr>
            <a:lvl4pPr marL="1600200" indent="-228600">
              <a:defRPr>
                <a:solidFill>
                  <a:schemeClr val="tx1"/>
                </a:solidFill>
                <a:latin typeface="Helvetica" panose="020B0604020202020204" pitchFamily="34" charset="0"/>
              </a:defRPr>
            </a:lvl4pPr>
            <a:lvl5pPr marL="2057400" indent="-228600">
              <a:defRPr>
                <a:solidFill>
                  <a:schemeClr val="tx1"/>
                </a:solidFill>
                <a:latin typeface="Helvetica" panose="020B0604020202020204" pitchFamily="34" charset="0"/>
              </a:defRPr>
            </a:lvl5pPr>
            <a:lvl6pPr marL="2514600" indent="-228600" eaLnBrk="0" fontAlgn="base" hangingPunct="0">
              <a:spcBef>
                <a:spcPct val="0"/>
              </a:spcBef>
              <a:spcAft>
                <a:spcPct val="0"/>
              </a:spcAft>
              <a:defRPr>
                <a:solidFill>
                  <a:schemeClr val="tx1"/>
                </a:solidFill>
                <a:latin typeface="Helvetica" panose="020B0604020202020204" pitchFamily="34" charset="0"/>
              </a:defRPr>
            </a:lvl6pPr>
            <a:lvl7pPr marL="2971800" indent="-228600" eaLnBrk="0" fontAlgn="base" hangingPunct="0">
              <a:spcBef>
                <a:spcPct val="0"/>
              </a:spcBef>
              <a:spcAft>
                <a:spcPct val="0"/>
              </a:spcAft>
              <a:defRPr>
                <a:solidFill>
                  <a:schemeClr val="tx1"/>
                </a:solidFill>
                <a:latin typeface="Helvetica" panose="020B0604020202020204" pitchFamily="34" charset="0"/>
              </a:defRPr>
            </a:lvl7pPr>
            <a:lvl8pPr marL="3429000" indent="-228600" eaLnBrk="0" fontAlgn="base" hangingPunct="0">
              <a:spcBef>
                <a:spcPct val="0"/>
              </a:spcBef>
              <a:spcAft>
                <a:spcPct val="0"/>
              </a:spcAft>
              <a:defRPr>
                <a:solidFill>
                  <a:schemeClr val="tx1"/>
                </a:solidFill>
                <a:latin typeface="Helvetica" panose="020B0604020202020204" pitchFamily="34" charset="0"/>
              </a:defRPr>
            </a:lvl8pPr>
            <a:lvl9pPr marL="3886200" indent="-228600" eaLnBrk="0" fontAlgn="base" hangingPunct="0">
              <a:spcBef>
                <a:spcPct val="0"/>
              </a:spcBef>
              <a:spcAft>
                <a:spcPct val="0"/>
              </a:spcAft>
              <a:defRPr>
                <a:solidFill>
                  <a:schemeClr val="tx1"/>
                </a:solidFill>
                <a:latin typeface="Helvetica" panose="020B0604020202020204" pitchFamily="34" charset="0"/>
              </a:defRPr>
            </a:lvl9pPr>
          </a:lstStyle>
          <a:p>
            <a:endParaRPr lang="en-US" altLang="en-US"/>
          </a:p>
        </p:txBody>
      </p:sp>
      <p:sp>
        <p:nvSpPr>
          <p:cNvPr id="8199" name="Rectangle 6"/>
          <p:cNvSpPr>
            <a:spLocks noGrp="1" noRot="1" noChangeAspect="1" noChangeArrowheads="1" noTextEdit="1"/>
          </p:cNvSpPr>
          <p:nvPr>
            <p:ph type="sldImg"/>
          </p:nvPr>
        </p:nvSpPr>
        <p:spPr>
          <a:xfrm>
            <a:off x="1209675" y="711200"/>
            <a:ext cx="4667250" cy="3500438"/>
          </a:xfrm>
          <a:ln w="12700" cap="flat"/>
        </p:spPr>
      </p:sp>
      <p:sp>
        <p:nvSpPr>
          <p:cNvPr id="8200" name="Rectangle 7"/>
          <p:cNvSpPr>
            <a:spLocks noGrp="1" noChangeArrowheads="1"/>
          </p:cNvSpPr>
          <p:nvPr>
            <p:ph type="body" idx="1"/>
          </p:nvPr>
        </p:nvSpPr>
        <p:spPr>
          <a:xfrm>
            <a:off x="942975" y="4452938"/>
            <a:ext cx="5200650" cy="42148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914" tIns="45642" rIns="92914" bIns="45642" anchor="ctr"/>
          <a:lstStyle/>
          <a:p>
            <a:endParaRPr lang="en-US" altLang="en-US" smtClean="0"/>
          </a:p>
        </p:txBody>
      </p:sp>
    </p:spTree>
    <p:extLst>
      <p:ext uri="{BB962C8B-B14F-4D97-AF65-F5344CB8AC3E}">
        <p14:creationId xmlns:p14="http://schemas.microsoft.com/office/powerpoint/2010/main" val="424060927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defRPr>
                <a:solidFill>
                  <a:schemeClr val="tx1"/>
                </a:solidFill>
                <a:latin typeface="Helvetica" panose="020B0604020202020204" pitchFamily="34" charset="0"/>
              </a:defRPr>
            </a:lvl1pPr>
            <a:lvl2pPr marL="742950" indent="-285750" defTabSz="938213">
              <a:defRPr>
                <a:solidFill>
                  <a:schemeClr val="tx1"/>
                </a:solidFill>
                <a:latin typeface="Helvetica" panose="020B0604020202020204" pitchFamily="34" charset="0"/>
              </a:defRPr>
            </a:lvl2pPr>
            <a:lvl3pPr marL="1143000" indent="-228600" defTabSz="938213">
              <a:defRPr>
                <a:solidFill>
                  <a:schemeClr val="tx1"/>
                </a:solidFill>
                <a:latin typeface="Helvetica" panose="020B0604020202020204" pitchFamily="34" charset="0"/>
              </a:defRPr>
            </a:lvl3pPr>
            <a:lvl4pPr marL="1600200" indent="-228600" defTabSz="938213">
              <a:defRPr>
                <a:solidFill>
                  <a:schemeClr val="tx1"/>
                </a:solidFill>
                <a:latin typeface="Helvetica" panose="020B0604020202020204" pitchFamily="34" charset="0"/>
              </a:defRPr>
            </a:lvl4pPr>
            <a:lvl5pPr marL="2057400" indent="-228600" defTabSz="938213">
              <a:defRPr>
                <a:solidFill>
                  <a:schemeClr val="tx1"/>
                </a:solidFill>
                <a:latin typeface="Helvetica" panose="020B0604020202020204" pitchFamily="34" charset="0"/>
              </a:defRPr>
            </a:lvl5pPr>
            <a:lvl6pPr marL="2514600" indent="-228600" defTabSz="938213" eaLnBrk="0" fontAlgn="base" hangingPunct="0">
              <a:spcBef>
                <a:spcPct val="0"/>
              </a:spcBef>
              <a:spcAft>
                <a:spcPct val="0"/>
              </a:spcAft>
              <a:defRPr>
                <a:solidFill>
                  <a:schemeClr val="tx1"/>
                </a:solidFill>
                <a:latin typeface="Helvetica" panose="020B0604020202020204" pitchFamily="34" charset="0"/>
              </a:defRPr>
            </a:lvl6pPr>
            <a:lvl7pPr marL="2971800" indent="-228600" defTabSz="938213" eaLnBrk="0" fontAlgn="base" hangingPunct="0">
              <a:spcBef>
                <a:spcPct val="0"/>
              </a:spcBef>
              <a:spcAft>
                <a:spcPct val="0"/>
              </a:spcAft>
              <a:defRPr>
                <a:solidFill>
                  <a:schemeClr val="tx1"/>
                </a:solidFill>
                <a:latin typeface="Helvetica" panose="020B0604020202020204" pitchFamily="34" charset="0"/>
              </a:defRPr>
            </a:lvl7pPr>
            <a:lvl8pPr marL="3429000" indent="-228600" defTabSz="938213" eaLnBrk="0" fontAlgn="base" hangingPunct="0">
              <a:spcBef>
                <a:spcPct val="0"/>
              </a:spcBef>
              <a:spcAft>
                <a:spcPct val="0"/>
              </a:spcAft>
              <a:defRPr>
                <a:solidFill>
                  <a:schemeClr val="tx1"/>
                </a:solidFill>
                <a:latin typeface="Helvetica" panose="020B0604020202020204" pitchFamily="34" charset="0"/>
              </a:defRPr>
            </a:lvl8pPr>
            <a:lvl9pPr marL="3886200" indent="-228600" defTabSz="938213" eaLnBrk="0" fontAlgn="base" hangingPunct="0">
              <a:spcBef>
                <a:spcPct val="0"/>
              </a:spcBef>
              <a:spcAft>
                <a:spcPct val="0"/>
              </a:spcAft>
              <a:defRPr>
                <a:solidFill>
                  <a:schemeClr val="tx1"/>
                </a:solidFill>
                <a:latin typeface="Helvetica" panose="020B0604020202020204" pitchFamily="34" charset="0"/>
              </a:defRPr>
            </a:lvl9pPr>
          </a:lstStyle>
          <a:p>
            <a:fld id="{75BC4992-4839-4B59-9EEE-2D02A40223E4}" type="slidenum">
              <a:rPr lang="en-US" altLang="en-US"/>
              <a:pPr/>
              <a:t>58</a:t>
            </a:fld>
            <a:endParaRPr lang="en-US" altLang="en-US"/>
          </a:p>
        </p:txBody>
      </p:sp>
      <p:sp>
        <p:nvSpPr>
          <p:cNvPr id="10243" name="Rectangle 2"/>
          <p:cNvSpPr>
            <a:spLocks noGrp="1" noRot="1" noChangeAspect="1" noChangeArrowheads="1" noTextEdit="1"/>
          </p:cNvSpPr>
          <p:nvPr>
            <p:ph type="sldImg"/>
          </p:nvPr>
        </p:nvSpPr>
        <p:spPr>
          <a:xfrm>
            <a:off x="1209675" y="711200"/>
            <a:ext cx="4667250" cy="3500438"/>
          </a:xfrm>
          <a:ln/>
        </p:spPr>
      </p:sp>
      <p:sp>
        <p:nvSpPr>
          <p:cNvPr id="10244" name="Rectangle 3"/>
          <p:cNvSpPr>
            <a:spLocks noGrp="1" noChangeArrowheads="1"/>
          </p:cNvSpPr>
          <p:nvPr>
            <p:ph type="body" idx="1"/>
          </p:nvPr>
        </p:nvSpPr>
        <p:spPr>
          <a:xfrm>
            <a:off x="942975" y="4452938"/>
            <a:ext cx="5200650" cy="42148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45395147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defRPr>
                <a:solidFill>
                  <a:schemeClr val="tx1"/>
                </a:solidFill>
                <a:latin typeface="Helvetica" panose="020B0604020202020204" pitchFamily="34" charset="0"/>
              </a:defRPr>
            </a:lvl1pPr>
            <a:lvl2pPr marL="742950" indent="-285750" defTabSz="938213">
              <a:defRPr>
                <a:solidFill>
                  <a:schemeClr val="tx1"/>
                </a:solidFill>
                <a:latin typeface="Helvetica" panose="020B0604020202020204" pitchFamily="34" charset="0"/>
              </a:defRPr>
            </a:lvl2pPr>
            <a:lvl3pPr marL="1143000" indent="-228600" defTabSz="938213">
              <a:defRPr>
                <a:solidFill>
                  <a:schemeClr val="tx1"/>
                </a:solidFill>
                <a:latin typeface="Helvetica" panose="020B0604020202020204" pitchFamily="34" charset="0"/>
              </a:defRPr>
            </a:lvl3pPr>
            <a:lvl4pPr marL="1600200" indent="-228600" defTabSz="938213">
              <a:defRPr>
                <a:solidFill>
                  <a:schemeClr val="tx1"/>
                </a:solidFill>
                <a:latin typeface="Helvetica" panose="020B0604020202020204" pitchFamily="34" charset="0"/>
              </a:defRPr>
            </a:lvl4pPr>
            <a:lvl5pPr marL="2057400" indent="-228600" defTabSz="938213">
              <a:defRPr>
                <a:solidFill>
                  <a:schemeClr val="tx1"/>
                </a:solidFill>
                <a:latin typeface="Helvetica" panose="020B0604020202020204" pitchFamily="34" charset="0"/>
              </a:defRPr>
            </a:lvl5pPr>
            <a:lvl6pPr marL="2514600" indent="-228600" defTabSz="938213" eaLnBrk="0" fontAlgn="base" hangingPunct="0">
              <a:spcBef>
                <a:spcPct val="0"/>
              </a:spcBef>
              <a:spcAft>
                <a:spcPct val="0"/>
              </a:spcAft>
              <a:defRPr>
                <a:solidFill>
                  <a:schemeClr val="tx1"/>
                </a:solidFill>
                <a:latin typeface="Helvetica" panose="020B0604020202020204" pitchFamily="34" charset="0"/>
              </a:defRPr>
            </a:lvl6pPr>
            <a:lvl7pPr marL="2971800" indent="-228600" defTabSz="938213" eaLnBrk="0" fontAlgn="base" hangingPunct="0">
              <a:spcBef>
                <a:spcPct val="0"/>
              </a:spcBef>
              <a:spcAft>
                <a:spcPct val="0"/>
              </a:spcAft>
              <a:defRPr>
                <a:solidFill>
                  <a:schemeClr val="tx1"/>
                </a:solidFill>
                <a:latin typeface="Helvetica" panose="020B0604020202020204" pitchFamily="34" charset="0"/>
              </a:defRPr>
            </a:lvl7pPr>
            <a:lvl8pPr marL="3429000" indent="-228600" defTabSz="938213" eaLnBrk="0" fontAlgn="base" hangingPunct="0">
              <a:spcBef>
                <a:spcPct val="0"/>
              </a:spcBef>
              <a:spcAft>
                <a:spcPct val="0"/>
              </a:spcAft>
              <a:defRPr>
                <a:solidFill>
                  <a:schemeClr val="tx1"/>
                </a:solidFill>
                <a:latin typeface="Helvetica" panose="020B0604020202020204" pitchFamily="34" charset="0"/>
              </a:defRPr>
            </a:lvl8pPr>
            <a:lvl9pPr marL="3886200" indent="-228600" defTabSz="938213" eaLnBrk="0" fontAlgn="base" hangingPunct="0">
              <a:spcBef>
                <a:spcPct val="0"/>
              </a:spcBef>
              <a:spcAft>
                <a:spcPct val="0"/>
              </a:spcAft>
              <a:defRPr>
                <a:solidFill>
                  <a:schemeClr val="tx1"/>
                </a:solidFill>
                <a:latin typeface="Helvetica" panose="020B0604020202020204" pitchFamily="34" charset="0"/>
              </a:defRPr>
            </a:lvl9pPr>
          </a:lstStyle>
          <a:p>
            <a:fld id="{29F666A2-7089-4613-A83A-102DA7760AAC}" type="slidenum">
              <a:rPr lang="en-US" altLang="en-US"/>
              <a:pPr/>
              <a:t>59</a:t>
            </a:fld>
            <a:endParaRPr lang="en-US" altLang="en-US"/>
          </a:p>
        </p:txBody>
      </p:sp>
      <p:sp>
        <p:nvSpPr>
          <p:cNvPr id="12291" name="Rectangle 2"/>
          <p:cNvSpPr>
            <a:spLocks noGrp="1" noRot="1" noChangeAspect="1" noChangeArrowheads="1" noTextEdit="1"/>
          </p:cNvSpPr>
          <p:nvPr>
            <p:ph type="sldImg"/>
          </p:nvPr>
        </p:nvSpPr>
        <p:spPr>
          <a:xfrm>
            <a:off x="1209675" y="711200"/>
            <a:ext cx="4667250" cy="3500438"/>
          </a:xfrm>
          <a:ln/>
        </p:spPr>
      </p:sp>
      <p:sp>
        <p:nvSpPr>
          <p:cNvPr id="12292" name="Rectangle 3"/>
          <p:cNvSpPr>
            <a:spLocks noGrp="1" noChangeArrowheads="1"/>
          </p:cNvSpPr>
          <p:nvPr>
            <p:ph type="body" idx="1"/>
          </p:nvPr>
        </p:nvSpPr>
        <p:spPr>
          <a:xfrm>
            <a:off x="942975" y="4452938"/>
            <a:ext cx="5200650" cy="42148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396627408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defRPr>
                <a:solidFill>
                  <a:schemeClr val="tx1"/>
                </a:solidFill>
                <a:latin typeface="Helvetica" panose="020B0604020202020204" pitchFamily="34" charset="0"/>
              </a:defRPr>
            </a:lvl1pPr>
            <a:lvl2pPr marL="742950" indent="-285750" defTabSz="938213">
              <a:defRPr>
                <a:solidFill>
                  <a:schemeClr val="tx1"/>
                </a:solidFill>
                <a:latin typeface="Helvetica" panose="020B0604020202020204" pitchFamily="34" charset="0"/>
              </a:defRPr>
            </a:lvl2pPr>
            <a:lvl3pPr marL="1143000" indent="-228600" defTabSz="938213">
              <a:defRPr>
                <a:solidFill>
                  <a:schemeClr val="tx1"/>
                </a:solidFill>
                <a:latin typeface="Helvetica" panose="020B0604020202020204" pitchFamily="34" charset="0"/>
              </a:defRPr>
            </a:lvl3pPr>
            <a:lvl4pPr marL="1600200" indent="-228600" defTabSz="938213">
              <a:defRPr>
                <a:solidFill>
                  <a:schemeClr val="tx1"/>
                </a:solidFill>
                <a:latin typeface="Helvetica" panose="020B0604020202020204" pitchFamily="34" charset="0"/>
              </a:defRPr>
            </a:lvl4pPr>
            <a:lvl5pPr marL="2057400" indent="-228600" defTabSz="938213">
              <a:defRPr>
                <a:solidFill>
                  <a:schemeClr val="tx1"/>
                </a:solidFill>
                <a:latin typeface="Helvetica" panose="020B0604020202020204" pitchFamily="34" charset="0"/>
              </a:defRPr>
            </a:lvl5pPr>
            <a:lvl6pPr marL="2514600" indent="-228600" defTabSz="938213" eaLnBrk="0" fontAlgn="base" hangingPunct="0">
              <a:spcBef>
                <a:spcPct val="0"/>
              </a:spcBef>
              <a:spcAft>
                <a:spcPct val="0"/>
              </a:spcAft>
              <a:defRPr>
                <a:solidFill>
                  <a:schemeClr val="tx1"/>
                </a:solidFill>
                <a:latin typeface="Helvetica" panose="020B0604020202020204" pitchFamily="34" charset="0"/>
              </a:defRPr>
            </a:lvl6pPr>
            <a:lvl7pPr marL="2971800" indent="-228600" defTabSz="938213" eaLnBrk="0" fontAlgn="base" hangingPunct="0">
              <a:spcBef>
                <a:spcPct val="0"/>
              </a:spcBef>
              <a:spcAft>
                <a:spcPct val="0"/>
              </a:spcAft>
              <a:defRPr>
                <a:solidFill>
                  <a:schemeClr val="tx1"/>
                </a:solidFill>
                <a:latin typeface="Helvetica" panose="020B0604020202020204" pitchFamily="34" charset="0"/>
              </a:defRPr>
            </a:lvl7pPr>
            <a:lvl8pPr marL="3429000" indent="-228600" defTabSz="938213" eaLnBrk="0" fontAlgn="base" hangingPunct="0">
              <a:spcBef>
                <a:spcPct val="0"/>
              </a:spcBef>
              <a:spcAft>
                <a:spcPct val="0"/>
              </a:spcAft>
              <a:defRPr>
                <a:solidFill>
                  <a:schemeClr val="tx1"/>
                </a:solidFill>
                <a:latin typeface="Helvetica" panose="020B0604020202020204" pitchFamily="34" charset="0"/>
              </a:defRPr>
            </a:lvl8pPr>
            <a:lvl9pPr marL="3886200" indent="-228600" defTabSz="938213" eaLnBrk="0" fontAlgn="base" hangingPunct="0">
              <a:spcBef>
                <a:spcPct val="0"/>
              </a:spcBef>
              <a:spcAft>
                <a:spcPct val="0"/>
              </a:spcAft>
              <a:defRPr>
                <a:solidFill>
                  <a:schemeClr val="tx1"/>
                </a:solidFill>
                <a:latin typeface="Helvetica" panose="020B0604020202020204" pitchFamily="34" charset="0"/>
              </a:defRPr>
            </a:lvl9pPr>
          </a:lstStyle>
          <a:p>
            <a:fld id="{BB334086-0CF4-4000-BF36-8883BEF84912}" type="slidenum">
              <a:rPr lang="en-US" altLang="en-US"/>
              <a:pPr/>
              <a:t>60</a:t>
            </a:fld>
            <a:endParaRPr lang="en-US" altLang="en-US"/>
          </a:p>
        </p:txBody>
      </p:sp>
      <p:sp>
        <p:nvSpPr>
          <p:cNvPr id="14339" name="Rectangle 2"/>
          <p:cNvSpPr>
            <a:spLocks noGrp="1" noRot="1" noChangeAspect="1" noChangeArrowheads="1" noTextEdit="1"/>
          </p:cNvSpPr>
          <p:nvPr>
            <p:ph type="sldImg"/>
          </p:nvPr>
        </p:nvSpPr>
        <p:spPr>
          <a:xfrm>
            <a:off x="1209675" y="711200"/>
            <a:ext cx="4667250" cy="3500438"/>
          </a:xfrm>
          <a:ln/>
        </p:spPr>
      </p:sp>
      <p:sp>
        <p:nvSpPr>
          <p:cNvPr id="14340" name="Rectangle 3"/>
          <p:cNvSpPr>
            <a:spLocks noGrp="1" noChangeArrowheads="1"/>
          </p:cNvSpPr>
          <p:nvPr>
            <p:ph type="body" idx="1"/>
          </p:nvPr>
        </p:nvSpPr>
        <p:spPr>
          <a:xfrm>
            <a:off x="942975" y="4452938"/>
            <a:ext cx="5200650" cy="42148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287162624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defRPr>
                <a:solidFill>
                  <a:schemeClr val="tx1"/>
                </a:solidFill>
                <a:latin typeface="Helvetica" panose="020B0604020202020204" pitchFamily="34" charset="0"/>
              </a:defRPr>
            </a:lvl1pPr>
            <a:lvl2pPr marL="742950" indent="-285750" defTabSz="938213">
              <a:defRPr>
                <a:solidFill>
                  <a:schemeClr val="tx1"/>
                </a:solidFill>
                <a:latin typeface="Helvetica" panose="020B0604020202020204" pitchFamily="34" charset="0"/>
              </a:defRPr>
            </a:lvl2pPr>
            <a:lvl3pPr marL="1143000" indent="-228600" defTabSz="938213">
              <a:defRPr>
                <a:solidFill>
                  <a:schemeClr val="tx1"/>
                </a:solidFill>
                <a:latin typeface="Helvetica" panose="020B0604020202020204" pitchFamily="34" charset="0"/>
              </a:defRPr>
            </a:lvl3pPr>
            <a:lvl4pPr marL="1600200" indent="-228600" defTabSz="938213">
              <a:defRPr>
                <a:solidFill>
                  <a:schemeClr val="tx1"/>
                </a:solidFill>
                <a:latin typeface="Helvetica" panose="020B0604020202020204" pitchFamily="34" charset="0"/>
              </a:defRPr>
            </a:lvl4pPr>
            <a:lvl5pPr marL="2057400" indent="-228600" defTabSz="938213">
              <a:defRPr>
                <a:solidFill>
                  <a:schemeClr val="tx1"/>
                </a:solidFill>
                <a:latin typeface="Helvetica" panose="020B0604020202020204" pitchFamily="34" charset="0"/>
              </a:defRPr>
            </a:lvl5pPr>
            <a:lvl6pPr marL="2514600" indent="-228600" defTabSz="938213" eaLnBrk="0" fontAlgn="base" hangingPunct="0">
              <a:spcBef>
                <a:spcPct val="0"/>
              </a:spcBef>
              <a:spcAft>
                <a:spcPct val="0"/>
              </a:spcAft>
              <a:defRPr>
                <a:solidFill>
                  <a:schemeClr val="tx1"/>
                </a:solidFill>
                <a:latin typeface="Helvetica" panose="020B0604020202020204" pitchFamily="34" charset="0"/>
              </a:defRPr>
            </a:lvl6pPr>
            <a:lvl7pPr marL="2971800" indent="-228600" defTabSz="938213" eaLnBrk="0" fontAlgn="base" hangingPunct="0">
              <a:spcBef>
                <a:spcPct val="0"/>
              </a:spcBef>
              <a:spcAft>
                <a:spcPct val="0"/>
              </a:spcAft>
              <a:defRPr>
                <a:solidFill>
                  <a:schemeClr val="tx1"/>
                </a:solidFill>
                <a:latin typeface="Helvetica" panose="020B0604020202020204" pitchFamily="34" charset="0"/>
              </a:defRPr>
            </a:lvl7pPr>
            <a:lvl8pPr marL="3429000" indent="-228600" defTabSz="938213" eaLnBrk="0" fontAlgn="base" hangingPunct="0">
              <a:spcBef>
                <a:spcPct val="0"/>
              </a:spcBef>
              <a:spcAft>
                <a:spcPct val="0"/>
              </a:spcAft>
              <a:defRPr>
                <a:solidFill>
                  <a:schemeClr val="tx1"/>
                </a:solidFill>
                <a:latin typeface="Helvetica" panose="020B0604020202020204" pitchFamily="34" charset="0"/>
              </a:defRPr>
            </a:lvl8pPr>
            <a:lvl9pPr marL="3886200" indent="-228600" defTabSz="938213" eaLnBrk="0" fontAlgn="base" hangingPunct="0">
              <a:spcBef>
                <a:spcPct val="0"/>
              </a:spcBef>
              <a:spcAft>
                <a:spcPct val="0"/>
              </a:spcAft>
              <a:defRPr>
                <a:solidFill>
                  <a:schemeClr val="tx1"/>
                </a:solidFill>
                <a:latin typeface="Helvetica" panose="020B0604020202020204" pitchFamily="34" charset="0"/>
              </a:defRPr>
            </a:lvl9pPr>
          </a:lstStyle>
          <a:p>
            <a:fld id="{E9BE7C56-9DAA-4B0F-8CB7-60923F2FB6EA}" type="slidenum">
              <a:rPr lang="en-US" altLang="en-US"/>
              <a:pPr/>
              <a:t>61</a:t>
            </a:fld>
            <a:endParaRPr lang="en-US" altLang="en-US"/>
          </a:p>
        </p:txBody>
      </p:sp>
      <p:sp>
        <p:nvSpPr>
          <p:cNvPr id="16387" name="Rectangle 2"/>
          <p:cNvSpPr>
            <a:spLocks noGrp="1" noRot="1" noChangeAspect="1" noChangeArrowheads="1" noTextEdit="1"/>
          </p:cNvSpPr>
          <p:nvPr>
            <p:ph type="sldImg"/>
          </p:nvPr>
        </p:nvSpPr>
        <p:spPr>
          <a:xfrm>
            <a:off x="1209675" y="711200"/>
            <a:ext cx="4667250" cy="3500438"/>
          </a:xfrm>
          <a:ln/>
        </p:spPr>
      </p:sp>
      <p:sp>
        <p:nvSpPr>
          <p:cNvPr id="16388" name="Rectangle 3"/>
          <p:cNvSpPr>
            <a:spLocks noGrp="1" noChangeArrowheads="1"/>
          </p:cNvSpPr>
          <p:nvPr>
            <p:ph type="body" idx="1"/>
          </p:nvPr>
        </p:nvSpPr>
        <p:spPr>
          <a:xfrm>
            <a:off x="942975" y="4452938"/>
            <a:ext cx="5200650" cy="42148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395433573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defRPr>
                <a:solidFill>
                  <a:schemeClr val="tx1"/>
                </a:solidFill>
                <a:latin typeface="Helvetica" panose="020B0604020202020204" pitchFamily="34" charset="0"/>
              </a:defRPr>
            </a:lvl1pPr>
            <a:lvl2pPr marL="742950" indent="-285750" defTabSz="938213">
              <a:defRPr>
                <a:solidFill>
                  <a:schemeClr val="tx1"/>
                </a:solidFill>
                <a:latin typeface="Helvetica" panose="020B0604020202020204" pitchFamily="34" charset="0"/>
              </a:defRPr>
            </a:lvl2pPr>
            <a:lvl3pPr marL="1143000" indent="-228600" defTabSz="938213">
              <a:defRPr>
                <a:solidFill>
                  <a:schemeClr val="tx1"/>
                </a:solidFill>
                <a:latin typeface="Helvetica" panose="020B0604020202020204" pitchFamily="34" charset="0"/>
              </a:defRPr>
            </a:lvl3pPr>
            <a:lvl4pPr marL="1600200" indent="-228600" defTabSz="938213">
              <a:defRPr>
                <a:solidFill>
                  <a:schemeClr val="tx1"/>
                </a:solidFill>
                <a:latin typeface="Helvetica" panose="020B0604020202020204" pitchFamily="34" charset="0"/>
              </a:defRPr>
            </a:lvl4pPr>
            <a:lvl5pPr marL="2057400" indent="-228600" defTabSz="938213">
              <a:defRPr>
                <a:solidFill>
                  <a:schemeClr val="tx1"/>
                </a:solidFill>
                <a:latin typeface="Helvetica" panose="020B0604020202020204" pitchFamily="34" charset="0"/>
              </a:defRPr>
            </a:lvl5pPr>
            <a:lvl6pPr marL="2514600" indent="-228600" defTabSz="938213" eaLnBrk="0" fontAlgn="base" hangingPunct="0">
              <a:spcBef>
                <a:spcPct val="0"/>
              </a:spcBef>
              <a:spcAft>
                <a:spcPct val="0"/>
              </a:spcAft>
              <a:defRPr>
                <a:solidFill>
                  <a:schemeClr val="tx1"/>
                </a:solidFill>
                <a:latin typeface="Helvetica" panose="020B0604020202020204" pitchFamily="34" charset="0"/>
              </a:defRPr>
            </a:lvl6pPr>
            <a:lvl7pPr marL="2971800" indent="-228600" defTabSz="938213" eaLnBrk="0" fontAlgn="base" hangingPunct="0">
              <a:spcBef>
                <a:spcPct val="0"/>
              </a:spcBef>
              <a:spcAft>
                <a:spcPct val="0"/>
              </a:spcAft>
              <a:defRPr>
                <a:solidFill>
                  <a:schemeClr val="tx1"/>
                </a:solidFill>
                <a:latin typeface="Helvetica" panose="020B0604020202020204" pitchFamily="34" charset="0"/>
              </a:defRPr>
            </a:lvl7pPr>
            <a:lvl8pPr marL="3429000" indent="-228600" defTabSz="938213" eaLnBrk="0" fontAlgn="base" hangingPunct="0">
              <a:spcBef>
                <a:spcPct val="0"/>
              </a:spcBef>
              <a:spcAft>
                <a:spcPct val="0"/>
              </a:spcAft>
              <a:defRPr>
                <a:solidFill>
                  <a:schemeClr val="tx1"/>
                </a:solidFill>
                <a:latin typeface="Helvetica" panose="020B0604020202020204" pitchFamily="34" charset="0"/>
              </a:defRPr>
            </a:lvl8pPr>
            <a:lvl9pPr marL="3886200" indent="-228600" defTabSz="938213" eaLnBrk="0" fontAlgn="base" hangingPunct="0">
              <a:spcBef>
                <a:spcPct val="0"/>
              </a:spcBef>
              <a:spcAft>
                <a:spcPct val="0"/>
              </a:spcAft>
              <a:defRPr>
                <a:solidFill>
                  <a:schemeClr val="tx1"/>
                </a:solidFill>
                <a:latin typeface="Helvetica" panose="020B0604020202020204" pitchFamily="34" charset="0"/>
              </a:defRPr>
            </a:lvl9pPr>
          </a:lstStyle>
          <a:p>
            <a:fld id="{7A7C0D1C-811F-49C6-B9D0-71EA3879E15B}" type="slidenum">
              <a:rPr lang="en-US" altLang="en-US"/>
              <a:pPr/>
              <a:t>62</a:t>
            </a:fld>
            <a:endParaRPr lang="en-US" altLang="en-US"/>
          </a:p>
        </p:txBody>
      </p:sp>
      <p:sp>
        <p:nvSpPr>
          <p:cNvPr id="18435" name="Rectangle 2"/>
          <p:cNvSpPr>
            <a:spLocks noGrp="1" noRot="1" noChangeAspect="1" noChangeArrowheads="1" noTextEdit="1"/>
          </p:cNvSpPr>
          <p:nvPr>
            <p:ph type="sldImg"/>
          </p:nvPr>
        </p:nvSpPr>
        <p:spPr>
          <a:xfrm>
            <a:off x="1209675" y="711200"/>
            <a:ext cx="4667250" cy="3500438"/>
          </a:xfrm>
          <a:ln/>
        </p:spPr>
      </p:sp>
      <p:sp>
        <p:nvSpPr>
          <p:cNvPr id="18436" name="Rectangle 3"/>
          <p:cNvSpPr>
            <a:spLocks noGrp="1" noChangeArrowheads="1"/>
          </p:cNvSpPr>
          <p:nvPr>
            <p:ph type="body" idx="1"/>
          </p:nvPr>
        </p:nvSpPr>
        <p:spPr>
          <a:xfrm>
            <a:off x="942975" y="4452938"/>
            <a:ext cx="5200650" cy="42148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256896990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defRPr>
                <a:solidFill>
                  <a:schemeClr val="tx1"/>
                </a:solidFill>
                <a:latin typeface="Helvetica" panose="020B0604020202020204" pitchFamily="34" charset="0"/>
              </a:defRPr>
            </a:lvl1pPr>
            <a:lvl2pPr marL="742950" indent="-285750" defTabSz="938213">
              <a:defRPr>
                <a:solidFill>
                  <a:schemeClr val="tx1"/>
                </a:solidFill>
                <a:latin typeface="Helvetica" panose="020B0604020202020204" pitchFamily="34" charset="0"/>
              </a:defRPr>
            </a:lvl2pPr>
            <a:lvl3pPr marL="1143000" indent="-228600" defTabSz="938213">
              <a:defRPr>
                <a:solidFill>
                  <a:schemeClr val="tx1"/>
                </a:solidFill>
                <a:latin typeface="Helvetica" panose="020B0604020202020204" pitchFamily="34" charset="0"/>
              </a:defRPr>
            </a:lvl3pPr>
            <a:lvl4pPr marL="1600200" indent="-228600" defTabSz="938213">
              <a:defRPr>
                <a:solidFill>
                  <a:schemeClr val="tx1"/>
                </a:solidFill>
                <a:latin typeface="Helvetica" panose="020B0604020202020204" pitchFamily="34" charset="0"/>
              </a:defRPr>
            </a:lvl4pPr>
            <a:lvl5pPr marL="2057400" indent="-228600" defTabSz="938213">
              <a:defRPr>
                <a:solidFill>
                  <a:schemeClr val="tx1"/>
                </a:solidFill>
                <a:latin typeface="Helvetica" panose="020B0604020202020204" pitchFamily="34" charset="0"/>
              </a:defRPr>
            </a:lvl5pPr>
            <a:lvl6pPr marL="2514600" indent="-228600" defTabSz="938213" eaLnBrk="0" fontAlgn="base" hangingPunct="0">
              <a:spcBef>
                <a:spcPct val="0"/>
              </a:spcBef>
              <a:spcAft>
                <a:spcPct val="0"/>
              </a:spcAft>
              <a:defRPr>
                <a:solidFill>
                  <a:schemeClr val="tx1"/>
                </a:solidFill>
                <a:latin typeface="Helvetica" panose="020B0604020202020204" pitchFamily="34" charset="0"/>
              </a:defRPr>
            </a:lvl6pPr>
            <a:lvl7pPr marL="2971800" indent="-228600" defTabSz="938213" eaLnBrk="0" fontAlgn="base" hangingPunct="0">
              <a:spcBef>
                <a:spcPct val="0"/>
              </a:spcBef>
              <a:spcAft>
                <a:spcPct val="0"/>
              </a:spcAft>
              <a:defRPr>
                <a:solidFill>
                  <a:schemeClr val="tx1"/>
                </a:solidFill>
                <a:latin typeface="Helvetica" panose="020B0604020202020204" pitchFamily="34" charset="0"/>
              </a:defRPr>
            </a:lvl7pPr>
            <a:lvl8pPr marL="3429000" indent="-228600" defTabSz="938213" eaLnBrk="0" fontAlgn="base" hangingPunct="0">
              <a:spcBef>
                <a:spcPct val="0"/>
              </a:spcBef>
              <a:spcAft>
                <a:spcPct val="0"/>
              </a:spcAft>
              <a:defRPr>
                <a:solidFill>
                  <a:schemeClr val="tx1"/>
                </a:solidFill>
                <a:latin typeface="Helvetica" panose="020B0604020202020204" pitchFamily="34" charset="0"/>
              </a:defRPr>
            </a:lvl8pPr>
            <a:lvl9pPr marL="3886200" indent="-228600" defTabSz="938213" eaLnBrk="0" fontAlgn="base" hangingPunct="0">
              <a:spcBef>
                <a:spcPct val="0"/>
              </a:spcBef>
              <a:spcAft>
                <a:spcPct val="0"/>
              </a:spcAft>
              <a:defRPr>
                <a:solidFill>
                  <a:schemeClr val="tx1"/>
                </a:solidFill>
                <a:latin typeface="Helvetica" panose="020B0604020202020204" pitchFamily="34" charset="0"/>
              </a:defRPr>
            </a:lvl9pPr>
          </a:lstStyle>
          <a:p>
            <a:fld id="{911038AD-C8F5-4768-B4E5-A04C9A349799}" type="slidenum">
              <a:rPr lang="en-US" altLang="en-US"/>
              <a:pPr/>
              <a:t>63</a:t>
            </a:fld>
            <a:endParaRPr lang="en-US" altLang="en-US"/>
          </a:p>
        </p:txBody>
      </p:sp>
      <p:sp>
        <p:nvSpPr>
          <p:cNvPr id="20483" name="Rectangle 2"/>
          <p:cNvSpPr>
            <a:spLocks noGrp="1" noRot="1" noChangeAspect="1" noChangeArrowheads="1" noTextEdit="1"/>
          </p:cNvSpPr>
          <p:nvPr>
            <p:ph type="sldImg"/>
          </p:nvPr>
        </p:nvSpPr>
        <p:spPr>
          <a:xfrm>
            <a:off x="1371600" y="1143000"/>
            <a:ext cx="4114800" cy="3086100"/>
          </a:xfrm>
          <a:ln/>
        </p:spPr>
      </p:sp>
      <p:sp>
        <p:nvSpPr>
          <p:cNvPr id="204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154566067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defRPr>
                <a:solidFill>
                  <a:schemeClr val="tx1"/>
                </a:solidFill>
                <a:latin typeface="Helvetica" panose="020B0604020202020204" pitchFamily="34" charset="0"/>
              </a:defRPr>
            </a:lvl1pPr>
            <a:lvl2pPr marL="742950" indent="-285750" defTabSz="938213">
              <a:defRPr>
                <a:solidFill>
                  <a:schemeClr val="tx1"/>
                </a:solidFill>
                <a:latin typeface="Helvetica" panose="020B0604020202020204" pitchFamily="34" charset="0"/>
              </a:defRPr>
            </a:lvl2pPr>
            <a:lvl3pPr marL="1143000" indent="-228600" defTabSz="938213">
              <a:defRPr>
                <a:solidFill>
                  <a:schemeClr val="tx1"/>
                </a:solidFill>
                <a:latin typeface="Helvetica" panose="020B0604020202020204" pitchFamily="34" charset="0"/>
              </a:defRPr>
            </a:lvl3pPr>
            <a:lvl4pPr marL="1600200" indent="-228600" defTabSz="938213">
              <a:defRPr>
                <a:solidFill>
                  <a:schemeClr val="tx1"/>
                </a:solidFill>
                <a:latin typeface="Helvetica" panose="020B0604020202020204" pitchFamily="34" charset="0"/>
              </a:defRPr>
            </a:lvl4pPr>
            <a:lvl5pPr marL="2057400" indent="-228600" defTabSz="938213">
              <a:defRPr>
                <a:solidFill>
                  <a:schemeClr val="tx1"/>
                </a:solidFill>
                <a:latin typeface="Helvetica" panose="020B0604020202020204" pitchFamily="34" charset="0"/>
              </a:defRPr>
            </a:lvl5pPr>
            <a:lvl6pPr marL="2514600" indent="-228600" defTabSz="938213" eaLnBrk="0" fontAlgn="base" hangingPunct="0">
              <a:spcBef>
                <a:spcPct val="0"/>
              </a:spcBef>
              <a:spcAft>
                <a:spcPct val="0"/>
              </a:spcAft>
              <a:defRPr>
                <a:solidFill>
                  <a:schemeClr val="tx1"/>
                </a:solidFill>
                <a:latin typeface="Helvetica" panose="020B0604020202020204" pitchFamily="34" charset="0"/>
              </a:defRPr>
            </a:lvl6pPr>
            <a:lvl7pPr marL="2971800" indent="-228600" defTabSz="938213" eaLnBrk="0" fontAlgn="base" hangingPunct="0">
              <a:spcBef>
                <a:spcPct val="0"/>
              </a:spcBef>
              <a:spcAft>
                <a:spcPct val="0"/>
              </a:spcAft>
              <a:defRPr>
                <a:solidFill>
                  <a:schemeClr val="tx1"/>
                </a:solidFill>
                <a:latin typeface="Helvetica" panose="020B0604020202020204" pitchFamily="34" charset="0"/>
              </a:defRPr>
            </a:lvl7pPr>
            <a:lvl8pPr marL="3429000" indent="-228600" defTabSz="938213" eaLnBrk="0" fontAlgn="base" hangingPunct="0">
              <a:spcBef>
                <a:spcPct val="0"/>
              </a:spcBef>
              <a:spcAft>
                <a:spcPct val="0"/>
              </a:spcAft>
              <a:defRPr>
                <a:solidFill>
                  <a:schemeClr val="tx1"/>
                </a:solidFill>
                <a:latin typeface="Helvetica" panose="020B0604020202020204" pitchFamily="34" charset="0"/>
              </a:defRPr>
            </a:lvl8pPr>
            <a:lvl9pPr marL="3886200" indent="-228600" defTabSz="938213" eaLnBrk="0" fontAlgn="base" hangingPunct="0">
              <a:spcBef>
                <a:spcPct val="0"/>
              </a:spcBef>
              <a:spcAft>
                <a:spcPct val="0"/>
              </a:spcAft>
              <a:defRPr>
                <a:solidFill>
                  <a:schemeClr val="tx1"/>
                </a:solidFill>
                <a:latin typeface="Helvetica" panose="020B0604020202020204" pitchFamily="34" charset="0"/>
              </a:defRPr>
            </a:lvl9pPr>
          </a:lstStyle>
          <a:p>
            <a:fld id="{EDA82557-EB2E-4ADE-9010-C52AE00D1881}" type="slidenum">
              <a:rPr lang="en-US" altLang="en-US"/>
              <a:pPr/>
              <a:t>64</a:t>
            </a:fld>
            <a:endParaRPr lang="en-US" altLang="en-US"/>
          </a:p>
        </p:txBody>
      </p:sp>
      <p:sp>
        <p:nvSpPr>
          <p:cNvPr id="22531" name="Rectangle 2"/>
          <p:cNvSpPr>
            <a:spLocks noGrp="1" noRot="1" noChangeAspect="1" noChangeArrowheads="1" noTextEdit="1"/>
          </p:cNvSpPr>
          <p:nvPr>
            <p:ph type="sldImg"/>
          </p:nvPr>
        </p:nvSpPr>
        <p:spPr>
          <a:xfrm>
            <a:off x="1371600" y="1143000"/>
            <a:ext cx="4114800" cy="3086100"/>
          </a:xfrm>
          <a:ln/>
        </p:spPr>
      </p:sp>
      <p:sp>
        <p:nvSpPr>
          <p:cNvPr id="225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26469599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79F73898-57B8-48A9-B313-9D37CBA28E81}" type="slidenum">
              <a:rPr lang="en-US" altLang="en-US" sz="1200" smtClean="0">
                <a:solidFill>
                  <a:srgbClr val="000000"/>
                </a:solidFill>
              </a:rPr>
              <a:pPr/>
              <a:t>7</a:t>
            </a:fld>
            <a:endParaRPr lang="en-US" altLang="en-US" sz="1200" smtClean="0">
              <a:solidFill>
                <a:srgbClr val="000000"/>
              </a:solidFill>
            </a:endParaRPr>
          </a:p>
        </p:txBody>
      </p:sp>
      <p:sp>
        <p:nvSpPr>
          <p:cNvPr id="27651" name="Rectangle 2"/>
          <p:cNvSpPr>
            <a:spLocks noGrp="1" noRot="1" noChangeAspect="1" noChangeArrowheads="1" noTextEdit="1"/>
          </p:cNvSpPr>
          <p:nvPr>
            <p:ph type="sldImg"/>
          </p:nvPr>
        </p:nvSpPr>
        <p:spPr>
          <a:xfrm>
            <a:off x="1371600" y="1143000"/>
            <a:ext cx="4114800" cy="3086100"/>
          </a:xfrm>
          <a:ln/>
        </p:spPr>
      </p:sp>
      <p:sp>
        <p:nvSpPr>
          <p:cNvPr id="276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val="283674138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defRPr>
                <a:solidFill>
                  <a:schemeClr val="tx1"/>
                </a:solidFill>
                <a:latin typeface="Helvetica" panose="020B0604020202020204" pitchFamily="34" charset="0"/>
              </a:defRPr>
            </a:lvl1pPr>
            <a:lvl2pPr marL="742950" indent="-285750" defTabSz="938213">
              <a:defRPr>
                <a:solidFill>
                  <a:schemeClr val="tx1"/>
                </a:solidFill>
                <a:latin typeface="Helvetica" panose="020B0604020202020204" pitchFamily="34" charset="0"/>
              </a:defRPr>
            </a:lvl2pPr>
            <a:lvl3pPr marL="1143000" indent="-228600" defTabSz="938213">
              <a:defRPr>
                <a:solidFill>
                  <a:schemeClr val="tx1"/>
                </a:solidFill>
                <a:latin typeface="Helvetica" panose="020B0604020202020204" pitchFamily="34" charset="0"/>
              </a:defRPr>
            </a:lvl3pPr>
            <a:lvl4pPr marL="1600200" indent="-228600" defTabSz="938213">
              <a:defRPr>
                <a:solidFill>
                  <a:schemeClr val="tx1"/>
                </a:solidFill>
                <a:latin typeface="Helvetica" panose="020B0604020202020204" pitchFamily="34" charset="0"/>
              </a:defRPr>
            </a:lvl4pPr>
            <a:lvl5pPr marL="2057400" indent="-228600" defTabSz="938213">
              <a:defRPr>
                <a:solidFill>
                  <a:schemeClr val="tx1"/>
                </a:solidFill>
                <a:latin typeface="Helvetica" panose="020B0604020202020204" pitchFamily="34" charset="0"/>
              </a:defRPr>
            </a:lvl5pPr>
            <a:lvl6pPr marL="2514600" indent="-228600" defTabSz="938213" eaLnBrk="0" fontAlgn="base" hangingPunct="0">
              <a:spcBef>
                <a:spcPct val="0"/>
              </a:spcBef>
              <a:spcAft>
                <a:spcPct val="0"/>
              </a:spcAft>
              <a:defRPr>
                <a:solidFill>
                  <a:schemeClr val="tx1"/>
                </a:solidFill>
                <a:latin typeface="Helvetica" panose="020B0604020202020204" pitchFamily="34" charset="0"/>
              </a:defRPr>
            </a:lvl6pPr>
            <a:lvl7pPr marL="2971800" indent="-228600" defTabSz="938213" eaLnBrk="0" fontAlgn="base" hangingPunct="0">
              <a:spcBef>
                <a:spcPct val="0"/>
              </a:spcBef>
              <a:spcAft>
                <a:spcPct val="0"/>
              </a:spcAft>
              <a:defRPr>
                <a:solidFill>
                  <a:schemeClr val="tx1"/>
                </a:solidFill>
                <a:latin typeface="Helvetica" panose="020B0604020202020204" pitchFamily="34" charset="0"/>
              </a:defRPr>
            </a:lvl7pPr>
            <a:lvl8pPr marL="3429000" indent="-228600" defTabSz="938213" eaLnBrk="0" fontAlgn="base" hangingPunct="0">
              <a:spcBef>
                <a:spcPct val="0"/>
              </a:spcBef>
              <a:spcAft>
                <a:spcPct val="0"/>
              </a:spcAft>
              <a:defRPr>
                <a:solidFill>
                  <a:schemeClr val="tx1"/>
                </a:solidFill>
                <a:latin typeface="Helvetica" panose="020B0604020202020204" pitchFamily="34" charset="0"/>
              </a:defRPr>
            </a:lvl8pPr>
            <a:lvl9pPr marL="3886200" indent="-228600" defTabSz="938213" eaLnBrk="0" fontAlgn="base" hangingPunct="0">
              <a:spcBef>
                <a:spcPct val="0"/>
              </a:spcBef>
              <a:spcAft>
                <a:spcPct val="0"/>
              </a:spcAft>
              <a:defRPr>
                <a:solidFill>
                  <a:schemeClr val="tx1"/>
                </a:solidFill>
                <a:latin typeface="Helvetica" panose="020B0604020202020204" pitchFamily="34" charset="0"/>
              </a:defRPr>
            </a:lvl9pPr>
          </a:lstStyle>
          <a:p>
            <a:fld id="{20580D77-1ECA-405C-BF3C-42F2BAF470C4}" type="slidenum">
              <a:rPr lang="en-US" altLang="en-US"/>
              <a:pPr/>
              <a:t>65</a:t>
            </a:fld>
            <a:endParaRPr lang="en-US" altLang="en-US"/>
          </a:p>
        </p:txBody>
      </p:sp>
      <p:sp>
        <p:nvSpPr>
          <p:cNvPr id="24579" name="Rectangle 2"/>
          <p:cNvSpPr>
            <a:spLocks noGrp="1" noRot="1" noChangeAspect="1" noChangeArrowheads="1" noTextEdit="1"/>
          </p:cNvSpPr>
          <p:nvPr>
            <p:ph type="sldImg"/>
          </p:nvPr>
        </p:nvSpPr>
        <p:spPr>
          <a:xfrm>
            <a:off x="1209675" y="711200"/>
            <a:ext cx="4667250" cy="3500438"/>
          </a:xfrm>
          <a:ln/>
        </p:spPr>
      </p:sp>
      <p:sp>
        <p:nvSpPr>
          <p:cNvPr id="24580" name="Rectangle 3"/>
          <p:cNvSpPr>
            <a:spLocks noGrp="1" noChangeArrowheads="1"/>
          </p:cNvSpPr>
          <p:nvPr>
            <p:ph type="body" idx="1"/>
          </p:nvPr>
        </p:nvSpPr>
        <p:spPr>
          <a:xfrm>
            <a:off x="942975" y="4452938"/>
            <a:ext cx="5200650" cy="42148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52716812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defRPr>
                <a:solidFill>
                  <a:schemeClr val="tx1"/>
                </a:solidFill>
                <a:latin typeface="Helvetica" panose="020B0604020202020204" pitchFamily="34" charset="0"/>
              </a:defRPr>
            </a:lvl1pPr>
            <a:lvl2pPr marL="742950" indent="-285750" defTabSz="938213">
              <a:defRPr>
                <a:solidFill>
                  <a:schemeClr val="tx1"/>
                </a:solidFill>
                <a:latin typeface="Helvetica" panose="020B0604020202020204" pitchFamily="34" charset="0"/>
              </a:defRPr>
            </a:lvl2pPr>
            <a:lvl3pPr marL="1143000" indent="-228600" defTabSz="938213">
              <a:defRPr>
                <a:solidFill>
                  <a:schemeClr val="tx1"/>
                </a:solidFill>
                <a:latin typeface="Helvetica" panose="020B0604020202020204" pitchFamily="34" charset="0"/>
              </a:defRPr>
            </a:lvl3pPr>
            <a:lvl4pPr marL="1600200" indent="-228600" defTabSz="938213">
              <a:defRPr>
                <a:solidFill>
                  <a:schemeClr val="tx1"/>
                </a:solidFill>
                <a:latin typeface="Helvetica" panose="020B0604020202020204" pitchFamily="34" charset="0"/>
              </a:defRPr>
            </a:lvl4pPr>
            <a:lvl5pPr marL="2057400" indent="-228600" defTabSz="938213">
              <a:defRPr>
                <a:solidFill>
                  <a:schemeClr val="tx1"/>
                </a:solidFill>
                <a:latin typeface="Helvetica" panose="020B0604020202020204" pitchFamily="34" charset="0"/>
              </a:defRPr>
            </a:lvl5pPr>
            <a:lvl6pPr marL="2514600" indent="-228600" defTabSz="938213" eaLnBrk="0" fontAlgn="base" hangingPunct="0">
              <a:spcBef>
                <a:spcPct val="0"/>
              </a:spcBef>
              <a:spcAft>
                <a:spcPct val="0"/>
              </a:spcAft>
              <a:defRPr>
                <a:solidFill>
                  <a:schemeClr val="tx1"/>
                </a:solidFill>
                <a:latin typeface="Helvetica" panose="020B0604020202020204" pitchFamily="34" charset="0"/>
              </a:defRPr>
            </a:lvl6pPr>
            <a:lvl7pPr marL="2971800" indent="-228600" defTabSz="938213" eaLnBrk="0" fontAlgn="base" hangingPunct="0">
              <a:spcBef>
                <a:spcPct val="0"/>
              </a:spcBef>
              <a:spcAft>
                <a:spcPct val="0"/>
              </a:spcAft>
              <a:defRPr>
                <a:solidFill>
                  <a:schemeClr val="tx1"/>
                </a:solidFill>
                <a:latin typeface="Helvetica" panose="020B0604020202020204" pitchFamily="34" charset="0"/>
              </a:defRPr>
            </a:lvl7pPr>
            <a:lvl8pPr marL="3429000" indent="-228600" defTabSz="938213" eaLnBrk="0" fontAlgn="base" hangingPunct="0">
              <a:spcBef>
                <a:spcPct val="0"/>
              </a:spcBef>
              <a:spcAft>
                <a:spcPct val="0"/>
              </a:spcAft>
              <a:defRPr>
                <a:solidFill>
                  <a:schemeClr val="tx1"/>
                </a:solidFill>
                <a:latin typeface="Helvetica" panose="020B0604020202020204" pitchFamily="34" charset="0"/>
              </a:defRPr>
            </a:lvl8pPr>
            <a:lvl9pPr marL="3886200" indent="-228600" defTabSz="938213" eaLnBrk="0" fontAlgn="base" hangingPunct="0">
              <a:spcBef>
                <a:spcPct val="0"/>
              </a:spcBef>
              <a:spcAft>
                <a:spcPct val="0"/>
              </a:spcAft>
              <a:defRPr>
                <a:solidFill>
                  <a:schemeClr val="tx1"/>
                </a:solidFill>
                <a:latin typeface="Helvetica" panose="020B0604020202020204" pitchFamily="34" charset="0"/>
              </a:defRPr>
            </a:lvl9pPr>
          </a:lstStyle>
          <a:p>
            <a:fld id="{F00AA06A-D791-4FCB-BDB5-DB86D5BC3D2A}" type="slidenum">
              <a:rPr lang="en-US" altLang="en-US"/>
              <a:pPr/>
              <a:t>66</a:t>
            </a:fld>
            <a:endParaRPr lang="en-US" altLang="en-US"/>
          </a:p>
        </p:txBody>
      </p:sp>
      <p:sp>
        <p:nvSpPr>
          <p:cNvPr id="26627" name="Rectangle 2"/>
          <p:cNvSpPr>
            <a:spLocks noChangeArrowheads="1"/>
          </p:cNvSpPr>
          <p:nvPr/>
        </p:nvSpPr>
        <p:spPr bwMode="auto">
          <a:xfrm>
            <a:off x="4016375" y="0"/>
            <a:ext cx="3070225"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2290" tIns="46145" rIns="92290" bIns="46145" anchor="ctr"/>
          <a:lstStyle>
            <a:lvl1pPr>
              <a:defRPr>
                <a:solidFill>
                  <a:schemeClr val="tx1"/>
                </a:solidFill>
                <a:latin typeface="Helvetica" panose="020B0604020202020204" pitchFamily="34" charset="0"/>
              </a:defRPr>
            </a:lvl1pPr>
            <a:lvl2pPr marL="742950" indent="-285750">
              <a:defRPr>
                <a:solidFill>
                  <a:schemeClr val="tx1"/>
                </a:solidFill>
                <a:latin typeface="Helvetica" panose="020B0604020202020204" pitchFamily="34" charset="0"/>
              </a:defRPr>
            </a:lvl2pPr>
            <a:lvl3pPr marL="1143000" indent="-228600">
              <a:defRPr>
                <a:solidFill>
                  <a:schemeClr val="tx1"/>
                </a:solidFill>
                <a:latin typeface="Helvetica" panose="020B0604020202020204" pitchFamily="34" charset="0"/>
              </a:defRPr>
            </a:lvl3pPr>
            <a:lvl4pPr marL="1600200" indent="-228600">
              <a:defRPr>
                <a:solidFill>
                  <a:schemeClr val="tx1"/>
                </a:solidFill>
                <a:latin typeface="Helvetica" panose="020B0604020202020204" pitchFamily="34" charset="0"/>
              </a:defRPr>
            </a:lvl4pPr>
            <a:lvl5pPr marL="2057400" indent="-228600">
              <a:defRPr>
                <a:solidFill>
                  <a:schemeClr val="tx1"/>
                </a:solidFill>
                <a:latin typeface="Helvetica" panose="020B0604020202020204" pitchFamily="34" charset="0"/>
              </a:defRPr>
            </a:lvl5pPr>
            <a:lvl6pPr marL="2514600" indent="-228600" eaLnBrk="0" fontAlgn="base" hangingPunct="0">
              <a:spcBef>
                <a:spcPct val="0"/>
              </a:spcBef>
              <a:spcAft>
                <a:spcPct val="0"/>
              </a:spcAft>
              <a:defRPr>
                <a:solidFill>
                  <a:schemeClr val="tx1"/>
                </a:solidFill>
                <a:latin typeface="Helvetica" panose="020B0604020202020204" pitchFamily="34" charset="0"/>
              </a:defRPr>
            </a:lvl6pPr>
            <a:lvl7pPr marL="2971800" indent="-228600" eaLnBrk="0" fontAlgn="base" hangingPunct="0">
              <a:spcBef>
                <a:spcPct val="0"/>
              </a:spcBef>
              <a:spcAft>
                <a:spcPct val="0"/>
              </a:spcAft>
              <a:defRPr>
                <a:solidFill>
                  <a:schemeClr val="tx1"/>
                </a:solidFill>
                <a:latin typeface="Helvetica" panose="020B0604020202020204" pitchFamily="34" charset="0"/>
              </a:defRPr>
            </a:lvl7pPr>
            <a:lvl8pPr marL="3429000" indent="-228600" eaLnBrk="0" fontAlgn="base" hangingPunct="0">
              <a:spcBef>
                <a:spcPct val="0"/>
              </a:spcBef>
              <a:spcAft>
                <a:spcPct val="0"/>
              </a:spcAft>
              <a:defRPr>
                <a:solidFill>
                  <a:schemeClr val="tx1"/>
                </a:solidFill>
                <a:latin typeface="Helvetica" panose="020B0604020202020204" pitchFamily="34" charset="0"/>
              </a:defRPr>
            </a:lvl8pPr>
            <a:lvl9pPr marL="3886200" indent="-228600" eaLnBrk="0" fontAlgn="base" hangingPunct="0">
              <a:spcBef>
                <a:spcPct val="0"/>
              </a:spcBef>
              <a:spcAft>
                <a:spcPct val="0"/>
              </a:spcAft>
              <a:defRPr>
                <a:solidFill>
                  <a:schemeClr val="tx1"/>
                </a:solidFill>
                <a:latin typeface="Helvetica" panose="020B0604020202020204" pitchFamily="34" charset="0"/>
              </a:defRPr>
            </a:lvl9pPr>
          </a:lstStyle>
          <a:p>
            <a:endParaRPr lang="en-US" altLang="en-US"/>
          </a:p>
        </p:txBody>
      </p:sp>
      <p:sp>
        <p:nvSpPr>
          <p:cNvPr id="26628" name="Rectangle 3"/>
          <p:cNvSpPr>
            <a:spLocks noChangeArrowheads="1"/>
          </p:cNvSpPr>
          <p:nvPr/>
        </p:nvSpPr>
        <p:spPr bwMode="auto">
          <a:xfrm>
            <a:off x="4016375" y="8905875"/>
            <a:ext cx="3070225"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2914" tIns="45642" rIns="92914" bIns="45642" anchor="b"/>
          <a:lstStyle>
            <a:lvl1pPr defTabSz="930275">
              <a:defRPr>
                <a:solidFill>
                  <a:schemeClr val="tx1"/>
                </a:solidFill>
                <a:latin typeface="Helvetica" panose="020B0604020202020204" pitchFamily="34" charset="0"/>
              </a:defRPr>
            </a:lvl1pPr>
            <a:lvl2pPr marL="742950" indent="-285750" defTabSz="930275">
              <a:defRPr>
                <a:solidFill>
                  <a:schemeClr val="tx1"/>
                </a:solidFill>
                <a:latin typeface="Helvetica" panose="020B0604020202020204" pitchFamily="34" charset="0"/>
              </a:defRPr>
            </a:lvl2pPr>
            <a:lvl3pPr marL="1143000" indent="-228600" defTabSz="930275">
              <a:defRPr>
                <a:solidFill>
                  <a:schemeClr val="tx1"/>
                </a:solidFill>
                <a:latin typeface="Helvetica" panose="020B0604020202020204" pitchFamily="34" charset="0"/>
              </a:defRPr>
            </a:lvl3pPr>
            <a:lvl4pPr marL="1600200" indent="-228600" defTabSz="930275">
              <a:defRPr>
                <a:solidFill>
                  <a:schemeClr val="tx1"/>
                </a:solidFill>
                <a:latin typeface="Helvetica" panose="020B0604020202020204" pitchFamily="34" charset="0"/>
              </a:defRPr>
            </a:lvl4pPr>
            <a:lvl5pPr marL="2057400" indent="-228600" defTabSz="930275">
              <a:defRPr>
                <a:solidFill>
                  <a:schemeClr val="tx1"/>
                </a:solidFill>
                <a:latin typeface="Helvetica" panose="020B0604020202020204" pitchFamily="34" charset="0"/>
              </a:defRPr>
            </a:lvl5pPr>
            <a:lvl6pPr marL="2514600" indent="-228600" defTabSz="930275" eaLnBrk="0" fontAlgn="base" hangingPunct="0">
              <a:spcBef>
                <a:spcPct val="0"/>
              </a:spcBef>
              <a:spcAft>
                <a:spcPct val="0"/>
              </a:spcAft>
              <a:defRPr>
                <a:solidFill>
                  <a:schemeClr val="tx1"/>
                </a:solidFill>
                <a:latin typeface="Helvetica" panose="020B0604020202020204" pitchFamily="34" charset="0"/>
              </a:defRPr>
            </a:lvl6pPr>
            <a:lvl7pPr marL="2971800" indent="-228600" defTabSz="930275" eaLnBrk="0" fontAlgn="base" hangingPunct="0">
              <a:spcBef>
                <a:spcPct val="0"/>
              </a:spcBef>
              <a:spcAft>
                <a:spcPct val="0"/>
              </a:spcAft>
              <a:defRPr>
                <a:solidFill>
                  <a:schemeClr val="tx1"/>
                </a:solidFill>
                <a:latin typeface="Helvetica" panose="020B0604020202020204" pitchFamily="34" charset="0"/>
              </a:defRPr>
            </a:lvl7pPr>
            <a:lvl8pPr marL="3429000" indent="-228600" defTabSz="930275" eaLnBrk="0" fontAlgn="base" hangingPunct="0">
              <a:spcBef>
                <a:spcPct val="0"/>
              </a:spcBef>
              <a:spcAft>
                <a:spcPct val="0"/>
              </a:spcAft>
              <a:defRPr>
                <a:solidFill>
                  <a:schemeClr val="tx1"/>
                </a:solidFill>
                <a:latin typeface="Helvetica" panose="020B0604020202020204" pitchFamily="34" charset="0"/>
              </a:defRPr>
            </a:lvl8pPr>
            <a:lvl9pPr marL="3886200" indent="-228600" defTabSz="930275" eaLnBrk="0" fontAlgn="base" hangingPunct="0">
              <a:spcBef>
                <a:spcPct val="0"/>
              </a:spcBef>
              <a:spcAft>
                <a:spcPct val="0"/>
              </a:spcAft>
              <a:defRPr>
                <a:solidFill>
                  <a:schemeClr val="tx1"/>
                </a:solidFill>
                <a:latin typeface="Helvetica" panose="020B0604020202020204" pitchFamily="34" charset="0"/>
              </a:defRPr>
            </a:lvl9pPr>
          </a:lstStyle>
          <a:p>
            <a:pPr algn="r"/>
            <a:r>
              <a:rPr lang="en-US" altLang="en-US" sz="1300">
                <a:latin typeface="Times New Roman" panose="02020603050405020304" pitchFamily="18" charset="0"/>
              </a:rPr>
              <a:t>2</a:t>
            </a:r>
          </a:p>
        </p:txBody>
      </p:sp>
      <p:sp>
        <p:nvSpPr>
          <p:cNvPr id="26629" name="Rectangle 4"/>
          <p:cNvSpPr>
            <a:spLocks noChangeArrowheads="1"/>
          </p:cNvSpPr>
          <p:nvPr/>
        </p:nvSpPr>
        <p:spPr bwMode="auto">
          <a:xfrm>
            <a:off x="0" y="8905875"/>
            <a:ext cx="3070225"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2290" tIns="46145" rIns="92290" bIns="46145" anchor="ctr"/>
          <a:lstStyle>
            <a:lvl1pPr>
              <a:defRPr>
                <a:solidFill>
                  <a:schemeClr val="tx1"/>
                </a:solidFill>
                <a:latin typeface="Helvetica" panose="020B0604020202020204" pitchFamily="34" charset="0"/>
              </a:defRPr>
            </a:lvl1pPr>
            <a:lvl2pPr marL="742950" indent="-285750">
              <a:defRPr>
                <a:solidFill>
                  <a:schemeClr val="tx1"/>
                </a:solidFill>
                <a:latin typeface="Helvetica" panose="020B0604020202020204" pitchFamily="34" charset="0"/>
              </a:defRPr>
            </a:lvl2pPr>
            <a:lvl3pPr marL="1143000" indent="-228600">
              <a:defRPr>
                <a:solidFill>
                  <a:schemeClr val="tx1"/>
                </a:solidFill>
                <a:latin typeface="Helvetica" panose="020B0604020202020204" pitchFamily="34" charset="0"/>
              </a:defRPr>
            </a:lvl3pPr>
            <a:lvl4pPr marL="1600200" indent="-228600">
              <a:defRPr>
                <a:solidFill>
                  <a:schemeClr val="tx1"/>
                </a:solidFill>
                <a:latin typeface="Helvetica" panose="020B0604020202020204" pitchFamily="34" charset="0"/>
              </a:defRPr>
            </a:lvl4pPr>
            <a:lvl5pPr marL="2057400" indent="-228600">
              <a:defRPr>
                <a:solidFill>
                  <a:schemeClr val="tx1"/>
                </a:solidFill>
                <a:latin typeface="Helvetica" panose="020B0604020202020204" pitchFamily="34" charset="0"/>
              </a:defRPr>
            </a:lvl5pPr>
            <a:lvl6pPr marL="2514600" indent="-228600" eaLnBrk="0" fontAlgn="base" hangingPunct="0">
              <a:spcBef>
                <a:spcPct val="0"/>
              </a:spcBef>
              <a:spcAft>
                <a:spcPct val="0"/>
              </a:spcAft>
              <a:defRPr>
                <a:solidFill>
                  <a:schemeClr val="tx1"/>
                </a:solidFill>
                <a:latin typeface="Helvetica" panose="020B0604020202020204" pitchFamily="34" charset="0"/>
              </a:defRPr>
            </a:lvl6pPr>
            <a:lvl7pPr marL="2971800" indent="-228600" eaLnBrk="0" fontAlgn="base" hangingPunct="0">
              <a:spcBef>
                <a:spcPct val="0"/>
              </a:spcBef>
              <a:spcAft>
                <a:spcPct val="0"/>
              </a:spcAft>
              <a:defRPr>
                <a:solidFill>
                  <a:schemeClr val="tx1"/>
                </a:solidFill>
                <a:latin typeface="Helvetica" panose="020B0604020202020204" pitchFamily="34" charset="0"/>
              </a:defRPr>
            </a:lvl7pPr>
            <a:lvl8pPr marL="3429000" indent="-228600" eaLnBrk="0" fontAlgn="base" hangingPunct="0">
              <a:spcBef>
                <a:spcPct val="0"/>
              </a:spcBef>
              <a:spcAft>
                <a:spcPct val="0"/>
              </a:spcAft>
              <a:defRPr>
                <a:solidFill>
                  <a:schemeClr val="tx1"/>
                </a:solidFill>
                <a:latin typeface="Helvetica" panose="020B0604020202020204" pitchFamily="34" charset="0"/>
              </a:defRPr>
            </a:lvl8pPr>
            <a:lvl9pPr marL="3886200" indent="-228600" eaLnBrk="0" fontAlgn="base" hangingPunct="0">
              <a:spcBef>
                <a:spcPct val="0"/>
              </a:spcBef>
              <a:spcAft>
                <a:spcPct val="0"/>
              </a:spcAft>
              <a:defRPr>
                <a:solidFill>
                  <a:schemeClr val="tx1"/>
                </a:solidFill>
                <a:latin typeface="Helvetica" panose="020B0604020202020204" pitchFamily="34" charset="0"/>
              </a:defRPr>
            </a:lvl9pPr>
          </a:lstStyle>
          <a:p>
            <a:endParaRPr lang="en-US" altLang="en-US"/>
          </a:p>
        </p:txBody>
      </p:sp>
      <p:sp>
        <p:nvSpPr>
          <p:cNvPr id="26630" name="Rectangle 5"/>
          <p:cNvSpPr>
            <a:spLocks noChangeArrowheads="1"/>
          </p:cNvSpPr>
          <p:nvPr/>
        </p:nvSpPr>
        <p:spPr bwMode="auto">
          <a:xfrm>
            <a:off x="0" y="0"/>
            <a:ext cx="3070225"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2290" tIns="46145" rIns="92290" bIns="46145" anchor="ctr"/>
          <a:lstStyle>
            <a:lvl1pPr>
              <a:defRPr>
                <a:solidFill>
                  <a:schemeClr val="tx1"/>
                </a:solidFill>
                <a:latin typeface="Helvetica" panose="020B0604020202020204" pitchFamily="34" charset="0"/>
              </a:defRPr>
            </a:lvl1pPr>
            <a:lvl2pPr marL="742950" indent="-285750">
              <a:defRPr>
                <a:solidFill>
                  <a:schemeClr val="tx1"/>
                </a:solidFill>
                <a:latin typeface="Helvetica" panose="020B0604020202020204" pitchFamily="34" charset="0"/>
              </a:defRPr>
            </a:lvl2pPr>
            <a:lvl3pPr marL="1143000" indent="-228600">
              <a:defRPr>
                <a:solidFill>
                  <a:schemeClr val="tx1"/>
                </a:solidFill>
                <a:latin typeface="Helvetica" panose="020B0604020202020204" pitchFamily="34" charset="0"/>
              </a:defRPr>
            </a:lvl3pPr>
            <a:lvl4pPr marL="1600200" indent="-228600">
              <a:defRPr>
                <a:solidFill>
                  <a:schemeClr val="tx1"/>
                </a:solidFill>
                <a:latin typeface="Helvetica" panose="020B0604020202020204" pitchFamily="34" charset="0"/>
              </a:defRPr>
            </a:lvl4pPr>
            <a:lvl5pPr marL="2057400" indent="-228600">
              <a:defRPr>
                <a:solidFill>
                  <a:schemeClr val="tx1"/>
                </a:solidFill>
                <a:latin typeface="Helvetica" panose="020B0604020202020204" pitchFamily="34" charset="0"/>
              </a:defRPr>
            </a:lvl5pPr>
            <a:lvl6pPr marL="2514600" indent="-228600" eaLnBrk="0" fontAlgn="base" hangingPunct="0">
              <a:spcBef>
                <a:spcPct val="0"/>
              </a:spcBef>
              <a:spcAft>
                <a:spcPct val="0"/>
              </a:spcAft>
              <a:defRPr>
                <a:solidFill>
                  <a:schemeClr val="tx1"/>
                </a:solidFill>
                <a:latin typeface="Helvetica" panose="020B0604020202020204" pitchFamily="34" charset="0"/>
              </a:defRPr>
            </a:lvl6pPr>
            <a:lvl7pPr marL="2971800" indent="-228600" eaLnBrk="0" fontAlgn="base" hangingPunct="0">
              <a:spcBef>
                <a:spcPct val="0"/>
              </a:spcBef>
              <a:spcAft>
                <a:spcPct val="0"/>
              </a:spcAft>
              <a:defRPr>
                <a:solidFill>
                  <a:schemeClr val="tx1"/>
                </a:solidFill>
                <a:latin typeface="Helvetica" panose="020B0604020202020204" pitchFamily="34" charset="0"/>
              </a:defRPr>
            </a:lvl7pPr>
            <a:lvl8pPr marL="3429000" indent="-228600" eaLnBrk="0" fontAlgn="base" hangingPunct="0">
              <a:spcBef>
                <a:spcPct val="0"/>
              </a:spcBef>
              <a:spcAft>
                <a:spcPct val="0"/>
              </a:spcAft>
              <a:defRPr>
                <a:solidFill>
                  <a:schemeClr val="tx1"/>
                </a:solidFill>
                <a:latin typeface="Helvetica" panose="020B0604020202020204" pitchFamily="34" charset="0"/>
              </a:defRPr>
            </a:lvl8pPr>
            <a:lvl9pPr marL="3886200" indent="-228600" eaLnBrk="0" fontAlgn="base" hangingPunct="0">
              <a:spcBef>
                <a:spcPct val="0"/>
              </a:spcBef>
              <a:spcAft>
                <a:spcPct val="0"/>
              </a:spcAft>
              <a:defRPr>
                <a:solidFill>
                  <a:schemeClr val="tx1"/>
                </a:solidFill>
                <a:latin typeface="Helvetica" panose="020B0604020202020204" pitchFamily="34" charset="0"/>
              </a:defRPr>
            </a:lvl9pPr>
          </a:lstStyle>
          <a:p>
            <a:endParaRPr lang="en-US" altLang="en-US"/>
          </a:p>
        </p:txBody>
      </p:sp>
      <p:sp>
        <p:nvSpPr>
          <p:cNvPr id="26631" name="Rectangle 6"/>
          <p:cNvSpPr>
            <a:spLocks noGrp="1" noRot="1" noChangeAspect="1" noChangeArrowheads="1" noTextEdit="1"/>
          </p:cNvSpPr>
          <p:nvPr>
            <p:ph type="sldImg"/>
          </p:nvPr>
        </p:nvSpPr>
        <p:spPr>
          <a:xfrm>
            <a:off x="1209675" y="711200"/>
            <a:ext cx="4667250" cy="3500438"/>
          </a:xfrm>
          <a:ln w="12700" cap="flat"/>
        </p:spPr>
      </p:sp>
      <p:sp>
        <p:nvSpPr>
          <p:cNvPr id="26632" name="Rectangle 7"/>
          <p:cNvSpPr>
            <a:spLocks noGrp="1" noChangeArrowheads="1"/>
          </p:cNvSpPr>
          <p:nvPr>
            <p:ph type="body" idx="1"/>
          </p:nvPr>
        </p:nvSpPr>
        <p:spPr>
          <a:xfrm>
            <a:off x="942975" y="4452938"/>
            <a:ext cx="5200650" cy="42148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914" tIns="45642" rIns="92914" bIns="45642" anchor="ctr"/>
          <a:lstStyle/>
          <a:p>
            <a:endParaRPr lang="en-US" altLang="en-US" smtClean="0"/>
          </a:p>
        </p:txBody>
      </p:sp>
    </p:spTree>
    <p:extLst>
      <p:ext uri="{BB962C8B-B14F-4D97-AF65-F5344CB8AC3E}">
        <p14:creationId xmlns:p14="http://schemas.microsoft.com/office/powerpoint/2010/main" val="371039763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defRPr>
                <a:solidFill>
                  <a:schemeClr val="tx1"/>
                </a:solidFill>
                <a:latin typeface="Helvetica" panose="020B0604020202020204" pitchFamily="34" charset="0"/>
              </a:defRPr>
            </a:lvl1pPr>
            <a:lvl2pPr marL="742950" indent="-285750" defTabSz="938213">
              <a:defRPr>
                <a:solidFill>
                  <a:schemeClr val="tx1"/>
                </a:solidFill>
                <a:latin typeface="Helvetica" panose="020B0604020202020204" pitchFamily="34" charset="0"/>
              </a:defRPr>
            </a:lvl2pPr>
            <a:lvl3pPr marL="1143000" indent="-228600" defTabSz="938213">
              <a:defRPr>
                <a:solidFill>
                  <a:schemeClr val="tx1"/>
                </a:solidFill>
                <a:latin typeface="Helvetica" panose="020B0604020202020204" pitchFamily="34" charset="0"/>
              </a:defRPr>
            </a:lvl3pPr>
            <a:lvl4pPr marL="1600200" indent="-228600" defTabSz="938213">
              <a:defRPr>
                <a:solidFill>
                  <a:schemeClr val="tx1"/>
                </a:solidFill>
                <a:latin typeface="Helvetica" panose="020B0604020202020204" pitchFamily="34" charset="0"/>
              </a:defRPr>
            </a:lvl4pPr>
            <a:lvl5pPr marL="2057400" indent="-228600" defTabSz="938213">
              <a:defRPr>
                <a:solidFill>
                  <a:schemeClr val="tx1"/>
                </a:solidFill>
                <a:latin typeface="Helvetica" panose="020B0604020202020204" pitchFamily="34" charset="0"/>
              </a:defRPr>
            </a:lvl5pPr>
            <a:lvl6pPr marL="2514600" indent="-228600" defTabSz="938213" eaLnBrk="0" fontAlgn="base" hangingPunct="0">
              <a:spcBef>
                <a:spcPct val="0"/>
              </a:spcBef>
              <a:spcAft>
                <a:spcPct val="0"/>
              </a:spcAft>
              <a:defRPr>
                <a:solidFill>
                  <a:schemeClr val="tx1"/>
                </a:solidFill>
                <a:latin typeface="Helvetica" panose="020B0604020202020204" pitchFamily="34" charset="0"/>
              </a:defRPr>
            </a:lvl6pPr>
            <a:lvl7pPr marL="2971800" indent="-228600" defTabSz="938213" eaLnBrk="0" fontAlgn="base" hangingPunct="0">
              <a:spcBef>
                <a:spcPct val="0"/>
              </a:spcBef>
              <a:spcAft>
                <a:spcPct val="0"/>
              </a:spcAft>
              <a:defRPr>
                <a:solidFill>
                  <a:schemeClr val="tx1"/>
                </a:solidFill>
                <a:latin typeface="Helvetica" panose="020B0604020202020204" pitchFamily="34" charset="0"/>
              </a:defRPr>
            </a:lvl7pPr>
            <a:lvl8pPr marL="3429000" indent="-228600" defTabSz="938213" eaLnBrk="0" fontAlgn="base" hangingPunct="0">
              <a:spcBef>
                <a:spcPct val="0"/>
              </a:spcBef>
              <a:spcAft>
                <a:spcPct val="0"/>
              </a:spcAft>
              <a:defRPr>
                <a:solidFill>
                  <a:schemeClr val="tx1"/>
                </a:solidFill>
                <a:latin typeface="Helvetica" panose="020B0604020202020204" pitchFamily="34" charset="0"/>
              </a:defRPr>
            </a:lvl8pPr>
            <a:lvl9pPr marL="3886200" indent="-228600" defTabSz="938213" eaLnBrk="0" fontAlgn="base" hangingPunct="0">
              <a:spcBef>
                <a:spcPct val="0"/>
              </a:spcBef>
              <a:spcAft>
                <a:spcPct val="0"/>
              </a:spcAft>
              <a:defRPr>
                <a:solidFill>
                  <a:schemeClr val="tx1"/>
                </a:solidFill>
                <a:latin typeface="Helvetica" panose="020B0604020202020204" pitchFamily="34" charset="0"/>
              </a:defRPr>
            </a:lvl9pPr>
          </a:lstStyle>
          <a:p>
            <a:fld id="{2EB1F5D1-6576-40B8-BD92-41EE4BB8A1AF}" type="slidenum">
              <a:rPr lang="en-US" altLang="en-US"/>
              <a:pPr/>
              <a:t>67</a:t>
            </a:fld>
            <a:endParaRPr lang="en-US" altLang="en-US"/>
          </a:p>
        </p:txBody>
      </p:sp>
      <p:sp>
        <p:nvSpPr>
          <p:cNvPr id="28675" name="Rectangle 2"/>
          <p:cNvSpPr>
            <a:spLocks noChangeArrowheads="1"/>
          </p:cNvSpPr>
          <p:nvPr/>
        </p:nvSpPr>
        <p:spPr bwMode="auto">
          <a:xfrm>
            <a:off x="4016375" y="0"/>
            <a:ext cx="3070225"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2290" tIns="46145" rIns="92290" bIns="46145" anchor="ctr"/>
          <a:lstStyle>
            <a:lvl1pPr>
              <a:defRPr>
                <a:solidFill>
                  <a:schemeClr val="tx1"/>
                </a:solidFill>
                <a:latin typeface="Helvetica" panose="020B0604020202020204" pitchFamily="34" charset="0"/>
              </a:defRPr>
            </a:lvl1pPr>
            <a:lvl2pPr marL="742950" indent="-285750">
              <a:defRPr>
                <a:solidFill>
                  <a:schemeClr val="tx1"/>
                </a:solidFill>
                <a:latin typeface="Helvetica" panose="020B0604020202020204" pitchFamily="34" charset="0"/>
              </a:defRPr>
            </a:lvl2pPr>
            <a:lvl3pPr marL="1143000" indent="-228600">
              <a:defRPr>
                <a:solidFill>
                  <a:schemeClr val="tx1"/>
                </a:solidFill>
                <a:latin typeface="Helvetica" panose="020B0604020202020204" pitchFamily="34" charset="0"/>
              </a:defRPr>
            </a:lvl3pPr>
            <a:lvl4pPr marL="1600200" indent="-228600">
              <a:defRPr>
                <a:solidFill>
                  <a:schemeClr val="tx1"/>
                </a:solidFill>
                <a:latin typeface="Helvetica" panose="020B0604020202020204" pitchFamily="34" charset="0"/>
              </a:defRPr>
            </a:lvl4pPr>
            <a:lvl5pPr marL="2057400" indent="-228600">
              <a:defRPr>
                <a:solidFill>
                  <a:schemeClr val="tx1"/>
                </a:solidFill>
                <a:latin typeface="Helvetica" panose="020B0604020202020204" pitchFamily="34" charset="0"/>
              </a:defRPr>
            </a:lvl5pPr>
            <a:lvl6pPr marL="2514600" indent="-228600" eaLnBrk="0" fontAlgn="base" hangingPunct="0">
              <a:spcBef>
                <a:spcPct val="0"/>
              </a:spcBef>
              <a:spcAft>
                <a:spcPct val="0"/>
              </a:spcAft>
              <a:defRPr>
                <a:solidFill>
                  <a:schemeClr val="tx1"/>
                </a:solidFill>
                <a:latin typeface="Helvetica" panose="020B0604020202020204" pitchFamily="34" charset="0"/>
              </a:defRPr>
            </a:lvl6pPr>
            <a:lvl7pPr marL="2971800" indent="-228600" eaLnBrk="0" fontAlgn="base" hangingPunct="0">
              <a:spcBef>
                <a:spcPct val="0"/>
              </a:spcBef>
              <a:spcAft>
                <a:spcPct val="0"/>
              </a:spcAft>
              <a:defRPr>
                <a:solidFill>
                  <a:schemeClr val="tx1"/>
                </a:solidFill>
                <a:latin typeface="Helvetica" panose="020B0604020202020204" pitchFamily="34" charset="0"/>
              </a:defRPr>
            </a:lvl7pPr>
            <a:lvl8pPr marL="3429000" indent="-228600" eaLnBrk="0" fontAlgn="base" hangingPunct="0">
              <a:spcBef>
                <a:spcPct val="0"/>
              </a:spcBef>
              <a:spcAft>
                <a:spcPct val="0"/>
              </a:spcAft>
              <a:defRPr>
                <a:solidFill>
                  <a:schemeClr val="tx1"/>
                </a:solidFill>
                <a:latin typeface="Helvetica" panose="020B0604020202020204" pitchFamily="34" charset="0"/>
              </a:defRPr>
            </a:lvl8pPr>
            <a:lvl9pPr marL="3886200" indent="-228600" eaLnBrk="0" fontAlgn="base" hangingPunct="0">
              <a:spcBef>
                <a:spcPct val="0"/>
              </a:spcBef>
              <a:spcAft>
                <a:spcPct val="0"/>
              </a:spcAft>
              <a:defRPr>
                <a:solidFill>
                  <a:schemeClr val="tx1"/>
                </a:solidFill>
                <a:latin typeface="Helvetica" panose="020B0604020202020204" pitchFamily="34" charset="0"/>
              </a:defRPr>
            </a:lvl9pPr>
          </a:lstStyle>
          <a:p>
            <a:endParaRPr lang="en-US" altLang="en-US"/>
          </a:p>
        </p:txBody>
      </p:sp>
      <p:sp>
        <p:nvSpPr>
          <p:cNvPr id="28676" name="Rectangle 3"/>
          <p:cNvSpPr>
            <a:spLocks noChangeArrowheads="1"/>
          </p:cNvSpPr>
          <p:nvPr/>
        </p:nvSpPr>
        <p:spPr bwMode="auto">
          <a:xfrm>
            <a:off x="4016375" y="8905875"/>
            <a:ext cx="3070225"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2914" tIns="45642" rIns="92914" bIns="45642" anchor="b"/>
          <a:lstStyle>
            <a:lvl1pPr defTabSz="930275">
              <a:defRPr>
                <a:solidFill>
                  <a:schemeClr val="tx1"/>
                </a:solidFill>
                <a:latin typeface="Helvetica" panose="020B0604020202020204" pitchFamily="34" charset="0"/>
              </a:defRPr>
            </a:lvl1pPr>
            <a:lvl2pPr marL="742950" indent="-285750" defTabSz="930275">
              <a:defRPr>
                <a:solidFill>
                  <a:schemeClr val="tx1"/>
                </a:solidFill>
                <a:latin typeface="Helvetica" panose="020B0604020202020204" pitchFamily="34" charset="0"/>
              </a:defRPr>
            </a:lvl2pPr>
            <a:lvl3pPr marL="1143000" indent="-228600" defTabSz="930275">
              <a:defRPr>
                <a:solidFill>
                  <a:schemeClr val="tx1"/>
                </a:solidFill>
                <a:latin typeface="Helvetica" panose="020B0604020202020204" pitchFamily="34" charset="0"/>
              </a:defRPr>
            </a:lvl3pPr>
            <a:lvl4pPr marL="1600200" indent="-228600" defTabSz="930275">
              <a:defRPr>
                <a:solidFill>
                  <a:schemeClr val="tx1"/>
                </a:solidFill>
                <a:latin typeface="Helvetica" panose="020B0604020202020204" pitchFamily="34" charset="0"/>
              </a:defRPr>
            </a:lvl4pPr>
            <a:lvl5pPr marL="2057400" indent="-228600" defTabSz="930275">
              <a:defRPr>
                <a:solidFill>
                  <a:schemeClr val="tx1"/>
                </a:solidFill>
                <a:latin typeface="Helvetica" panose="020B0604020202020204" pitchFamily="34" charset="0"/>
              </a:defRPr>
            </a:lvl5pPr>
            <a:lvl6pPr marL="2514600" indent="-228600" defTabSz="930275" eaLnBrk="0" fontAlgn="base" hangingPunct="0">
              <a:spcBef>
                <a:spcPct val="0"/>
              </a:spcBef>
              <a:spcAft>
                <a:spcPct val="0"/>
              </a:spcAft>
              <a:defRPr>
                <a:solidFill>
                  <a:schemeClr val="tx1"/>
                </a:solidFill>
                <a:latin typeface="Helvetica" panose="020B0604020202020204" pitchFamily="34" charset="0"/>
              </a:defRPr>
            </a:lvl6pPr>
            <a:lvl7pPr marL="2971800" indent="-228600" defTabSz="930275" eaLnBrk="0" fontAlgn="base" hangingPunct="0">
              <a:spcBef>
                <a:spcPct val="0"/>
              </a:spcBef>
              <a:spcAft>
                <a:spcPct val="0"/>
              </a:spcAft>
              <a:defRPr>
                <a:solidFill>
                  <a:schemeClr val="tx1"/>
                </a:solidFill>
                <a:latin typeface="Helvetica" panose="020B0604020202020204" pitchFamily="34" charset="0"/>
              </a:defRPr>
            </a:lvl7pPr>
            <a:lvl8pPr marL="3429000" indent="-228600" defTabSz="930275" eaLnBrk="0" fontAlgn="base" hangingPunct="0">
              <a:spcBef>
                <a:spcPct val="0"/>
              </a:spcBef>
              <a:spcAft>
                <a:spcPct val="0"/>
              </a:spcAft>
              <a:defRPr>
                <a:solidFill>
                  <a:schemeClr val="tx1"/>
                </a:solidFill>
                <a:latin typeface="Helvetica" panose="020B0604020202020204" pitchFamily="34" charset="0"/>
              </a:defRPr>
            </a:lvl8pPr>
            <a:lvl9pPr marL="3886200" indent="-228600" defTabSz="930275" eaLnBrk="0" fontAlgn="base" hangingPunct="0">
              <a:spcBef>
                <a:spcPct val="0"/>
              </a:spcBef>
              <a:spcAft>
                <a:spcPct val="0"/>
              </a:spcAft>
              <a:defRPr>
                <a:solidFill>
                  <a:schemeClr val="tx1"/>
                </a:solidFill>
                <a:latin typeface="Helvetica" panose="020B0604020202020204" pitchFamily="34" charset="0"/>
              </a:defRPr>
            </a:lvl9pPr>
          </a:lstStyle>
          <a:p>
            <a:pPr algn="r"/>
            <a:r>
              <a:rPr lang="en-US" altLang="en-US" sz="1300">
                <a:latin typeface="Times New Roman" panose="02020603050405020304" pitchFamily="18" charset="0"/>
              </a:rPr>
              <a:t>3</a:t>
            </a:r>
          </a:p>
        </p:txBody>
      </p:sp>
      <p:sp>
        <p:nvSpPr>
          <p:cNvPr id="28677" name="Rectangle 4"/>
          <p:cNvSpPr>
            <a:spLocks noChangeArrowheads="1"/>
          </p:cNvSpPr>
          <p:nvPr/>
        </p:nvSpPr>
        <p:spPr bwMode="auto">
          <a:xfrm>
            <a:off x="0" y="8905875"/>
            <a:ext cx="3070225"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2290" tIns="46145" rIns="92290" bIns="46145" anchor="ctr"/>
          <a:lstStyle>
            <a:lvl1pPr>
              <a:defRPr>
                <a:solidFill>
                  <a:schemeClr val="tx1"/>
                </a:solidFill>
                <a:latin typeface="Helvetica" panose="020B0604020202020204" pitchFamily="34" charset="0"/>
              </a:defRPr>
            </a:lvl1pPr>
            <a:lvl2pPr marL="742950" indent="-285750">
              <a:defRPr>
                <a:solidFill>
                  <a:schemeClr val="tx1"/>
                </a:solidFill>
                <a:latin typeface="Helvetica" panose="020B0604020202020204" pitchFamily="34" charset="0"/>
              </a:defRPr>
            </a:lvl2pPr>
            <a:lvl3pPr marL="1143000" indent="-228600">
              <a:defRPr>
                <a:solidFill>
                  <a:schemeClr val="tx1"/>
                </a:solidFill>
                <a:latin typeface="Helvetica" panose="020B0604020202020204" pitchFamily="34" charset="0"/>
              </a:defRPr>
            </a:lvl3pPr>
            <a:lvl4pPr marL="1600200" indent="-228600">
              <a:defRPr>
                <a:solidFill>
                  <a:schemeClr val="tx1"/>
                </a:solidFill>
                <a:latin typeface="Helvetica" panose="020B0604020202020204" pitchFamily="34" charset="0"/>
              </a:defRPr>
            </a:lvl4pPr>
            <a:lvl5pPr marL="2057400" indent="-228600">
              <a:defRPr>
                <a:solidFill>
                  <a:schemeClr val="tx1"/>
                </a:solidFill>
                <a:latin typeface="Helvetica" panose="020B0604020202020204" pitchFamily="34" charset="0"/>
              </a:defRPr>
            </a:lvl5pPr>
            <a:lvl6pPr marL="2514600" indent="-228600" eaLnBrk="0" fontAlgn="base" hangingPunct="0">
              <a:spcBef>
                <a:spcPct val="0"/>
              </a:spcBef>
              <a:spcAft>
                <a:spcPct val="0"/>
              </a:spcAft>
              <a:defRPr>
                <a:solidFill>
                  <a:schemeClr val="tx1"/>
                </a:solidFill>
                <a:latin typeface="Helvetica" panose="020B0604020202020204" pitchFamily="34" charset="0"/>
              </a:defRPr>
            </a:lvl6pPr>
            <a:lvl7pPr marL="2971800" indent="-228600" eaLnBrk="0" fontAlgn="base" hangingPunct="0">
              <a:spcBef>
                <a:spcPct val="0"/>
              </a:spcBef>
              <a:spcAft>
                <a:spcPct val="0"/>
              </a:spcAft>
              <a:defRPr>
                <a:solidFill>
                  <a:schemeClr val="tx1"/>
                </a:solidFill>
                <a:latin typeface="Helvetica" panose="020B0604020202020204" pitchFamily="34" charset="0"/>
              </a:defRPr>
            </a:lvl7pPr>
            <a:lvl8pPr marL="3429000" indent="-228600" eaLnBrk="0" fontAlgn="base" hangingPunct="0">
              <a:spcBef>
                <a:spcPct val="0"/>
              </a:spcBef>
              <a:spcAft>
                <a:spcPct val="0"/>
              </a:spcAft>
              <a:defRPr>
                <a:solidFill>
                  <a:schemeClr val="tx1"/>
                </a:solidFill>
                <a:latin typeface="Helvetica" panose="020B0604020202020204" pitchFamily="34" charset="0"/>
              </a:defRPr>
            </a:lvl8pPr>
            <a:lvl9pPr marL="3886200" indent="-228600" eaLnBrk="0" fontAlgn="base" hangingPunct="0">
              <a:spcBef>
                <a:spcPct val="0"/>
              </a:spcBef>
              <a:spcAft>
                <a:spcPct val="0"/>
              </a:spcAft>
              <a:defRPr>
                <a:solidFill>
                  <a:schemeClr val="tx1"/>
                </a:solidFill>
                <a:latin typeface="Helvetica" panose="020B0604020202020204" pitchFamily="34" charset="0"/>
              </a:defRPr>
            </a:lvl9pPr>
          </a:lstStyle>
          <a:p>
            <a:endParaRPr lang="en-US" altLang="en-US"/>
          </a:p>
        </p:txBody>
      </p:sp>
      <p:sp>
        <p:nvSpPr>
          <p:cNvPr id="28678" name="Rectangle 5"/>
          <p:cNvSpPr>
            <a:spLocks noChangeArrowheads="1"/>
          </p:cNvSpPr>
          <p:nvPr/>
        </p:nvSpPr>
        <p:spPr bwMode="auto">
          <a:xfrm>
            <a:off x="0" y="0"/>
            <a:ext cx="3070225"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2290" tIns="46145" rIns="92290" bIns="46145" anchor="ctr"/>
          <a:lstStyle>
            <a:lvl1pPr>
              <a:defRPr>
                <a:solidFill>
                  <a:schemeClr val="tx1"/>
                </a:solidFill>
                <a:latin typeface="Helvetica" panose="020B0604020202020204" pitchFamily="34" charset="0"/>
              </a:defRPr>
            </a:lvl1pPr>
            <a:lvl2pPr marL="742950" indent="-285750">
              <a:defRPr>
                <a:solidFill>
                  <a:schemeClr val="tx1"/>
                </a:solidFill>
                <a:latin typeface="Helvetica" panose="020B0604020202020204" pitchFamily="34" charset="0"/>
              </a:defRPr>
            </a:lvl2pPr>
            <a:lvl3pPr marL="1143000" indent="-228600">
              <a:defRPr>
                <a:solidFill>
                  <a:schemeClr val="tx1"/>
                </a:solidFill>
                <a:latin typeface="Helvetica" panose="020B0604020202020204" pitchFamily="34" charset="0"/>
              </a:defRPr>
            </a:lvl3pPr>
            <a:lvl4pPr marL="1600200" indent="-228600">
              <a:defRPr>
                <a:solidFill>
                  <a:schemeClr val="tx1"/>
                </a:solidFill>
                <a:latin typeface="Helvetica" panose="020B0604020202020204" pitchFamily="34" charset="0"/>
              </a:defRPr>
            </a:lvl4pPr>
            <a:lvl5pPr marL="2057400" indent="-228600">
              <a:defRPr>
                <a:solidFill>
                  <a:schemeClr val="tx1"/>
                </a:solidFill>
                <a:latin typeface="Helvetica" panose="020B0604020202020204" pitchFamily="34" charset="0"/>
              </a:defRPr>
            </a:lvl5pPr>
            <a:lvl6pPr marL="2514600" indent="-228600" eaLnBrk="0" fontAlgn="base" hangingPunct="0">
              <a:spcBef>
                <a:spcPct val="0"/>
              </a:spcBef>
              <a:spcAft>
                <a:spcPct val="0"/>
              </a:spcAft>
              <a:defRPr>
                <a:solidFill>
                  <a:schemeClr val="tx1"/>
                </a:solidFill>
                <a:latin typeface="Helvetica" panose="020B0604020202020204" pitchFamily="34" charset="0"/>
              </a:defRPr>
            </a:lvl6pPr>
            <a:lvl7pPr marL="2971800" indent="-228600" eaLnBrk="0" fontAlgn="base" hangingPunct="0">
              <a:spcBef>
                <a:spcPct val="0"/>
              </a:spcBef>
              <a:spcAft>
                <a:spcPct val="0"/>
              </a:spcAft>
              <a:defRPr>
                <a:solidFill>
                  <a:schemeClr val="tx1"/>
                </a:solidFill>
                <a:latin typeface="Helvetica" panose="020B0604020202020204" pitchFamily="34" charset="0"/>
              </a:defRPr>
            </a:lvl7pPr>
            <a:lvl8pPr marL="3429000" indent="-228600" eaLnBrk="0" fontAlgn="base" hangingPunct="0">
              <a:spcBef>
                <a:spcPct val="0"/>
              </a:spcBef>
              <a:spcAft>
                <a:spcPct val="0"/>
              </a:spcAft>
              <a:defRPr>
                <a:solidFill>
                  <a:schemeClr val="tx1"/>
                </a:solidFill>
                <a:latin typeface="Helvetica" panose="020B0604020202020204" pitchFamily="34" charset="0"/>
              </a:defRPr>
            </a:lvl8pPr>
            <a:lvl9pPr marL="3886200" indent="-228600" eaLnBrk="0" fontAlgn="base" hangingPunct="0">
              <a:spcBef>
                <a:spcPct val="0"/>
              </a:spcBef>
              <a:spcAft>
                <a:spcPct val="0"/>
              </a:spcAft>
              <a:defRPr>
                <a:solidFill>
                  <a:schemeClr val="tx1"/>
                </a:solidFill>
                <a:latin typeface="Helvetica" panose="020B0604020202020204" pitchFamily="34" charset="0"/>
              </a:defRPr>
            </a:lvl9pPr>
          </a:lstStyle>
          <a:p>
            <a:endParaRPr lang="en-US" altLang="en-US"/>
          </a:p>
        </p:txBody>
      </p:sp>
      <p:sp>
        <p:nvSpPr>
          <p:cNvPr id="28679" name="Rectangle 6"/>
          <p:cNvSpPr>
            <a:spLocks noGrp="1" noRot="1" noChangeAspect="1" noChangeArrowheads="1" noTextEdit="1"/>
          </p:cNvSpPr>
          <p:nvPr>
            <p:ph type="sldImg"/>
          </p:nvPr>
        </p:nvSpPr>
        <p:spPr>
          <a:xfrm>
            <a:off x="1209675" y="711200"/>
            <a:ext cx="4667250" cy="3500438"/>
          </a:xfrm>
          <a:ln w="12700" cap="flat"/>
        </p:spPr>
      </p:sp>
      <p:sp>
        <p:nvSpPr>
          <p:cNvPr id="28680" name="Rectangle 7"/>
          <p:cNvSpPr>
            <a:spLocks noGrp="1" noChangeArrowheads="1"/>
          </p:cNvSpPr>
          <p:nvPr>
            <p:ph type="body" idx="1"/>
          </p:nvPr>
        </p:nvSpPr>
        <p:spPr>
          <a:xfrm>
            <a:off x="942975" y="4452938"/>
            <a:ext cx="5200650" cy="42148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914" tIns="45642" rIns="92914" bIns="45642" anchor="ctr"/>
          <a:lstStyle/>
          <a:p>
            <a:endParaRPr lang="en-US" altLang="en-US" smtClean="0"/>
          </a:p>
        </p:txBody>
      </p:sp>
    </p:spTree>
    <p:extLst>
      <p:ext uri="{BB962C8B-B14F-4D97-AF65-F5344CB8AC3E}">
        <p14:creationId xmlns:p14="http://schemas.microsoft.com/office/powerpoint/2010/main" val="218954546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defRPr>
                <a:solidFill>
                  <a:schemeClr val="tx1"/>
                </a:solidFill>
                <a:latin typeface="Helvetica" panose="020B0604020202020204" pitchFamily="34" charset="0"/>
              </a:defRPr>
            </a:lvl1pPr>
            <a:lvl2pPr marL="742950" indent="-285750" defTabSz="938213">
              <a:defRPr>
                <a:solidFill>
                  <a:schemeClr val="tx1"/>
                </a:solidFill>
                <a:latin typeface="Helvetica" panose="020B0604020202020204" pitchFamily="34" charset="0"/>
              </a:defRPr>
            </a:lvl2pPr>
            <a:lvl3pPr marL="1143000" indent="-228600" defTabSz="938213">
              <a:defRPr>
                <a:solidFill>
                  <a:schemeClr val="tx1"/>
                </a:solidFill>
                <a:latin typeface="Helvetica" panose="020B0604020202020204" pitchFamily="34" charset="0"/>
              </a:defRPr>
            </a:lvl3pPr>
            <a:lvl4pPr marL="1600200" indent="-228600" defTabSz="938213">
              <a:defRPr>
                <a:solidFill>
                  <a:schemeClr val="tx1"/>
                </a:solidFill>
                <a:latin typeface="Helvetica" panose="020B0604020202020204" pitchFamily="34" charset="0"/>
              </a:defRPr>
            </a:lvl4pPr>
            <a:lvl5pPr marL="2057400" indent="-228600" defTabSz="938213">
              <a:defRPr>
                <a:solidFill>
                  <a:schemeClr val="tx1"/>
                </a:solidFill>
                <a:latin typeface="Helvetica" panose="020B0604020202020204" pitchFamily="34" charset="0"/>
              </a:defRPr>
            </a:lvl5pPr>
            <a:lvl6pPr marL="2514600" indent="-228600" defTabSz="938213" eaLnBrk="0" fontAlgn="base" hangingPunct="0">
              <a:spcBef>
                <a:spcPct val="0"/>
              </a:spcBef>
              <a:spcAft>
                <a:spcPct val="0"/>
              </a:spcAft>
              <a:defRPr>
                <a:solidFill>
                  <a:schemeClr val="tx1"/>
                </a:solidFill>
                <a:latin typeface="Helvetica" panose="020B0604020202020204" pitchFamily="34" charset="0"/>
              </a:defRPr>
            </a:lvl6pPr>
            <a:lvl7pPr marL="2971800" indent="-228600" defTabSz="938213" eaLnBrk="0" fontAlgn="base" hangingPunct="0">
              <a:spcBef>
                <a:spcPct val="0"/>
              </a:spcBef>
              <a:spcAft>
                <a:spcPct val="0"/>
              </a:spcAft>
              <a:defRPr>
                <a:solidFill>
                  <a:schemeClr val="tx1"/>
                </a:solidFill>
                <a:latin typeface="Helvetica" panose="020B0604020202020204" pitchFamily="34" charset="0"/>
              </a:defRPr>
            </a:lvl7pPr>
            <a:lvl8pPr marL="3429000" indent="-228600" defTabSz="938213" eaLnBrk="0" fontAlgn="base" hangingPunct="0">
              <a:spcBef>
                <a:spcPct val="0"/>
              </a:spcBef>
              <a:spcAft>
                <a:spcPct val="0"/>
              </a:spcAft>
              <a:defRPr>
                <a:solidFill>
                  <a:schemeClr val="tx1"/>
                </a:solidFill>
                <a:latin typeface="Helvetica" panose="020B0604020202020204" pitchFamily="34" charset="0"/>
              </a:defRPr>
            </a:lvl8pPr>
            <a:lvl9pPr marL="3886200" indent="-228600" defTabSz="938213" eaLnBrk="0" fontAlgn="base" hangingPunct="0">
              <a:spcBef>
                <a:spcPct val="0"/>
              </a:spcBef>
              <a:spcAft>
                <a:spcPct val="0"/>
              </a:spcAft>
              <a:defRPr>
                <a:solidFill>
                  <a:schemeClr val="tx1"/>
                </a:solidFill>
                <a:latin typeface="Helvetica" panose="020B0604020202020204" pitchFamily="34" charset="0"/>
              </a:defRPr>
            </a:lvl9pPr>
          </a:lstStyle>
          <a:p>
            <a:fld id="{1F8331B2-F135-4123-AF4B-D9F33AA8F293}" type="slidenum">
              <a:rPr lang="en-US" altLang="en-US"/>
              <a:pPr/>
              <a:t>68</a:t>
            </a:fld>
            <a:endParaRPr lang="en-US" altLang="en-US"/>
          </a:p>
        </p:txBody>
      </p:sp>
      <p:sp>
        <p:nvSpPr>
          <p:cNvPr id="30723" name="Rectangle 2"/>
          <p:cNvSpPr>
            <a:spLocks noChangeArrowheads="1"/>
          </p:cNvSpPr>
          <p:nvPr/>
        </p:nvSpPr>
        <p:spPr bwMode="auto">
          <a:xfrm>
            <a:off x="4016375" y="0"/>
            <a:ext cx="3070225"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2290" tIns="46145" rIns="92290" bIns="46145" anchor="ctr"/>
          <a:lstStyle>
            <a:lvl1pPr>
              <a:defRPr>
                <a:solidFill>
                  <a:schemeClr val="tx1"/>
                </a:solidFill>
                <a:latin typeface="Helvetica" panose="020B0604020202020204" pitchFamily="34" charset="0"/>
              </a:defRPr>
            </a:lvl1pPr>
            <a:lvl2pPr marL="742950" indent="-285750">
              <a:defRPr>
                <a:solidFill>
                  <a:schemeClr val="tx1"/>
                </a:solidFill>
                <a:latin typeface="Helvetica" panose="020B0604020202020204" pitchFamily="34" charset="0"/>
              </a:defRPr>
            </a:lvl2pPr>
            <a:lvl3pPr marL="1143000" indent="-228600">
              <a:defRPr>
                <a:solidFill>
                  <a:schemeClr val="tx1"/>
                </a:solidFill>
                <a:latin typeface="Helvetica" panose="020B0604020202020204" pitchFamily="34" charset="0"/>
              </a:defRPr>
            </a:lvl3pPr>
            <a:lvl4pPr marL="1600200" indent="-228600">
              <a:defRPr>
                <a:solidFill>
                  <a:schemeClr val="tx1"/>
                </a:solidFill>
                <a:latin typeface="Helvetica" panose="020B0604020202020204" pitchFamily="34" charset="0"/>
              </a:defRPr>
            </a:lvl4pPr>
            <a:lvl5pPr marL="2057400" indent="-228600">
              <a:defRPr>
                <a:solidFill>
                  <a:schemeClr val="tx1"/>
                </a:solidFill>
                <a:latin typeface="Helvetica" panose="020B0604020202020204" pitchFamily="34" charset="0"/>
              </a:defRPr>
            </a:lvl5pPr>
            <a:lvl6pPr marL="2514600" indent="-228600" eaLnBrk="0" fontAlgn="base" hangingPunct="0">
              <a:spcBef>
                <a:spcPct val="0"/>
              </a:spcBef>
              <a:spcAft>
                <a:spcPct val="0"/>
              </a:spcAft>
              <a:defRPr>
                <a:solidFill>
                  <a:schemeClr val="tx1"/>
                </a:solidFill>
                <a:latin typeface="Helvetica" panose="020B0604020202020204" pitchFamily="34" charset="0"/>
              </a:defRPr>
            </a:lvl6pPr>
            <a:lvl7pPr marL="2971800" indent="-228600" eaLnBrk="0" fontAlgn="base" hangingPunct="0">
              <a:spcBef>
                <a:spcPct val="0"/>
              </a:spcBef>
              <a:spcAft>
                <a:spcPct val="0"/>
              </a:spcAft>
              <a:defRPr>
                <a:solidFill>
                  <a:schemeClr val="tx1"/>
                </a:solidFill>
                <a:latin typeface="Helvetica" panose="020B0604020202020204" pitchFamily="34" charset="0"/>
              </a:defRPr>
            </a:lvl7pPr>
            <a:lvl8pPr marL="3429000" indent="-228600" eaLnBrk="0" fontAlgn="base" hangingPunct="0">
              <a:spcBef>
                <a:spcPct val="0"/>
              </a:spcBef>
              <a:spcAft>
                <a:spcPct val="0"/>
              </a:spcAft>
              <a:defRPr>
                <a:solidFill>
                  <a:schemeClr val="tx1"/>
                </a:solidFill>
                <a:latin typeface="Helvetica" panose="020B0604020202020204" pitchFamily="34" charset="0"/>
              </a:defRPr>
            </a:lvl8pPr>
            <a:lvl9pPr marL="3886200" indent="-228600" eaLnBrk="0" fontAlgn="base" hangingPunct="0">
              <a:spcBef>
                <a:spcPct val="0"/>
              </a:spcBef>
              <a:spcAft>
                <a:spcPct val="0"/>
              </a:spcAft>
              <a:defRPr>
                <a:solidFill>
                  <a:schemeClr val="tx1"/>
                </a:solidFill>
                <a:latin typeface="Helvetica" panose="020B0604020202020204" pitchFamily="34" charset="0"/>
              </a:defRPr>
            </a:lvl9pPr>
          </a:lstStyle>
          <a:p>
            <a:endParaRPr lang="en-US" altLang="en-US"/>
          </a:p>
        </p:txBody>
      </p:sp>
      <p:sp>
        <p:nvSpPr>
          <p:cNvPr id="30724" name="Rectangle 3"/>
          <p:cNvSpPr>
            <a:spLocks noChangeArrowheads="1"/>
          </p:cNvSpPr>
          <p:nvPr/>
        </p:nvSpPr>
        <p:spPr bwMode="auto">
          <a:xfrm>
            <a:off x="4016375" y="8905875"/>
            <a:ext cx="3070225"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2914" tIns="45642" rIns="92914" bIns="45642" anchor="b"/>
          <a:lstStyle>
            <a:lvl1pPr defTabSz="930275">
              <a:defRPr>
                <a:solidFill>
                  <a:schemeClr val="tx1"/>
                </a:solidFill>
                <a:latin typeface="Helvetica" panose="020B0604020202020204" pitchFamily="34" charset="0"/>
              </a:defRPr>
            </a:lvl1pPr>
            <a:lvl2pPr marL="742950" indent="-285750" defTabSz="930275">
              <a:defRPr>
                <a:solidFill>
                  <a:schemeClr val="tx1"/>
                </a:solidFill>
                <a:latin typeface="Helvetica" panose="020B0604020202020204" pitchFamily="34" charset="0"/>
              </a:defRPr>
            </a:lvl2pPr>
            <a:lvl3pPr marL="1143000" indent="-228600" defTabSz="930275">
              <a:defRPr>
                <a:solidFill>
                  <a:schemeClr val="tx1"/>
                </a:solidFill>
                <a:latin typeface="Helvetica" panose="020B0604020202020204" pitchFamily="34" charset="0"/>
              </a:defRPr>
            </a:lvl3pPr>
            <a:lvl4pPr marL="1600200" indent="-228600" defTabSz="930275">
              <a:defRPr>
                <a:solidFill>
                  <a:schemeClr val="tx1"/>
                </a:solidFill>
                <a:latin typeface="Helvetica" panose="020B0604020202020204" pitchFamily="34" charset="0"/>
              </a:defRPr>
            </a:lvl4pPr>
            <a:lvl5pPr marL="2057400" indent="-228600" defTabSz="930275">
              <a:defRPr>
                <a:solidFill>
                  <a:schemeClr val="tx1"/>
                </a:solidFill>
                <a:latin typeface="Helvetica" panose="020B0604020202020204" pitchFamily="34" charset="0"/>
              </a:defRPr>
            </a:lvl5pPr>
            <a:lvl6pPr marL="2514600" indent="-228600" defTabSz="930275" eaLnBrk="0" fontAlgn="base" hangingPunct="0">
              <a:spcBef>
                <a:spcPct val="0"/>
              </a:spcBef>
              <a:spcAft>
                <a:spcPct val="0"/>
              </a:spcAft>
              <a:defRPr>
                <a:solidFill>
                  <a:schemeClr val="tx1"/>
                </a:solidFill>
                <a:latin typeface="Helvetica" panose="020B0604020202020204" pitchFamily="34" charset="0"/>
              </a:defRPr>
            </a:lvl6pPr>
            <a:lvl7pPr marL="2971800" indent="-228600" defTabSz="930275" eaLnBrk="0" fontAlgn="base" hangingPunct="0">
              <a:spcBef>
                <a:spcPct val="0"/>
              </a:spcBef>
              <a:spcAft>
                <a:spcPct val="0"/>
              </a:spcAft>
              <a:defRPr>
                <a:solidFill>
                  <a:schemeClr val="tx1"/>
                </a:solidFill>
                <a:latin typeface="Helvetica" panose="020B0604020202020204" pitchFamily="34" charset="0"/>
              </a:defRPr>
            </a:lvl7pPr>
            <a:lvl8pPr marL="3429000" indent="-228600" defTabSz="930275" eaLnBrk="0" fontAlgn="base" hangingPunct="0">
              <a:spcBef>
                <a:spcPct val="0"/>
              </a:spcBef>
              <a:spcAft>
                <a:spcPct val="0"/>
              </a:spcAft>
              <a:defRPr>
                <a:solidFill>
                  <a:schemeClr val="tx1"/>
                </a:solidFill>
                <a:latin typeface="Helvetica" panose="020B0604020202020204" pitchFamily="34" charset="0"/>
              </a:defRPr>
            </a:lvl8pPr>
            <a:lvl9pPr marL="3886200" indent="-228600" defTabSz="930275" eaLnBrk="0" fontAlgn="base" hangingPunct="0">
              <a:spcBef>
                <a:spcPct val="0"/>
              </a:spcBef>
              <a:spcAft>
                <a:spcPct val="0"/>
              </a:spcAft>
              <a:defRPr>
                <a:solidFill>
                  <a:schemeClr val="tx1"/>
                </a:solidFill>
                <a:latin typeface="Helvetica" panose="020B0604020202020204" pitchFamily="34" charset="0"/>
              </a:defRPr>
            </a:lvl9pPr>
          </a:lstStyle>
          <a:p>
            <a:pPr algn="r"/>
            <a:r>
              <a:rPr lang="en-US" altLang="en-US" sz="1300">
                <a:latin typeface="Times New Roman" panose="02020603050405020304" pitchFamily="18" charset="0"/>
              </a:rPr>
              <a:t>4</a:t>
            </a:r>
          </a:p>
        </p:txBody>
      </p:sp>
      <p:sp>
        <p:nvSpPr>
          <p:cNvPr id="30725" name="Rectangle 4"/>
          <p:cNvSpPr>
            <a:spLocks noChangeArrowheads="1"/>
          </p:cNvSpPr>
          <p:nvPr/>
        </p:nvSpPr>
        <p:spPr bwMode="auto">
          <a:xfrm>
            <a:off x="0" y="8905875"/>
            <a:ext cx="3070225"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2290" tIns="46145" rIns="92290" bIns="46145" anchor="ctr"/>
          <a:lstStyle>
            <a:lvl1pPr>
              <a:defRPr>
                <a:solidFill>
                  <a:schemeClr val="tx1"/>
                </a:solidFill>
                <a:latin typeface="Helvetica" panose="020B0604020202020204" pitchFamily="34" charset="0"/>
              </a:defRPr>
            </a:lvl1pPr>
            <a:lvl2pPr marL="742950" indent="-285750">
              <a:defRPr>
                <a:solidFill>
                  <a:schemeClr val="tx1"/>
                </a:solidFill>
                <a:latin typeface="Helvetica" panose="020B0604020202020204" pitchFamily="34" charset="0"/>
              </a:defRPr>
            </a:lvl2pPr>
            <a:lvl3pPr marL="1143000" indent="-228600">
              <a:defRPr>
                <a:solidFill>
                  <a:schemeClr val="tx1"/>
                </a:solidFill>
                <a:latin typeface="Helvetica" panose="020B0604020202020204" pitchFamily="34" charset="0"/>
              </a:defRPr>
            </a:lvl3pPr>
            <a:lvl4pPr marL="1600200" indent="-228600">
              <a:defRPr>
                <a:solidFill>
                  <a:schemeClr val="tx1"/>
                </a:solidFill>
                <a:latin typeface="Helvetica" panose="020B0604020202020204" pitchFamily="34" charset="0"/>
              </a:defRPr>
            </a:lvl4pPr>
            <a:lvl5pPr marL="2057400" indent="-228600">
              <a:defRPr>
                <a:solidFill>
                  <a:schemeClr val="tx1"/>
                </a:solidFill>
                <a:latin typeface="Helvetica" panose="020B0604020202020204" pitchFamily="34" charset="0"/>
              </a:defRPr>
            </a:lvl5pPr>
            <a:lvl6pPr marL="2514600" indent="-228600" eaLnBrk="0" fontAlgn="base" hangingPunct="0">
              <a:spcBef>
                <a:spcPct val="0"/>
              </a:spcBef>
              <a:spcAft>
                <a:spcPct val="0"/>
              </a:spcAft>
              <a:defRPr>
                <a:solidFill>
                  <a:schemeClr val="tx1"/>
                </a:solidFill>
                <a:latin typeface="Helvetica" panose="020B0604020202020204" pitchFamily="34" charset="0"/>
              </a:defRPr>
            </a:lvl6pPr>
            <a:lvl7pPr marL="2971800" indent="-228600" eaLnBrk="0" fontAlgn="base" hangingPunct="0">
              <a:spcBef>
                <a:spcPct val="0"/>
              </a:spcBef>
              <a:spcAft>
                <a:spcPct val="0"/>
              </a:spcAft>
              <a:defRPr>
                <a:solidFill>
                  <a:schemeClr val="tx1"/>
                </a:solidFill>
                <a:latin typeface="Helvetica" panose="020B0604020202020204" pitchFamily="34" charset="0"/>
              </a:defRPr>
            </a:lvl7pPr>
            <a:lvl8pPr marL="3429000" indent="-228600" eaLnBrk="0" fontAlgn="base" hangingPunct="0">
              <a:spcBef>
                <a:spcPct val="0"/>
              </a:spcBef>
              <a:spcAft>
                <a:spcPct val="0"/>
              </a:spcAft>
              <a:defRPr>
                <a:solidFill>
                  <a:schemeClr val="tx1"/>
                </a:solidFill>
                <a:latin typeface="Helvetica" panose="020B0604020202020204" pitchFamily="34" charset="0"/>
              </a:defRPr>
            </a:lvl8pPr>
            <a:lvl9pPr marL="3886200" indent="-228600" eaLnBrk="0" fontAlgn="base" hangingPunct="0">
              <a:spcBef>
                <a:spcPct val="0"/>
              </a:spcBef>
              <a:spcAft>
                <a:spcPct val="0"/>
              </a:spcAft>
              <a:defRPr>
                <a:solidFill>
                  <a:schemeClr val="tx1"/>
                </a:solidFill>
                <a:latin typeface="Helvetica" panose="020B0604020202020204" pitchFamily="34" charset="0"/>
              </a:defRPr>
            </a:lvl9pPr>
          </a:lstStyle>
          <a:p>
            <a:endParaRPr lang="en-US" altLang="en-US"/>
          </a:p>
        </p:txBody>
      </p:sp>
      <p:sp>
        <p:nvSpPr>
          <p:cNvPr id="30726" name="Rectangle 5"/>
          <p:cNvSpPr>
            <a:spLocks noChangeArrowheads="1"/>
          </p:cNvSpPr>
          <p:nvPr/>
        </p:nvSpPr>
        <p:spPr bwMode="auto">
          <a:xfrm>
            <a:off x="0" y="0"/>
            <a:ext cx="3070225"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2290" tIns="46145" rIns="92290" bIns="46145" anchor="ctr"/>
          <a:lstStyle>
            <a:lvl1pPr>
              <a:defRPr>
                <a:solidFill>
                  <a:schemeClr val="tx1"/>
                </a:solidFill>
                <a:latin typeface="Helvetica" panose="020B0604020202020204" pitchFamily="34" charset="0"/>
              </a:defRPr>
            </a:lvl1pPr>
            <a:lvl2pPr marL="742950" indent="-285750">
              <a:defRPr>
                <a:solidFill>
                  <a:schemeClr val="tx1"/>
                </a:solidFill>
                <a:latin typeface="Helvetica" panose="020B0604020202020204" pitchFamily="34" charset="0"/>
              </a:defRPr>
            </a:lvl2pPr>
            <a:lvl3pPr marL="1143000" indent="-228600">
              <a:defRPr>
                <a:solidFill>
                  <a:schemeClr val="tx1"/>
                </a:solidFill>
                <a:latin typeface="Helvetica" panose="020B0604020202020204" pitchFamily="34" charset="0"/>
              </a:defRPr>
            </a:lvl3pPr>
            <a:lvl4pPr marL="1600200" indent="-228600">
              <a:defRPr>
                <a:solidFill>
                  <a:schemeClr val="tx1"/>
                </a:solidFill>
                <a:latin typeface="Helvetica" panose="020B0604020202020204" pitchFamily="34" charset="0"/>
              </a:defRPr>
            </a:lvl4pPr>
            <a:lvl5pPr marL="2057400" indent="-228600">
              <a:defRPr>
                <a:solidFill>
                  <a:schemeClr val="tx1"/>
                </a:solidFill>
                <a:latin typeface="Helvetica" panose="020B0604020202020204" pitchFamily="34" charset="0"/>
              </a:defRPr>
            </a:lvl5pPr>
            <a:lvl6pPr marL="2514600" indent="-228600" eaLnBrk="0" fontAlgn="base" hangingPunct="0">
              <a:spcBef>
                <a:spcPct val="0"/>
              </a:spcBef>
              <a:spcAft>
                <a:spcPct val="0"/>
              </a:spcAft>
              <a:defRPr>
                <a:solidFill>
                  <a:schemeClr val="tx1"/>
                </a:solidFill>
                <a:latin typeface="Helvetica" panose="020B0604020202020204" pitchFamily="34" charset="0"/>
              </a:defRPr>
            </a:lvl6pPr>
            <a:lvl7pPr marL="2971800" indent="-228600" eaLnBrk="0" fontAlgn="base" hangingPunct="0">
              <a:spcBef>
                <a:spcPct val="0"/>
              </a:spcBef>
              <a:spcAft>
                <a:spcPct val="0"/>
              </a:spcAft>
              <a:defRPr>
                <a:solidFill>
                  <a:schemeClr val="tx1"/>
                </a:solidFill>
                <a:latin typeface="Helvetica" panose="020B0604020202020204" pitchFamily="34" charset="0"/>
              </a:defRPr>
            </a:lvl7pPr>
            <a:lvl8pPr marL="3429000" indent="-228600" eaLnBrk="0" fontAlgn="base" hangingPunct="0">
              <a:spcBef>
                <a:spcPct val="0"/>
              </a:spcBef>
              <a:spcAft>
                <a:spcPct val="0"/>
              </a:spcAft>
              <a:defRPr>
                <a:solidFill>
                  <a:schemeClr val="tx1"/>
                </a:solidFill>
                <a:latin typeface="Helvetica" panose="020B0604020202020204" pitchFamily="34" charset="0"/>
              </a:defRPr>
            </a:lvl8pPr>
            <a:lvl9pPr marL="3886200" indent="-228600" eaLnBrk="0" fontAlgn="base" hangingPunct="0">
              <a:spcBef>
                <a:spcPct val="0"/>
              </a:spcBef>
              <a:spcAft>
                <a:spcPct val="0"/>
              </a:spcAft>
              <a:defRPr>
                <a:solidFill>
                  <a:schemeClr val="tx1"/>
                </a:solidFill>
                <a:latin typeface="Helvetica" panose="020B0604020202020204" pitchFamily="34" charset="0"/>
              </a:defRPr>
            </a:lvl9pPr>
          </a:lstStyle>
          <a:p>
            <a:endParaRPr lang="en-US" altLang="en-US"/>
          </a:p>
        </p:txBody>
      </p:sp>
      <p:sp>
        <p:nvSpPr>
          <p:cNvPr id="30727" name="Rectangle 6"/>
          <p:cNvSpPr>
            <a:spLocks noGrp="1" noRot="1" noChangeAspect="1" noChangeArrowheads="1" noTextEdit="1"/>
          </p:cNvSpPr>
          <p:nvPr>
            <p:ph type="sldImg"/>
          </p:nvPr>
        </p:nvSpPr>
        <p:spPr>
          <a:xfrm>
            <a:off x="1209675" y="711200"/>
            <a:ext cx="4667250" cy="3500438"/>
          </a:xfrm>
          <a:ln w="12700" cap="flat"/>
        </p:spPr>
      </p:sp>
      <p:sp>
        <p:nvSpPr>
          <p:cNvPr id="30728" name="Rectangle 7"/>
          <p:cNvSpPr>
            <a:spLocks noGrp="1" noChangeArrowheads="1"/>
          </p:cNvSpPr>
          <p:nvPr>
            <p:ph type="body" idx="1"/>
          </p:nvPr>
        </p:nvSpPr>
        <p:spPr>
          <a:xfrm>
            <a:off x="942975" y="4452938"/>
            <a:ext cx="5200650" cy="42148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914" tIns="45642" rIns="92914" bIns="45642" anchor="ctr"/>
          <a:lstStyle/>
          <a:p>
            <a:endParaRPr lang="en-US" altLang="en-US" smtClean="0"/>
          </a:p>
        </p:txBody>
      </p:sp>
    </p:spTree>
    <p:extLst>
      <p:ext uri="{BB962C8B-B14F-4D97-AF65-F5344CB8AC3E}">
        <p14:creationId xmlns:p14="http://schemas.microsoft.com/office/powerpoint/2010/main" val="386388513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defRPr>
                <a:solidFill>
                  <a:schemeClr val="tx1"/>
                </a:solidFill>
                <a:latin typeface="Helvetica" panose="020B0604020202020204" pitchFamily="34" charset="0"/>
              </a:defRPr>
            </a:lvl1pPr>
            <a:lvl2pPr marL="742950" indent="-285750" defTabSz="938213">
              <a:defRPr>
                <a:solidFill>
                  <a:schemeClr val="tx1"/>
                </a:solidFill>
                <a:latin typeface="Helvetica" panose="020B0604020202020204" pitchFamily="34" charset="0"/>
              </a:defRPr>
            </a:lvl2pPr>
            <a:lvl3pPr marL="1143000" indent="-228600" defTabSz="938213">
              <a:defRPr>
                <a:solidFill>
                  <a:schemeClr val="tx1"/>
                </a:solidFill>
                <a:latin typeface="Helvetica" panose="020B0604020202020204" pitchFamily="34" charset="0"/>
              </a:defRPr>
            </a:lvl3pPr>
            <a:lvl4pPr marL="1600200" indent="-228600" defTabSz="938213">
              <a:defRPr>
                <a:solidFill>
                  <a:schemeClr val="tx1"/>
                </a:solidFill>
                <a:latin typeface="Helvetica" panose="020B0604020202020204" pitchFamily="34" charset="0"/>
              </a:defRPr>
            </a:lvl4pPr>
            <a:lvl5pPr marL="2057400" indent="-228600" defTabSz="938213">
              <a:defRPr>
                <a:solidFill>
                  <a:schemeClr val="tx1"/>
                </a:solidFill>
                <a:latin typeface="Helvetica" panose="020B0604020202020204" pitchFamily="34" charset="0"/>
              </a:defRPr>
            </a:lvl5pPr>
            <a:lvl6pPr marL="2514600" indent="-228600" defTabSz="938213" eaLnBrk="0" fontAlgn="base" hangingPunct="0">
              <a:spcBef>
                <a:spcPct val="0"/>
              </a:spcBef>
              <a:spcAft>
                <a:spcPct val="0"/>
              </a:spcAft>
              <a:defRPr>
                <a:solidFill>
                  <a:schemeClr val="tx1"/>
                </a:solidFill>
                <a:latin typeface="Helvetica" panose="020B0604020202020204" pitchFamily="34" charset="0"/>
              </a:defRPr>
            </a:lvl6pPr>
            <a:lvl7pPr marL="2971800" indent="-228600" defTabSz="938213" eaLnBrk="0" fontAlgn="base" hangingPunct="0">
              <a:spcBef>
                <a:spcPct val="0"/>
              </a:spcBef>
              <a:spcAft>
                <a:spcPct val="0"/>
              </a:spcAft>
              <a:defRPr>
                <a:solidFill>
                  <a:schemeClr val="tx1"/>
                </a:solidFill>
                <a:latin typeface="Helvetica" panose="020B0604020202020204" pitchFamily="34" charset="0"/>
              </a:defRPr>
            </a:lvl7pPr>
            <a:lvl8pPr marL="3429000" indent="-228600" defTabSz="938213" eaLnBrk="0" fontAlgn="base" hangingPunct="0">
              <a:spcBef>
                <a:spcPct val="0"/>
              </a:spcBef>
              <a:spcAft>
                <a:spcPct val="0"/>
              </a:spcAft>
              <a:defRPr>
                <a:solidFill>
                  <a:schemeClr val="tx1"/>
                </a:solidFill>
                <a:latin typeface="Helvetica" panose="020B0604020202020204" pitchFamily="34" charset="0"/>
              </a:defRPr>
            </a:lvl8pPr>
            <a:lvl9pPr marL="3886200" indent="-228600" defTabSz="938213" eaLnBrk="0" fontAlgn="base" hangingPunct="0">
              <a:spcBef>
                <a:spcPct val="0"/>
              </a:spcBef>
              <a:spcAft>
                <a:spcPct val="0"/>
              </a:spcAft>
              <a:defRPr>
                <a:solidFill>
                  <a:schemeClr val="tx1"/>
                </a:solidFill>
                <a:latin typeface="Helvetica" panose="020B0604020202020204" pitchFamily="34" charset="0"/>
              </a:defRPr>
            </a:lvl9pPr>
          </a:lstStyle>
          <a:p>
            <a:fld id="{93E3475F-4485-4B89-ADE0-B4777BC27E88}" type="slidenum">
              <a:rPr lang="en-US" altLang="en-US"/>
              <a:pPr/>
              <a:t>69</a:t>
            </a:fld>
            <a:endParaRPr lang="en-US" altLang="en-US"/>
          </a:p>
        </p:txBody>
      </p:sp>
      <p:sp>
        <p:nvSpPr>
          <p:cNvPr id="32771" name="Rectangle 2"/>
          <p:cNvSpPr>
            <a:spLocks noChangeArrowheads="1"/>
          </p:cNvSpPr>
          <p:nvPr/>
        </p:nvSpPr>
        <p:spPr bwMode="auto">
          <a:xfrm>
            <a:off x="4016375" y="0"/>
            <a:ext cx="3070225"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2290" tIns="46145" rIns="92290" bIns="46145" anchor="ctr"/>
          <a:lstStyle>
            <a:lvl1pPr>
              <a:defRPr>
                <a:solidFill>
                  <a:schemeClr val="tx1"/>
                </a:solidFill>
                <a:latin typeface="Helvetica" panose="020B0604020202020204" pitchFamily="34" charset="0"/>
              </a:defRPr>
            </a:lvl1pPr>
            <a:lvl2pPr marL="742950" indent="-285750">
              <a:defRPr>
                <a:solidFill>
                  <a:schemeClr val="tx1"/>
                </a:solidFill>
                <a:latin typeface="Helvetica" panose="020B0604020202020204" pitchFamily="34" charset="0"/>
              </a:defRPr>
            </a:lvl2pPr>
            <a:lvl3pPr marL="1143000" indent="-228600">
              <a:defRPr>
                <a:solidFill>
                  <a:schemeClr val="tx1"/>
                </a:solidFill>
                <a:latin typeface="Helvetica" panose="020B0604020202020204" pitchFamily="34" charset="0"/>
              </a:defRPr>
            </a:lvl3pPr>
            <a:lvl4pPr marL="1600200" indent="-228600">
              <a:defRPr>
                <a:solidFill>
                  <a:schemeClr val="tx1"/>
                </a:solidFill>
                <a:latin typeface="Helvetica" panose="020B0604020202020204" pitchFamily="34" charset="0"/>
              </a:defRPr>
            </a:lvl4pPr>
            <a:lvl5pPr marL="2057400" indent="-228600">
              <a:defRPr>
                <a:solidFill>
                  <a:schemeClr val="tx1"/>
                </a:solidFill>
                <a:latin typeface="Helvetica" panose="020B0604020202020204" pitchFamily="34" charset="0"/>
              </a:defRPr>
            </a:lvl5pPr>
            <a:lvl6pPr marL="2514600" indent="-228600" eaLnBrk="0" fontAlgn="base" hangingPunct="0">
              <a:spcBef>
                <a:spcPct val="0"/>
              </a:spcBef>
              <a:spcAft>
                <a:spcPct val="0"/>
              </a:spcAft>
              <a:defRPr>
                <a:solidFill>
                  <a:schemeClr val="tx1"/>
                </a:solidFill>
                <a:latin typeface="Helvetica" panose="020B0604020202020204" pitchFamily="34" charset="0"/>
              </a:defRPr>
            </a:lvl6pPr>
            <a:lvl7pPr marL="2971800" indent="-228600" eaLnBrk="0" fontAlgn="base" hangingPunct="0">
              <a:spcBef>
                <a:spcPct val="0"/>
              </a:spcBef>
              <a:spcAft>
                <a:spcPct val="0"/>
              </a:spcAft>
              <a:defRPr>
                <a:solidFill>
                  <a:schemeClr val="tx1"/>
                </a:solidFill>
                <a:latin typeface="Helvetica" panose="020B0604020202020204" pitchFamily="34" charset="0"/>
              </a:defRPr>
            </a:lvl7pPr>
            <a:lvl8pPr marL="3429000" indent="-228600" eaLnBrk="0" fontAlgn="base" hangingPunct="0">
              <a:spcBef>
                <a:spcPct val="0"/>
              </a:spcBef>
              <a:spcAft>
                <a:spcPct val="0"/>
              </a:spcAft>
              <a:defRPr>
                <a:solidFill>
                  <a:schemeClr val="tx1"/>
                </a:solidFill>
                <a:latin typeface="Helvetica" panose="020B0604020202020204" pitchFamily="34" charset="0"/>
              </a:defRPr>
            </a:lvl8pPr>
            <a:lvl9pPr marL="3886200" indent="-228600" eaLnBrk="0" fontAlgn="base" hangingPunct="0">
              <a:spcBef>
                <a:spcPct val="0"/>
              </a:spcBef>
              <a:spcAft>
                <a:spcPct val="0"/>
              </a:spcAft>
              <a:defRPr>
                <a:solidFill>
                  <a:schemeClr val="tx1"/>
                </a:solidFill>
                <a:latin typeface="Helvetica" panose="020B0604020202020204" pitchFamily="34" charset="0"/>
              </a:defRPr>
            </a:lvl9pPr>
          </a:lstStyle>
          <a:p>
            <a:endParaRPr lang="en-US" altLang="en-US"/>
          </a:p>
        </p:txBody>
      </p:sp>
      <p:sp>
        <p:nvSpPr>
          <p:cNvPr id="32772" name="Rectangle 3"/>
          <p:cNvSpPr>
            <a:spLocks noChangeArrowheads="1"/>
          </p:cNvSpPr>
          <p:nvPr/>
        </p:nvSpPr>
        <p:spPr bwMode="auto">
          <a:xfrm>
            <a:off x="4016375" y="8905875"/>
            <a:ext cx="3070225"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2914" tIns="45642" rIns="92914" bIns="45642" anchor="b"/>
          <a:lstStyle>
            <a:lvl1pPr defTabSz="930275">
              <a:defRPr>
                <a:solidFill>
                  <a:schemeClr val="tx1"/>
                </a:solidFill>
                <a:latin typeface="Helvetica" panose="020B0604020202020204" pitchFamily="34" charset="0"/>
              </a:defRPr>
            </a:lvl1pPr>
            <a:lvl2pPr marL="742950" indent="-285750" defTabSz="930275">
              <a:defRPr>
                <a:solidFill>
                  <a:schemeClr val="tx1"/>
                </a:solidFill>
                <a:latin typeface="Helvetica" panose="020B0604020202020204" pitchFamily="34" charset="0"/>
              </a:defRPr>
            </a:lvl2pPr>
            <a:lvl3pPr marL="1143000" indent="-228600" defTabSz="930275">
              <a:defRPr>
                <a:solidFill>
                  <a:schemeClr val="tx1"/>
                </a:solidFill>
                <a:latin typeface="Helvetica" panose="020B0604020202020204" pitchFamily="34" charset="0"/>
              </a:defRPr>
            </a:lvl3pPr>
            <a:lvl4pPr marL="1600200" indent="-228600" defTabSz="930275">
              <a:defRPr>
                <a:solidFill>
                  <a:schemeClr val="tx1"/>
                </a:solidFill>
                <a:latin typeface="Helvetica" panose="020B0604020202020204" pitchFamily="34" charset="0"/>
              </a:defRPr>
            </a:lvl4pPr>
            <a:lvl5pPr marL="2057400" indent="-228600" defTabSz="930275">
              <a:defRPr>
                <a:solidFill>
                  <a:schemeClr val="tx1"/>
                </a:solidFill>
                <a:latin typeface="Helvetica" panose="020B0604020202020204" pitchFamily="34" charset="0"/>
              </a:defRPr>
            </a:lvl5pPr>
            <a:lvl6pPr marL="2514600" indent="-228600" defTabSz="930275" eaLnBrk="0" fontAlgn="base" hangingPunct="0">
              <a:spcBef>
                <a:spcPct val="0"/>
              </a:spcBef>
              <a:spcAft>
                <a:spcPct val="0"/>
              </a:spcAft>
              <a:defRPr>
                <a:solidFill>
                  <a:schemeClr val="tx1"/>
                </a:solidFill>
                <a:latin typeface="Helvetica" panose="020B0604020202020204" pitchFamily="34" charset="0"/>
              </a:defRPr>
            </a:lvl6pPr>
            <a:lvl7pPr marL="2971800" indent="-228600" defTabSz="930275" eaLnBrk="0" fontAlgn="base" hangingPunct="0">
              <a:spcBef>
                <a:spcPct val="0"/>
              </a:spcBef>
              <a:spcAft>
                <a:spcPct val="0"/>
              </a:spcAft>
              <a:defRPr>
                <a:solidFill>
                  <a:schemeClr val="tx1"/>
                </a:solidFill>
                <a:latin typeface="Helvetica" panose="020B0604020202020204" pitchFamily="34" charset="0"/>
              </a:defRPr>
            </a:lvl7pPr>
            <a:lvl8pPr marL="3429000" indent="-228600" defTabSz="930275" eaLnBrk="0" fontAlgn="base" hangingPunct="0">
              <a:spcBef>
                <a:spcPct val="0"/>
              </a:spcBef>
              <a:spcAft>
                <a:spcPct val="0"/>
              </a:spcAft>
              <a:defRPr>
                <a:solidFill>
                  <a:schemeClr val="tx1"/>
                </a:solidFill>
                <a:latin typeface="Helvetica" panose="020B0604020202020204" pitchFamily="34" charset="0"/>
              </a:defRPr>
            </a:lvl8pPr>
            <a:lvl9pPr marL="3886200" indent="-228600" defTabSz="930275" eaLnBrk="0" fontAlgn="base" hangingPunct="0">
              <a:spcBef>
                <a:spcPct val="0"/>
              </a:spcBef>
              <a:spcAft>
                <a:spcPct val="0"/>
              </a:spcAft>
              <a:defRPr>
                <a:solidFill>
                  <a:schemeClr val="tx1"/>
                </a:solidFill>
                <a:latin typeface="Helvetica" panose="020B0604020202020204" pitchFamily="34" charset="0"/>
              </a:defRPr>
            </a:lvl9pPr>
          </a:lstStyle>
          <a:p>
            <a:pPr algn="r"/>
            <a:r>
              <a:rPr lang="en-US" altLang="en-US" sz="1300">
                <a:latin typeface="Times New Roman" panose="02020603050405020304" pitchFamily="18" charset="0"/>
              </a:rPr>
              <a:t>5</a:t>
            </a:r>
          </a:p>
        </p:txBody>
      </p:sp>
      <p:sp>
        <p:nvSpPr>
          <p:cNvPr id="32773" name="Rectangle 4"/>
          <p:cNvSpPr>
            <a:spLocks noChangeArrowheads="1"/>
          </p:cNvSpPr>
          <p:nvPr/>
        </p:nvSpPr>
        <p:spPr bwMode="auto">
          <a:xfrm>
            <a:off x="0" y="8905875"/>
            <a:ext cx="3070225"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2290" tIns="46145" rIns="92290" bIns="46145" anchor="ctr"/>
          <a:lstStyle>
            <a:lvl1pPr>
              <a:defRPr>
                <a:solidFill>
                  <a:schemeClr val="tx1"/>
                </a:solidFill>
                <a:latin typeface="Helvetica" panose="020B0604020202020204" pitchFamily="34" charset="0"/>
              </a:defRPr>
            </a:lvl1pPr>
            <a:lvl2pPr marL="742950" indent="-285750">
              <a:defRPr>
                <a:solidFill>
                  <a:schemeClr val="tx1"/>
                </a:solidFill>
                <a:latin typeface="Helvetica" panose="020B0604020202020204" pitchFamily="34" charset="0"/>
              </a:defRPr>
            </a:lvl2pPr>
            <a:lvl3pPr marL="1143000" indent="-228600">
              <a:defRPr>
                <a:solidFill>
                  <a:schemeClr val="tx1"/>
                </a:solidFill>
                <a:latin typeface="Helvetica" panose="020B0604020202020204" pitchFamily="34" charset="0"/>
              </a:defRPr>
            </a:lvl3pPr>
            <a:lvl4pPr marL="1600200" indent="-228600">
              <a:defRPr>
                <a:solidFill>
                  <a:schemeClr val="tx1"/>
                </a:solidFill>
                <a:latin typeface="Helvetica" panose="020B0604020202020204" pitchFamily="34" charset="0"/>
              </a:defRPr>
            </a:lvl4pPr>
            <a:lvl5pPr marL="2057400" indent="-228600">
              <a:defRPr>
                <a:solidFill>
                  <a:schemeClr val="tx1"/>
                </a:solidFill>
                <a:latin typeface="Helvetica" panose="020B0604020202020204" pitchFamily="34" charset="0"/>
              </a:defRPr>
            </a:lvl5pPr>
            <a:lvl6pPr marL="2514600" indent="-228600" eaLnBrk="0" fontAlgn="base" hangingPunct="0">
              <a:spcBef>
                <a:spcPct val="0"/>
              </a:spcBef>
              <a:spcAft>
                <a:spcPct val="0"/>
              </a:spcAft>
              <a:defRPr>
                <a:solidFill>
                  <a:schemeClr val="tx1"/>
                </a:solidFill>
                <a:latin typeface="Helvetica" panose="020B0604020202020204" pitchFamily="34" charset="0"/>
              </a:defRPr>
            </a:lvl6pPr>
            <a:lvl7pPr marL="2971800" indent="-228600" eaLnBrk="0" fontAlgn="base" hangingPunct="0">
              <a:spcBef>
                <a:spcPct val="0"/>
              </a:spcBef>
              <a:spcAft>
                <a:spcPct val="0"/>
              </a:spcAft>
              <a:defRPr>
                <a:solidFill>
                  <a:schemeClr val="tx1"/>
                </a:solidFill>
                <a:latin typeface="Helvetica" panose="020B0604020202020204" pitchFamily="34" charset="0"/>
              </a:defRPr>
            </a:lvl7pPr>
            <a:lvl8pPr marL="3429000" indent="-228600" eaLnBrk="0" fontAlgn="base" hangingPunct="0">
              <a:spcBef>
                <a:spcPct val="0"/>
              </a:spcBef>
              <a:spcAft>
                <a:spcPct val="0"/>
              </a:spcAft>
              <a:defRPr>
                <a:solidFill>
                  <a:schemeClr val="tx1"/>
                </a:solidFill>
                <a:latin typeface="Helvetica" panose="020B0604020202020204" pitchFamily="34" charset="0"/>
              </a:defRPr>
            </a:lvl8pPr>
            <a:lvl9pPr marL="3886200" indent="-228600" eaLnBrk="0" fontAlgn="base" hangingPunct="0">
              <a:spcBef>
                <a:spcPct val="0"/>
              </a:spcBef>
              <a:spcAft>
                <a:spcPct val="0"/>
              </a:spcAft>
              <a:defRPr>
                <a:solidFill>
                  <a:schemeClr val="tx1"/>
                </a:solidFill>
                <a:latin typeface="Helvetica" panose="020B0604020202020204" pitchFamily="34" charset="0"/>
              </a:defRPr>
            </a:lvl9pPr>
          </a:lstStyle>
          <a:p>
            <a:endParaRPr lang="en-US" altLang="en-US"/>
          </a:p>
        </p:txBody>
      </p:sp>
      <p:sp>
        <p:nvSpPr>
          <p:cNvPr id="32774" name="Rectangle 5"/>
          <p:cNvSpPr>
            <a:spLocks noChangeArrowheads="1"/>
          </p:cNvSpPr>
          <p:nvPr/>
        </p:nvSpPr>
        <p:spPr bwMode="auto">
          <a:xfrm>
            <a:off x="0" y="0"/>
            <a:ext cx="3070225"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2290" tIns="46145" rIns="92290" bIns="46145" anchor="ctr"/>
          <a:lstStyle>
            <a:lvl1pPr>
              <a:defRPr>
                <a:solidFill>
                  <a:schemeClr val="tx1"/>
                </a:solidFill>
                <a:latin typeface="Helvetica" panose="020B0604020202020204" pitchFamily="34" charset="0"/>
              </a:defRPr>
            </a:lvl1pPr>
            <a:lvl2pPr marL="742950" indent="-285750">
              <a:defRPr>
                <a:solidFill>
                  <a:schemeClr val="tx1"/>
                </a:solidFill>
                <a:latin typeface="Helvetica" panose="020B0604020202020204" pitchFamily="34" charset="0"/>
              </a:defRPr>
            </a:lvl2pPr>
            <a:lvl3pPr marL="1143000" indent="-228600">
              <a:defRPr>
                <a:solidFill>
                  <a:schemeClr val="tx1"/>
                </a:solidFill>
                <a:latin typeface="Helvetica" panose="020B0604020202020204" pitchFamily="34" charset="0"/>
              </a:defRPr>
            </a:lvl3pPr>
            <a:lvl4pPr marL="1600200" indent="-228600">
              <a:defRPr>
                <a:solidFill>
                  <a:schemeClr val="tx1"/>
                </a:solidFill>
                <a:latin typeface="Helvetica" panose="020B0604020202020204" pitchFamily="34" charset="0"/>
              </a:defRPr>
            </a:lvl4pPr>
            <a:lvl5pPr marL="2057400" indent="-228600">
              <a:defRPr>
                <a:solidFill>
                  <a:schemeClr val="tx1"/>
                </a:solidFill>
                <a:latin typeface="Helvetica" panose="020B0604020202020204" pitchFamily="34" charset="0"/>
              </a:defRPr>
            </a:lvl5pPr>
            <a:lvl6pPr marL="2514600" indent="-228600" eaLnBrk="0" fontAlgn="base" hangingPunct="0">
              <a:spcBef>
                <a:spcPct val="0"/>
              </a:spcBef>
              <a:spcAft>
                <a:spcPct val="0"/>
              </a:spcAft>
              <a:defRPr>
                <a:solidFill>
                  <a:schemeClr val="tx1"/>
                </a:solidFill>
                <a:latin typeface="Helvetica" panose="020B0604020202020204" pitchFamily="34" charset="0"/>
              </a:defRPr>
            </a:lvl6pPr>
            <a:lvl7pPr marL="2971800" indent="-228600" eaLnBrk="0" fontAlgn="base" hangingPunct="0">
              <a:spcBef>
                <a:spcPct val="0"/>
              </a:spcBef>
              <a:spcAft>
                <a:spcPct val="0"/>
              </a:spcAft>
              <a:defRPr>
                <a:solidFill>
                  <a:schemeClr val="tx1"/>
                </a:solidFill>
                <a:latin typeface="Helvetica" panose="020B0604020202020204" pitchFamily="34" charset="0"/>
              </a:defRPr>
            </a:lvl7pPr>
            <a:lvl8pPr marL="3429000" indent="-228600" eaLnBrk="0" fontAlgn="base" hangingPunct="0">
              <a:spcBef>
                <a:spcPct val="0"/>
              </a:spcBef>
              <a:spcAft>
                <a:spcPct val="0"/>
              </a:spcAft>
              <a:defRPr>
                <a:solidFill>
                  <a:schemeClr val="tx1"/>
                </a:solidFill>
                <a:latin typeface="Helvetica" panose="020B0604020202020204" pitchFamily="34" charset="0"/>
              </a:defRPr>
            </a:lvl8pPr>
            <a:lvl9pPr marL="3886200" indent="-228600" eaLnBrk="0" fontAlgn="base" hangingPunct="0">
              <a:spcBef>
                <a:spcPct val="0"/>
              </a:spcBef>
              <a:spcAft>
                <a:spcPct val="0"/>
              </a:spcAft>
              <a:defRPr>
                <a:solidFill>
                  <a:schemeClr val="tx1"/>
                </a:solidFill>
                <a:latin typeface="Helvetica" panose="020B0604020202020204" pitchFamily="34" charset="0"/>
              </a:defRPr>
            </a:lvl9pPr>
          </a:lstStyle>
          <a:p>
            <a:endParaRPr lang="en-US" altLang="en-US"/>
          </a:p>
        </p:txBody>
      </p:sp>
      <p:sp>
        <p:nvSpPr>
          <p:cNvPr id="32775" name="Rectangle 6"/>
          <p:cNvSpPr>
            <a:spLocks noGrp="1" noRot="1" noChangeAspect="1" noChangeArrowheads="1" noTextEdit="1"/>
          </p:cNvSpPr>
          <p:nvPr>
            <p:ph type="sldImg"/>
          </p:nvPr>
        </p:nvSpPr>
        <p:spPr>
          <a:xfrm>
            <a:off x="1209675" y="711200"/>
            <a:ext cx="4667250" cy="3500438"/>
          </a:xfrm>
          <a:ln w="12700" cap="flat"/>
        </p:spPr>
      </p:sp>
      <p:sp>
        <p:nvSpPr>
          <p:cNvPr id="32776" name="Rectangle 7"/>
          <p:cNvSpPr>
            <a:spLocks noGrp="1" noChangeArrowheads="1"/>
          </p:cNvSpPr>
          <p:nvPr>
            <p:ph type="body" idx="1"/>
          </p:nvPr>
        </p:nvSpPr>
        <p:spPr>
          <a:xfrm>
            <a:off x="942975" y="4452938"/>
            <a:ext cx="5200650" cy="42148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914" tIns="45642" rIns="92914" bIns="45642" anchor="ctr"/>
          <a:lstStyle/>
          <a:p>
            <a:endParaRPr lang="en-US" altLang="en-US" smtClean="0"/>
          </a:p>
        </p:txBody>
      </p:sp>
    </p:spTree>
    <p:extLst>
      <p:ext uri="{BB962C8B-B14F-4D97-AF65-F5344CB8AC3E}">
        <p14:creationId xmlns:p14="http://schemas.microsoft.com/office/powerpoint/2010/main" val="244731620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defRPr>
                <a:solidFill>
                  <a:schemeClr val="tx1"/>
                </a:solidFill>
                <a:latin typeface="Helvetica" panose="020B0604020202020204" pitchFamily="34" charset="0"/>
              </a:defRPr>
            </a:lvl1pPr>
            <a:lvl2pPr marL="742950" indent="-285750" defTabSz="938213">
              <a:defRPr>
                <a:solidFill>
                  <a:schemeClr val="tx1"/>
                </a:solidFill>
                <a:latin typeface="Helvetica" panose="020B0604020202020204" pitchFamily="34" charset="0"/>
              </a:defRPr>
            </a:lvl2pPr>
            <a:lvl3pPr marL="1143000" indent="-228600" defTabSz="938213">
              <a:defRPr>
                <a:solidFill>
                  <a:schemeClr val="tx1"/>
                </a:solidFill>
                <a:latin typeface="Helvetica" panose="020B0604020202020204" pitchFamily="34" charset="0"/>
              </a:defRPr>
            </a:lvl3pPr>
            <a:lvl4pPr marL="1600200" indent="-228600" defTabSz="938213">
              <a:defRPr>
                <a:solidFill>
                  <a:schemeClr val="tx1"/>
                </a:solidFill>
                <a:latin typeface="Helvetica" panose="020B0604020202020204" pitchFamily="34" charset="0"/>
              </a:defRPr>
            </a:lvl4pPr>
            <a:lvl5pPr marL="2057400" indent="-228600" defTabSz="938213">
              <a:defRPr>
                <a:solidFill>
                  <a:schemeClr val="tx1"/>
                </a:solidFill>
                <a:latin typeface="Helvetica" panose="020B0604020202020204" pitchFamily="34" charset="0"/>
              </a:defRPr>
            </a:lvl5pPr>
            <a:lvl6pPr marL="2514600" indent="-228600" defTabSz="938213" eaLnBrk="0" fontAlgn="base" hangingPunct="0">
              <a:spcBef>
                <a:spcPct val="0"/>
              </a:spcBef>
              <a:spcAft>
                <a:spcPct val="0"/>
              </a:spcAft>
              <a:defRPr>
                <a:solidFill>
                  <a:schemeClr val="tx1"/>
                </a:solidFill>
                <a:latin typeface="Helvetica" panose="020B0604020202020204" pitchFamily="34" charset="0"/>
              </a:defRPr>
            </a:lvl6pPr>
            <a:lvl7pPr marL="2971800" indent="-228600" defTabSz="938213" eaLnBrk="0" fontAlgn="base" hangingPunct="0">
              <a:spcBef>
                <a:spcPct val="0"/>
              </a:spcBef>
              <a:spcAft>
                <a:spcPct val="0"/>
              </a:spcAft>
              <a:defRPr>
                <a:solidFill>
                  <a:schemeClr val="tx1"/>
                </a:solidFill>
                <a:latin typeface="Helvetica" panose="020B0604020202020204" pitchFamily="34" charset="0"/>
              </a:defRPr>
            </a:lvl7pPr>
            <a:lvl8pPr marL="3429000" indent="-228600" defTabSz="938213" eaLnBrk="0" fontAlgn="base" hangingPunct="0">
              <a:spcBef>
                <a:spcPct val="0"/>
              </a:spcBef>
              <a:spcAft>
                <a:spcPct val="0"/>
              </a:spcAft>
              <a:defRPr>
                <a:solidFill>
                  <a:schemeClr val="tx1"/>
                </a:solidFill>
                <a:latin typeface="Helvetica" panose="020B0604020202020204" pitchFamily="34" charset="0"/>
              </a:defRPr>
            </a:lvl8pPr>
            <a:lvl9pPr marL="3886200" indent="-228600" defTabSz="938213" eaLnBrk="0" fontAlgn="base" hangingPunct="0">
              <a:spcBef>
                <a:spcPct val="0"/>
              </a:spcBef>
              <a:spcAft>
                <a:spcPct val="0"/>
              </a:spcAft>
              <a:defRPr>
                <a:solidFill>
                  <a:schemeClr val="tx1"/>
                </a:solidFill>
                <a:latin typeface="Helvetica" panose="020B0604020202020204" pitchFamily="34" charset="0"/>
              </a:defRPr>
            </a:lvl9pPr>
          </a:lstStyle>
          <a:p>
            <a:fld id="{052C2BF1-CFFA-4FBF-B0DB-3A57104D01AA}" type="slidenum">
              <a:rPr lang="en-US" altLang="en-US"/>
              <a:pPr/>
              <a:t>70</a:t>
            </a:fld>
            <a:endParaRPr lang="en-US" altLang="en-US"/>
          </a:p>
        </p:txBody>
      </p:sp>
      <p:sp>
        <p:nvSpPr>
          <p:cNvPr id="34819" name="Rectangle 2"/>
          <p:cNvSpPr>
            <a:spLocks noChangeArrowheads="1"/>
          </p:cNvSpPr>
          <p:nvPr/>
        </p:nvSpPr>
        <p:spPr bwMode="auto">
          <a:xfrm>
            <a:off x="4016375" y="0"/>
            <a:ext cx="3070225"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2290" tIns="46145" rIns="92290" bIns="46145" anchor="ctr"/>
          <a:lstStyle>
            <a:lvl1pPr>
              <a:defRPr>
                <a:solidFill>
                  <a:schemeClr val="tx1"/>
                </a:solidFill>
                <a:latin typeface="Helvetica" panose="020B0604020202020204" pitchFamily="34" charset="0"/>
              </a:defRPr>
            </a:lvl1pPr>
            <a:lvl2pPr marL="742950" indent="-285750">
              <a:defRPr>
                <a:solidFill>
                  <a:schemeClr val="tx1"/>
                </a:solidFill>
                <a:latin typeface="Helvetica" panose="020B0604020202020204" pitchFamily="34" charset="0"/>
              </a:defRPr>
            </a:lvl2pPr>
            <a:lvl3pPr marL="1143000" indent="-228600">
              <a:defRPr>
                <a:solidFill>
                  <a:schemeClr val="tx1"/>
                </a:solidFill>
                <a:latin typeface="Helvetica" panose="020B0604020202020204" pitchFamily="34" charset="0"/>
              </a:defRPr>
            </a:lvl3pPr>
            <a:lvl4pPr marL="1600200" indent="-228600">
              <a:defRPr>
                <a:solidFill>
                  <a:schemeClr val="tx1"/>
                </a:solidFill>
                <a:latin typeface="Helvetica" panose="020B0604020202020204" pitchFamily="34" charset="0"/>
              </a:defRPr>
            </a:lvl4pPr>
            <a:lvl5pPr marL="2057400" indent="-228600">
              <a:defRPr>
                <a:solidFill>
                  <a:schemeClr val="tx1"/>
                </a:solidFill>
                <a:latin typeface="Helvetica" panose="020B0604020202020204" pitchFamily="34" charset="0"/>
              </a:defRPr>
            </a:lvl5pPr>
            <a:lvl6pPr marL="2514600" indent="-228600" eaLnBrk="0" fontAlgn="base" hangingPunct="0">
              <a:spcBef>
                <a:spcPct val="0"/>
              </a:spcBef>
              <a:spcAft>
                <a:spcPct val="0"/>
              </a:spcAft>
              <a:defRPr>
                <a:solidFill>
                  <a:schemeClr val="tx1"/>
                </a:solidFill>
                <a:latin typeface="Helvetica" panose="020B0604020202020204" pitchFamily="34" charset="0"/>
              </a:defRPr>
            </a:lvl6pPr>
            <a:lvl7pPr marL="2971800" indent="-228600" eaLnBrk="0" fontAlgn="base" hangingPunct="0">
              <a:spcBef>
                <a:spcPct val="0"/>
              </a:spcBef>
              <a:spcAft>
                <a:spcPct val="0"/>
              </a:spcAft>
              <a:defRPr>
                <a:solidFill>
                  <a:schemeClr val="tx1"/>
                </a:solidFill>
                <a:latin typeface="Helvetica" panose="020B0604020202020204" pitchFamily="34" charset="0"/>
              </a:defRPr>
            </a:lvl7pPr>
            <a:lvl8pPr marL="3429000" indent="-228600" eaLnBrk="0" fontAlgn="base" hangingPunct="0">
              <a:spcBef>
                <a:spcPct val="0"/>
              </a:spcBef>
              <a:spcAft>
                <a:spcPct val="0"/>
              </a:spcAft>
              <a:defRPr>
                <a:solidFill>
                  <a:schemeClr val="tx1"/>
                </a:solidFill>
                <a:latin typeface="Helvetica" panose="020B0604020202020204" pitchFamily="34" charset="0"/>
              </a:defRPr>
            </a:lvl8pPr>
            <a:lvl9pPr marL="3886200" indent="-228600" eaLnBrk="0" fontAlgn="base" hangingPunct="0">
              <a:spcBef>
                <a:spcPct val="0"/>
              </a:spcBef>
              <a:spcAft>
                <a:spcPct val="0"/>
              </a:spcAft>
              <a:defRPr>
                <a:solidFill>
                  <a:schemeClr val="tx1"/>
                </a:solidFill>
                <a:latin typeface="Helvetica" panose="020B0604020202020204" pitchFamily="34" charset="0"/>
              </a:defRPr>
            </a:lvl9pPr>
          </a:lstStyle>
          <a:p>
            <a:endParaRPr lang="en-US" altLang="en-US"/>
          </a:p>
        </p:txBody>
      </p:sp>
      <p:sp>
        <p:nvSpPr>
          <p:cNvPr id="34820" name="Rectangle 3"/>
          <p:cNvSpPr>
            <a:spLocks noChangeArrowheads="1"/>
          </p:cNvSpPr>
          <p:nvPr/>
        </p:nvSpPr>
        <p:spPr bwMode="auto">
          <a:xfrm>
            <a:off x="4016375" y="8905875"/>
            <a:ext cx="3070225"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2914" tIns="45642" rIns="92914" bIns="45642" anchor="b"/>
          <a:lstStyle>
            <a:lvl1pPr defTabSz="930275">
              <a:defRPr>
                <a:solidFill>
                  <a:schemeClr val="tx1"/>
                </a:solidFill>
                <a:latin typeface="Helvetica" panose="020B0604020202020204" pitchFamily="34" charset="0"/>
              </a:defRPr>
            </a:lvl1pPr>
            <a:lvl2pPr marL="742950" indent="-285750" defTabSz="930275">
              <a:defRPr>
                <a:solidFill>
                  <a:schemeClr val="tx1"/>
                </a:solidFill>
                <a:latin typeface="Helvetica" panose="020B0604020202020204" pitchFamily="34" charset="0"/>
              </a:defRPr>
            </a:lvl2pPr>
            <a:lvl3pPr marL="1143000" indent="-228600" defTabSz="930275">
              <a:defRPr>
                <a:solidFill>
                  <a:schemeClr val="tx1"/>
                </a:solidFill>
                <a:latin typeface="Helvetica" panose="020B0604020202020204" pitchFamily="34" charset="0"/>
              </a:defRPr>
            </a:lvl3pPr>
            <a:lvl4pPr marL="1600200" indent="-228600" defTabSz="930275">
              <a:defRPr>
                <a:solidFill>
                  <a:schemeClr val="tx1"/>
                </a:solidFill>
                <a:latin typeface="Helvetica" panose="020B0604020202020204" pitchFamily="34" charset="0"/>
              </a:defRPr>
            </a:lvl4pPr>
            <a:lvl5pPr marL="2057400" indent="-228600" defTabSz="930275">
              <a:defRPr>
                <a:solidFill>
                  <a:schemeClr val="tx1"/>
                </a:solidFill>
                <a:latin typeface="Helvetica" panose="020B0604020202020204" pitchFamily="34" charset="0"/>
              </a:defRPr>
            </a:lvl5pPr>
            <a:lvl6pPr marL="2514600" indent="-228600" defTabSz="930275" eaLnBrk="0" fontAlgn="base" hangingPunct="0">
              <a:spcBef>
                <a:spcPct val="0"/>
              </a:spcBef>
              <a:spcAft>
                <a:spcPct val="0"/>
              </a:spcAft>
              <a:defRPr>
                <a:solidFill>
                  <a:schemeClr val="tx1"/>
                </a:solidFill>
                <a:latin typeface="Helvetica" panose="020B0604020202020204" pitchFamily="34" charset="0"/>
              </a:defRPr>
            </a:lvl6pPr>
            <a:lvl7pPr marL="2971800" indent="-228600" defTabSz="930275" eaLnBrk="0" fontAlgn="base" hangingPunct="0">
              <a:spcBef>
                <a:spcPct val="0"/>
              </a:spcBef>
              <a:spcAft>
                <a:spcPct val="0"/>
              </a:spcAft>
              <a:defRPr>
                <a:solidFill>
                  <a:schemeClr val="tx1"/>
                </a:solidFill>
                <a:latin typeface="Helvetica" panose="020B0604020202020204" pitchFamily="34" charset="0"/>
              </a:defRPr>
            </a:lvl7pPr>
            <a:lvl8pPr marL="3429000" indent="-228600" defTabSz="930275" eaLnBrk="0" fontAlgn="base" hangingPunct="0">
              <a:spcBef>
                <a:spcPct val="0"/>
              </a:spcBef>
              <a:spcAft>
                <a:spcPct val="0"/>
              </a:spcAft>
              <a:defRPr>
                <a:solidFill>
                  <a:schemeClr val="tx1"/>
                </a:solidFill>
                <a:latin typeface="Helvetica" panose="020B0604020202020204" pitchFamily="34" charset="0"/>
              </a:defRPr>
            </a:lvl8pPr>
            <a:lvl9pPr marL="3886200" indent="-228600" defTabSz="930275" eaLnBrk="0" fontAlgn="base" hangingPunct="0">
              <a:spcBef>
                <a:spcPct val="0"/>
              </a:spcBef>
              <a:spcAft>
                <a:spcPct val="0"/>
              </a:spcAft>
              <a:defRPr>
                <a:solidFill>
                  <a:schemeClr val="tx1"/>
                </a:solidFill>
                <a:latin typeface="Helvetica" panose="020B0604020202020204" pitchFamily="34" charset="0"/>
              </a:defRPr>
            </a:lvl9pPr>
          </a:lstStyle>
          <a:p>
            <a:pPr algn="r"/>
            <a:r>
              <a:rPr lang="en-US" altLang="en-US" sz="1300">
                <a:latin typeface="Times New Roman" panose="02020603050405020304" pitchFamily="18" charset="0"/>
              </a:rPr>
              <a:t>5</a:t>
            </a:r>
          </a:p>
        </p:txBody>
      </p:sp>
      <p:sp>
        <p:nvSpPr>
          <p:cNvPr id="34821" name="Rectangle 4"/>
          <p:cNvSpPr>
            <a:spLocks noChangeArrowheads="1"/>
          </p:cNvSpPr>
          <p:nvPr/>
        </p:nvSpPr>
        <p:spPr bwMode="auto">
          <a:xfrm>
            <a:off x="0" y="8905875"/>
            <a:ext cx="3070225"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2290" tIns="46145" rIns="92290" bIns="46145" anchor="ctr"/>
          <a:lstStyle>
            <a:lvl1pPr>
              <a:defRPr>
                <a:solidFill>
                  <a:schemeClr val="tx1"/>
                </a:solidFill>
                <a:latin typeface="Helvetica" panose="020B0604020202020204" pitchFamily="34" charset="0"/>
              </a:defRPr>
            </a:lvl1pPr>
            <a:lvl2pPr marL="742950" indent="-285750">
              <a:defRPr>
                <a:solidFill>
                  <a:schemeClr val="tx1"/>
                </a:solidFill>
                <a:latin typeface="Helvetica" panose="020B0604020202020204" pitchFamily="34" charset="0"/>
              </a:defRPr>
            </a:lvl2pPr>
            <a:lvl3pPr marL="1143000" indent="-228600">
              <a:defRPr>
                <a:solidFill>
                  <a:schemeClr val="tx1"/>
                </a:solidFill>
                <a:latin typeface="Helvetica" panose="020B0604020202020204" pitchFamily="34" charset="0"/>
              </a:defRPr>
            </a:lvl3pPr>
            <a:lvl4pPr marL="1600200" indent="-228600">
              <a:defRPr>
                <a:solidFill>
                  <a:schemeClr val="tx1"/>
                </a:solidFill>
                <a:latin typeface="Helvetica" panose="020B0604020202020204" pitchFamily="34" charset="0"/>
              </a:defRPr>
            </a:lvl4pPr>
            <a:lvl5pPr marL="2057400" indent="-228600">
              <a:defRPr>
                <a:solidFill>
                  <a:schemeClr val="tx1"/>
                </a:solidFill>
                <a:latin typeface="Helvetica" panose="020B0604020202020204" pitchFamily="34" charset="0"/>
              </a:defRPr>
            </a:lvl5pPr>
            <a:lvl6pPr marL="2514600" indent="-228600" eaLnBrk="0" fontAlgn="base" hangingPunct="0">
              <a:spcBef>
                <a:spcPct val="0"/>
              </a:spcBef>
              <a:spcAft>
                <a:spcPct val="0"/>
              </a:spcAft>
              <a:defRPr>
                <a:solidFill>
                  <a:schemeClr val="tx1"/>
                </a:solidFill>
                <a:latin typeface="Helvetica" panose="020B0604020202020204" pitchFamily="34" charset="0"/>
              </a:defRPr>
            </a:lvl6pPr>
            <a:lvl7pPr marL="2971800" indent="-228600" eaLnBrk="0" fontAlgn="base" hangingPunct="0">
              <a:spcBef>
                <a:spcPct val="0"/>
              </a:spcBef>
              <a:spcAft>
                <a:spcPct val="0"/>
              </a:spcAft>
              <a:defRPr>
                <a:solidFill>
                  <a:schemeClr val="tx1"/>
                </a:solidFill>
                <a:latin typeface="Helvetica" panose="020B0604020202020204" pitchFamily="34" charset="0"/>
              </a:defRPr>
            </a:lvl7pPr>
            <a:lvl8pPr marL="3429000" indent="-228600" eaLnBrk="0" fontAlgn="base" hangingPunct="0">
              <a:spcBef>
                <a:spcPct val="0"/>
              </a:spcBef>
              <a:spcAft>
                <a:spcPct val="0"/>
              </a:spcAft>
              <a:defRPr>
                <a:solidFill>
                  <a:schemeClr val="tx1"/>
                </a:solidFill>
                <a:latin typeface="Helvetica" panose="020B0604020202020204" pitchFamily="34" charset="0"/>
              </a:defRPr>
            </a:lvl8pPr>
            <a:lvl9pPr marL="3886200" indent="-228600" eaLnBrk="0" fontAlgn="base" hangingPunct="0">
              <a:spcBef>
                <a:spcPct val="0"/>
              </a:spcBef>
              <a:spcAft>
                <a:spcPct val="0"/>
              </a:spcAft>
              <a:defRPr>
                <a:solidFill>
                  <a:schemeClr val="tx1"/>
                </a:solidFill>
                <a:latin typeface="Helvetica" panose="020B0604020202020204" pitchFamily="34" charset="0"/>
              </a:defRPr>
            </a:lvl9pPr>
          </a:lstStyle>
          <a:p>
            <a:endParaRPr lang="en-US" altLang="en-US"/>
          </a:p>
        </p:txBody>
      </p:sp>
      <p:sp>
        <p:nvSpPr>
          <p:cNvPr id="34822" name="Rectangle 5"/>
          <p:cNvSpPr>
            <a:spLocks noChangeArrowheads="1"/>
          </p:cNvSpPr>
          <p:nvPr/>
        </p:nvSpPr>
        <p:spPr bwMode="auto">
          <a:xfrm>
            <a:off x="0" y="0"/>
            <a:ext cx="3070225"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2290" tIns="46145" rIns="92290" bIns="46145" anchor="ctr"/>
          <a:lstStyle>
            <a:lvl1pPr>
              <a:defRPr>
                <a:solidFill>
                  <a:schemeClr val="tx1"/>
                </a:solidFill>
                <a:latin typeface="Helvetica" panose="020B0604020202020204" pitchFamily="34" charset="0"/>
              </a:defRPr>
            </a:lvl1pPr>
            <a:lvl2pPr marL="742950" indent="-285750">
              <a:defRPr>
                <a:solidFill>
                  <a:schemeClr val="tx1"/>
                </a:solidFill>
                <a:latin typeface="Helvetica" panose="020B0604020202020204" pitchFamily="34" charset="0"/>
              </a:defRPr>
            </a:lvl2pPr>
            <a:lvl3pPr marL="1143000" indent="-228600">
              <a:defRPr>
                <a:solidFill>
                  <a:schemeClr val="tx1"/>
                </a:solidFill>
                <a:latin typeface="Helvetica" panose="020B0604020202020204" pitchFamily="34" charset="0"/>
              </a:defRPr>
            </a:lvl3pPr>
            <a:lvl4pPr marL="1600200" indent="-228600">
              <a:defRPr>
                <a:solidFill>
                  <a:schemeClr val="tx1"/>
                </a:solidFill>
                <a:latin typeface="Helvetica" panose="020B0604020202020204" pitchFamily="34" charset="0"/>
              </a:defRPr>
            </a:lvl4pPr>
            <a:lvl5pPr marL="2057400" indent="-228600">
              <a:defRPr>
                <a:solidFill>
                  <a:schemeClr val="tx1"/>
                </a:solidFill>
                <a:latin typeface="Helvetica" panose="020B0604020202020204" pitchFamily="34" charset="0"/>
              </a:defRPr>
            </a:lvl5pPr>
            <a:lvl6pPr marL="2514600" indent="-228600" eaLnBrk="0" fontAlgn="base" hangingPunct="0">
              <a:spcBef>
                <a:spcPct val="0"/>
              </a:spcBef>
              <a:spcAft>
                <a:spcPct val="0"/>
              </a:spcAft>
              <a:defRPr>
                <a:solidFill>
                  <a:schemeClr val="tx1"/>
                </a:solidFill>
                <a:latin typeface="Helvetica" panose="020B0604020202020204" pitchFamily="34" charset="0"/>
              </a:defRPr>
            </a:lvl6pPr>
            <a:lvl7pPr marL="2971800" indent="-228600" eaLnBrk="0" fontAlgn="base" hangingPunct="0">
              <a:spcBef>
                <a:spcPct val="0"/>
              </a:spcBef>
              <a:spcAft>
                <a:spcPct val="0"/>
              </a:spcAft>
              <a:defRPr>
                <a:solidFill>
                  <a:schemeClr val="tx1"/>
                </a:solidFill>
                <a:latin typeface="Helvetica" panose="020B0604020202020204" pitchFamily="34" charset="0"/>
              </a:defRPr>
            </a:lvl7pPr>
            <a:lvl8pPr marL="3429000" indent="-228600" eaLnBrk="0" fontAlgn="base" hangingPunct="0">
              <a:spcBef>
                <a:spcPct val="0"/>
              </a:spcBef>
              <a:spcAft>
                <a:spcPct val="0"/>
              </a:spcAft>
              <a:defRPr>
                <a:solidFill>
                  <a:schemeClr val="tx1"/>
                </a:solidFill>
                <a:latin typeface="Helvetica" panose="020B0604020202020204" pitchFamily="34" charset="0"/>
              </a:defRPr>
            </a:lvl8pPr>
            <a:lvl9pPr marL="3886200" indent="-228600" eaLnBrk="0" fontAlgn="base" hangingPunct="0">
              <a:spcBef>
                <a:spcPct val="0"/>
              </a:spcBef>
              <a:spcAft>
                <a:spcPct val="0"/>
              </a:spcAft>
              <a:defRPr>
                <a:solidFill>
                  <a:schemeClr val="tx1"/>
                </a:solidFill>
                <a:latin typeface="Helvetica" panose="020B0604020202020204" pitchFamily="34" charset="0"/>
              </a:defRPr>
            </a:lvl9pPr>
          </a:lstStyle>
          <a:p>
            <a:endParaRPr lang="en-US" altLang="en-US"/>
          </a:p>
        </p:txBody>
      </p:sp>
      <p:sp>
        <p:nvSpPr>
          <p:cNvPr id="34823" name="Rectangle 6"/>
          <p:cNvSpPr>
            <a:spLocks noGrp="1" noRot="1" noChangeAspect="1" noChangeArrowheads="1" noTextEdit="1"/>
          </p:cNvSpPr>
          <p:nvPr>
            <p:ph type="sldImg"/>
          </p:nvPr>
        </p:nvSpPr>
        <p:spPr>
          <a:xfrm>
            <a:off x="1209675" y="711200"/>
            <a:ext cx="4667250" cy="3500438"/>
          </a:xfrm>
          <a:ln w="12700" cap="flat"/>
        </p:spPr>
      </p:sp>
      <p:sp>
        <p:nvSpPr>
          <p:cNvPr id="34824" name="Rectangle 7"/>
          <p:cNvSpPr>
            <a:spLocks noGrp="1" noChangeArrowheads="1"/>
          </p:cNvSpPr>
          <p:nvPr>
            <p:ph type="body" idx="1"/>
          </p:nvPr>
        </p:nvSpPr>
        <p:spPr>
          <a:xfrm>
            <a:off x="942975" y="4452938"/>
            <a:ext cx="5200650" cy="42148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914" tIns="45642" rIns="92914" bIns="45642" anchor="ctr"/>
          <a:lstStyle/>
          <a:p>
            <a:endParaRPr lang="en-US" altLang="en-US" smtClean="0"/>
          </a:p>
        </p:txBody>
      </p:sp>
    </p:spTree>
    <p:extLst>
      <p:ext uri="{BB962C8B-B14F-4D97-AF65-F5344CB8AC3E}">
        <p14:creationId xmlns:p14="http://schemas.microsoft.com/office/powerpoint/2010/main" val="162053908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defRPr>
                <a:solidFill>
                  <a:schemeClr val="tx1"/>
                </a:solidFill>
                <a:latin typeface="Helvetica" panose="020B0604020202020204" pitchFamily="34" charset="0"/>
              </a:defRPr>
            </a:lvl1pPr>
            <a:lvl2pPr marL="742950" indent="-285750" defTabSz="938213">
              <a:defRPr>
                <a:solidFill>
                  <a:schemeClr val="tx1"/>
                </a:solidFill>
                <a:latin typeface="Helvetica" panose="020B0604020202020204" pitchFamily="34" charset="0"/>
              </a:defRPr>
            </a:lvl2pPr>
            <a:lvl3pPr marL="1143000" indent="-228600" defTabSz="938213">
              <a:defRPr>
                <a:solidFill>
                  <a:schemeClr val="tx1"/>
                </a:solidFill>
                <a:latin typeface="Helvetica" panose="020B0604020202020204" pitchFamily="34" charset="0"/>
              </a:defRPr>
            </a:lvl3pPr>
            <a:lvl4pPr marL="1600200" indent="-228600" defTabSz="938213">
              <a:defRPr>
                <a:solidFill>
                  <a:schemeClr val="tx1"/>
                </a:solidFill>
                <a:latin typeface="Helvetica" panose="020B0604020202020204" pitchFamily="34" charset="0"/>
              </a:defRPr>
            </a:lvl4pPr>
            <a:lvl5pPr marL="2057400" indent="-228600" defTabSz="938213">
              <a:defRPr>
                <a:solidFill>
                  <a:schemeClr val="tx1"/>
                </a:solidFill>
                <a:latin typeface="Helvetica" panose="020B0604020202020204" pitchFamily="34" charset="0"/>
              </a:defRPr>
            </a:lvl5pPr>
            <a:lvl6pPr marL="2514600" indent="-228600" defTabSz="938213" eaLnBrk="0" fontAlgn="base" hangingPunct="0">
              <a:spcBef>
                <a:spcPct val="0"/>
              </a:spcBef>
              <a:spcAft>
                <a:spcPct val="0"/>
              </a:spcAft>
              <a:defRPr>
                <a:solidFill>
                  <a:schemeClr val="tx1"/>
                </a:solidFill>
                <a:latin typeface="Helvetica" panose="020B0604020202020204" pitchFamily="34" charset="0"/>
              </a:defRPr>
            </a:lvl6pPr>
            <a:lvl7pPr marL="2971800" indent="-228600" defTabSz="938213" eaLnBrk="0" fontAlgn="base" hangingPunct="0">
              <a:spcBef>
                <a:spcPct val="0"/>
              </a:spcBef>
              <a:spcAft>
                <a:spcPct val="0"/>
              </a:spcAft>
              <a:defRPr>
                <a:solidFill>
                  <a:schemeClr val="tx1"/>
                </a:solidFill>
                <a:latin typeface="Helvetica" panose="020B0604020202020204" pitchFamily="34" charset="0"/>
              </a:defRPr>
            </a:lvl7pPr>
            <a:lvl8pPr marL="3429000" indent="-228600" defTabSz="938213" eaLnBrk="0" fontAlgn="base" hangingPunct="0">
              <a:spcBef>
                <a:spcPct val="0"/>
              </a:spcBef>
              <a:spcAft>
                <a:spcPct val="0"/>
              </a:spcAft>
              <a:defRPr>
                <a:solidFill>
                  <a:schemeClr val="tx1"/>
                </a:solidFill>
                <a:latin typeface="Helvetica" panose="020B0604020202020204" pitchFamily="34" charset="0"/>
              </a:defRPr>
            </a:lvl8pPr>
            <a:lvl9pPr marL="3886200" indent="-228600" defTabSz="938213" eaLnBrk="0" fontAlgn="base" hangingPunct="0">
              <a:spcBef>
                <a:spcPct val="0"/>
              </a:spcBef>
              <a:spcAft>
                <a:spcPct val="0"/>
              </a:spcAft>
              <a:defRPr>
                <a:solidFill>
                  <a:schemeClr val="tx1"/>
                </a:solidFill>
                <a:latin typeface="Helvetica" panose="020B0604020202020204" pitchFamily="34" charset="0"/>
              </a:defRPr>
            </a:lvl9pPr>
          </a:lstStyle>
          <a:p>
            <a:fld id="{FED09D9B-3FD6-4333-915F-129DA700EB3A}" type="slidenum">
              <a:rPr lang="en-US" altLang="en-US"/>
              <a:pPr/>
              <a:t>71</a:t>
            </a:fld>
            <a:endParaRPr lang="en-US" altLang="en-US"/>
          </a:p>
        </p:txBody>
      </p:sp>
      <p:sp>
        <p:nvSpPr>
          <p:cNvPr id="36867" name="Rectangle 2"/>
          <p:cNvSpPr>
            <a:spLocks noChangeArrowheads="1"/>
          </p:cNvSpPr>
          <p:nvPr/>
        </p:nvSpPr>
        <p:spPr bwMode="auto">
          <a:xfrm>
            <a:off x="4016375" y="0"/>
            <a:ext cx="3070225"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2290" tIns="46145" rIns="92290" bIns="46145" anchor="ctr"/>
          <a:lstStyle>
            <a:lvl1pPr>
              <a:defRPr>
                <a:solidFill>
                  <a:schemeClr val="tx1"/>
                </a:solidFill>
                <a:latin typeface="Helvetica" panose="020B0604020202020204" pitchFamily="34" charset="0"/>
              </a:defRPr>
            </a:lvl1pPr>
            <a:lvl2pPr marL="742950" indent="-285750">
              <a:defRPr>
                <a:solidFill>
                  <a:schemeClr val="tx1"/>
                </a:solidFill>
                <a:latin typeface="Helvetica" panose="020B0604020202020204" pitchFamily="34" charset="0"/>
              </a:defRPr>
            </a:lvl2pPr>
            <a:lvl3pPr marL="1143000" indent="-228600">
              <a:defRPr>
                <a:solidFill>
                  <a:schemeClr val="tx1"/>
                </a:solidFill>
                <a:latin typeface="Helvetica" panose="020B0604020202020204" pitchFamily="34" charset="0"/>
              </a:defRPr>
            </a:lvl3pPr>
            <a:lvl4pPr marL="1600200" indent="-228600">
              <a:defRPr>
                <a:solidFill>
                  <a:schemeClr val="tx1"/>
                </a:solidFill>
                <a:latin typeface="Helvetica" panose="020B0604020202020204" pitchFamily="34" charset="0"/>
              </a:defRPr>
            </a:lvl4pPr>
            <a:lvl5pPr marL="2057400" indent="-228600">
              <a:defRPr>
                <a:solidFill>
                  <a:schemeClr val="tx1"/>
                </a:solidFill>
                <a:latin typeface="Helvetica" panose="020B0604020202020204" pitchFamily="34" charset="0"/>
              </a:defRPr>
            </a:lvl5pPr>
            <a:lvl6pPr marL="2514600" indent="-228600" eaLnBrk="0" fontAlgn="base" hangingPunct="0">
              <a:spcBef>
                <a:spcPct val="0"/>
              </a:spcBef>
              <a:spcAft>
                <a:spcPct val="0"/>
              </a:spcAft>
              <a:defRPr>
                <a:solidFill>
                  <a:schemeClr val="tx1"/>
                </a:solidFill>
                <a:latin typeface="Helvetica" panose="020B0604020202020204" pitchFamily="34" charset="0"/>
              </a:defRPr>
            </a:lvl6pPr>
            <a:lvl7pPr marL="2971800" indent="-228600" eaLnBrk="0" fontAlgn="base" hangingPunct="0">
              <a:spcBef>
                <a:spcPct val="0"/>
              </a:spcBef>
              <a:spcAft>
                <a:spcPct val="0"/>
              </a:spcAft>
              <a:defRPr>
                <a:solidFill>
                  <a:schemeClr val="tx1"/>
                </a:solidFill>
                <a:latin typeface="Helvetica" panose="020B0604020202020204" pitchFamily="34" charset="0"/>
              </a:defRPr>
            </a:lvl7pPr>
            <a:lvl8pPr marL="3429000" indent="-228600" eaLnBrk="0" fontAlgn="base" hangingPunct="0">
              <a:spcBef>
                <a:spcPct val="0"/>
              </a:spcBef>
              <a:spcAft>
                <a:spcPct val="0"/>
              </a:spcAft>
              <a:defRPr>
                <a:solidFill>
                  <a:schemeClr val="tx1"/>
                </a:solidFill>
                <a:latin typeface="Helvetica" panose="020B0604020202020204" pitchFamily="34" charset="0"/>
              </a:defRPr>
            </a:lvl8pPr>
            <a:lvl9pPr marL="3886200" indent="-228600" eaLnBrk="0" fontAlgn="base" hangingPunct="0">
              <a:spcBef>
                <a:spcPct val="0"/>
              </a:spcBef>
              <a:spcAft>
                <a:spcPct val="0"/>
              </a:spcAft>
              <a:defRPr>
                <a:solidFill>
                  <a:schemeClr val="tx1"/>
                </a:solidFill>
                <a:latin typeface="Helvetica" panose="020B0604020202020204" pitchFamily="34" charset="0"/>
              </a:defRPr>
            </a:lvl9pPr>
          </a:lstStyle>
          <a:p>
            <a:endParaRPr lang="en-US" altLang="en-US"/>
          </a:p>
        </p:txBody>
      </p:sp>
      <p:sp>
        <p:nvSpPr>
          <p:cNvPr id="36868" name="Rectangle 3"/>
          <p:cNvSpPr>
            <a:spLocks noChangeArrowheads="1"/>
          </p:cNvSpPr>
          <p:nvPr/>
        </p:nvSpPr>
        <p:spPr bwMode="auto">
          <a:xfrm>
            <a:off x="4016375" y="8905875"/>
            <a:ext cx="3070225"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2914" tIns="45642" rIns="92914" bIns="45642" anchor="b"/>
          <a:lstStyle>
            <a:lvl1pPr defTabSz="930275">
              <a:defRPr>
                <a:solidFill>
                  <a:schemeClr val="tx1"/>
                </a:solidFill>
                <a:latin typeface="Helvetica" panose="020B0604020202020204" pitchFamily="34" charset="0"/>
              </a:defRPr>
            </a:lvl1pPr>
            <a:lvl2pPr marL="742950" indent="-285750" defTabSz="930275">
              <a:defRPr>
                <a:solidFill>
                  <a:schemeClr val="tx1"/>
                </a:solidFill>
                <a:latin typeface="Helvetica" panose="020B0604020202020204" pitchFamily="34" charset="0"/>
              </a:defRPr>
            </a:lvl2pPr>
            <a:lvl3pPr marL="1143000" indent="-228600" defTabSz="930275">
              <a:defRPr>
                <a:solidFill>
                  <a:schemeClr val="tx1"/>
                </a:solidFill>
                <a:latin typeface="Helvetica" panose="020B0604020202020204" pitchFamily="34" charset="0"/>
              </a:defRPr>
            </a:lvl3pPr>
            <a:lvl4pPr marL="1600200" indent="-228600" defTabSz="930275">
              <a:defRPr>
                <a:solidFill>
                  <a:schemeClr val="tx1"/>
                </a:solidFill>
                <a:latin typeface="Helvetica" panose="020B0604020202020204" pitchFamily="34" charset="0"/>
              </a:defRPr>
            </a:lvl4pPr>
            <a:lvl5pPr marL="2057400" indent="-228600" defTabSz="930275">
              <a:defRPr>
                <a:solidFill>
                  <a:schemeClr val="tx1"/>
                </a:solidFill>
                <a:latin typeface="Helvetica" panose="020B0604020202020204" pitchFamily="34" charset="0"/>
              </a:defRPr>
            </a:lvl5pPr>
            <a:lvl6pPr marL="2514600" indent="-228600" defTabSz="930275" eaLnBrk="0" fontAlgn="base" hangingPunct="0">
              <a:spcBef>
                <a:spcPct val="0"/>
              </a:spcBef>
              <a:spcAft>
                <a:spcPct val="0"/>
              </a:spcAft>
              <a:defRPr>
                <a:solidFill>
                  <a:schemeClr val="tx1"/>
                </a:solidFill>
                <a:latin typeface="Helvetica" panose="020B0604020202020204" pitchFamily="34" charset="0"/>
              </a:defRPr>
            </a:lvl6pPr>
            <a:lvl7pPr marL="2971800" indent="-228600" defTabSz="930275" eaLnBrk="0" fontAlgn="base" hangingPunct="0">
              <a:spcBef>
                <a:spcPct val="0"/>
              </a:spcBef>
              <a:spcAft>
                <a:spcPct val="0"/>
              </a:spcAft>
              <a:defRPr>
                <a:solidFill>
                  <a:schemeClr val="tx1"/>
                </a:solidFill>
                <a:latin typeface="Helvetica" panose="020B0604020202020204" pitchFamily="34" charset="0"/>
              </a:defRPr>
            </a:lvl7pPr>
            <a:lvl8pPr marL="3429000" indent="-228600" defTabSz="930275" eaLnBrk="0" fontAlgn="base" hangingPunct="0">
              <a:spcBef>
                <a:spcPct val="0"/>
              </a:spcBef>
              <a:spcAft>
                <a:spcPct val="0"/>
              </a:spcAft>
              <a:defRPr>
                <a:solidFill>
                  <a:schemeClr val="tx1"/>
                </a:solidFill>
                <a:latin typeface="Helvetica" panose="020B0604020202020204" pitchFamily="34" charset="0"/>
              </a:defRPr>
            </a:lvl8pPr>
            <a:lvl9pPr marL="3886200" indent="-228600" defTabSz="930275" eaLnBrk="0" fontAlgn="base" hangingPunct="0">
              <a:spcBef>
                <a:spcPct val="0"/>
              </a:spcBef>
              <a:spcAft>
                <a:spcPct val="0"/>
              </a:spcAft>
              <a:defRPr>
                <a:solidFill>
                  <a:schemeClr val="tx1"/>
                </a:solidFill>
                <a:latin typeface="Helvetica" panose="020B0604020202020204" pitchFamily="34" charset="0"/>
              </a:defRPr>
            </a:lvl9pPr>
          </a:lstStyle>
          <a:p>
            <a:pPr algn="r"/>
            <a:r>
              <a:rPr lang="en-US" altLang="en-US" sz="1300">
                <a:latin typeface="Times New Roman" panose="02020603050405020304" pitchFamily="18" charset="0"/>
              </a:rPr>
              <a:t>6</a:t>
            </a:r>
          </a:p>
        </p:txBody>
      </p:sp>
      <p:sp>
        <p:nvSpPr>
          <p:cNvPr id="36869" name="Rectangle 4"/>
          <p:cNvSpPr>
            <a:spLocks noChangeArrowheads="1"/>
          </p:cNvSpPr>
          <p:nvPr/>
        </p:nvSpPr>
        <p:spPr bwMode="auto">
          <a:xfrm>
            <a:off x="0" y="8905875"/>
            <a:ext cx="3070225"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2290" tIns="46145" rIns="92290" bIns="46145" anchor="ctr"/>
          <a:lstStyle>
            <a:lvl1pPr>
              <a:defRPr>
                <a:solidFill>
                  <a:schemeClr val="tx1"/>
                </a:solidFill>
                <a:latin typeface="Helvetica" panose="020B0604020202020204" pitchFamily="34" charset="0"/>
              </a:defRPr>
            </a:lvl1pPr>
            <a:lvl2pPr marL="742950" indent="-285750">
              <a:defRPr>
                <a:solidFill>
                  <a:schemeClr val="tx1"/>
                </a:solidFill>
                <a:latin typeface="Helvetica" panose="020B0604020202020204" pitchFamily="34" charset="0"/>
              </a:defRPr>
            </a:lvl2pPr>
            <a:lvl3pPr marL="1143000" indent="-228600">
              <a:defRPr>
                <a:solidFill>
                  <a:schemeClr val="tx1"/>
                </a:solidFill>
                <a:latin typeface="Helvetica" panose="020B0604020202020204" pitchFamily="34" charset="0"/>
              </a:defRPr>
            </a:lvl3pPr>
            <a:lvl4pPr marL="1600200" indent="-228600">
              <a:defRPr>
                <a:solidFill>
                  <a:schemeClr val="tx1"/>
                </a:solidFill>
                <a:latin typeface="Helvetica" panose="020B0604020202020204" pitchFamily="34" charset="0"/>
              </a:defRPr>
            </a:lvl4pPr>
            <a:lvl5pPr marL="2057400" indent="-228600">
              <a:defRPr>
                <a:solidFill>
                  <a:schemeClr val="tx1"/>
                </a:solidFill>
                <a:latin typeface="Helvetica" panose="020B0604020202020204" pitchFamily="34" charset="0"/>
              </a:defRPr>
            </a:lvl5pPr>
            <a:lvl6pPr marL="2514600" indent="-228600" eaLnBrk="0" fontAlgn="base" hangingPunct="0">
              <a:spcBef>
                <a:spcPct val="0"/>
              </a:spcBef>
              <a:spcAft>
                <a:spcPct val="0"/>
              </a:spcAft>
              <a:defRPr>
                <a:solidFill>
                  <a:schemeClr val="tx1"/>
                </a:solidFill>
                <a:latin typeface="Helvetica" panose="020B0604020202020204" pitchFamily="34" charset="0"/>
              </a:defRPr>
            </a:lvl6pPr>
            <a:lvl7pPr marL="2971800" indent="-228600" eaLnBrk="0" fontAlgn="base" hangingPunct="0">
              <a:spcBef>
                <a:spcPct val="0"/>
              </a:spcBef>
              <a:spcAft>
                <a:spcPct val="0"/>
              </a:spcAft>
              <a:defRPr>
                <a:solidFill>
                  <a:schemeClr val="tx1"/>
                </a:solidFill>
                <a:latin typeface="Helvetica" panose="020B0604020202020204" pitchFamily="34" charset="0"/>
              </a:defRPr>
            </a:lvl7pPr>
            <a:lvl8pPr marL="3429000" indent="-228600" eaLnBrk="0" fontAlgn="base" hangingPunct="0">
              <a:spcBef>
                <a:spcPct val="0"/>
              </a:spcBef>
              <a:spcAft>
                <a:spcPct val="0"/>
              </a:spcAft>
              <a:defRPr>
                <a:solidFill>
                  <a:schemeClr val="tx1"/>
                </a:solidFill>
                <a:latin typeface="Helvetica" panose="020B0604020202020204" pitchFamily="34" charset="0"/>
              </a:defRPr>
            </a:lvl8pPr>
            <a:lvl9pPr marL="3886200" indent="-228600" eaLnBrk="0" fontAlgn="base" hangingPunct="0">
              <a:spcBef>
                <a:spcPct val="0"/>
              </a:spcBef>
              <a:spcAft>
                <a:spcPct val="0"/>
              </a:spcAft>
              <a:defRPr>
                <a:solidFill>
                  <a:schemeClr val="tx1"/>
                </a:solidFill>
                <a:latin typeface="Helvetica" panose="020B0604020202020204" pitchFamily="34" charset="0"/>
              </a:defRPr>
            </a:lvl9pPr>
          </a:lstStyle>
          <a:p>
            <a:endParaRPr lang="en-US" altLang="en-US"/>
          </a:p>
        </p:txBody>
      </p:sp>
      <p:sp>
        <p:nvSpPr>
          <p:cNvPr id="36870" name="Rectangle 5"/>
          <p:cNvSpPr>
            <a:spLocks noChangeArrowheads="1"/>
          </p:cNvSpPr>
          <p:nvPr/>
        </p:nvSpPr>
        <p:spPr bwMode="auto">
          <a:xfrm>
            <a:off x="0" y="0"/>
            <a:ext cx="3070225"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2290" tIns="46145" rIns="92290" bIns="46145" anchor="ctr"/>
          <a:lstStyle>
            <a:lvl1pPr>
              <a:defRPr>
                <a:solidFill>
                  <a:schemeClr val="tx1"/>
                </a:solidFill>
                <a:latin typeface="Helvetica" panose="020B0604020202020204" pitchFamily="34" charset="0"/>
              </a:defRPr>
            </a:lvl1pPr>
            <a:lvl2pPr marL="742950" indent="-285750">
              <a:defRPr>
                <a:solidFill>
                  <a:schemeClr val="tx1"/>
                </a:solidFill>
                <a:latin typeface="Helvetica" panose="020B0604020202020204" pitchFamily="34" charset="0"/>
              </a:defRPr>
            </a:lvl2pPr>
            <a:lvl3pPr marL="1143000" indent="-228600">
              <a:defRPr>
                <a:solidFill>
                  <a:schemeClr val="tx1"/>
                </a:solidFill>
                <a:latin typeface="Helvetica" panose="020B0604020202020204" pitchFamily="34" charset="0"/>
              </a:defRPr>
            </a:lvl3pPr>
            <a:lvl4pPr marL="1600200" indent="-228600">
              <a:defRPr>
                <a:solidFill>
                  <a:schemeClr val="tx1"/>
                </a:solidFill>
                <a:latin typeface="Helvetica" panose="020B0604020202020204" pitchFamily="34" charset="0"/>
              </a:defRPr>
            </a:lvl4pPr>
            <a:lvl5pPr marL="2057400" indent="-228600">
              <a:defRPr>
                <a:solidFill>
                  <a:schemeClr val="tx1"/>
                </a:solidFill>
                <a:latin typeface="Helvetica" panose="020B0604020202020204" pitchFamily="34" charset="0"/>
              </a:defRPr>
            </a:lvl5pPr>
            <a:lvl6pPr marL="2514600" indent="-228600" eaLnBrk="0" fontAlgn="base" hangingPunct="0">
              <a:spcBef>
                <a:spcPct val="0"/>
              </a:spcBef>
              <a:spcAft>
                <a:spcPct val="0"/>
              </a:spcAft>
              <a:defRPr>
                <a:solidFill>
                  <a:schemeClr val="tx1"/>
                </a:solidFill>
                <a:latin typeface="Helvetica" panose="020B0604020202020204" pitchFamily="34" charset="0"/>
              </a:defRPr>
            </a:lvl6pPr>
            <a:lvl7pPr marL="2971800" indent="-228600" eaLnBrk="0" fontAlgn="base" hangingPunct="0">
              <a:spcBef>
                <a:spcPct val="0"/>
              </a:spcBef>
              <a:spcAft>
                <a:spcPct val="0"/>
              </a:spcAft>
              <a:defRPr>
                <a:solidFill>
                  <a:schemeClr val="tx1"/>
                </a:solidFill>
                <a:latin typeface="Helvetica" panose="020B0604020202020204" pitchFamily="34" charset="0"/>
              </a:defRPr>
            </a:lvl7pPr>
            <a:lvl8pPr marL="3429000" indent="-228600" eaLnBrk="0" fontAlgn="base" hangingPunct="0">
              <a:spcBef>
                <a:spcPct val="0"/>
              </a:spcBef>
              <a:spcAft>
                <a:spcPct val="0"/>
              </a:spcAft>
              <a:defRPr>
                <a:solidFill>
                  <a:schemeClr val="tx1"/>
                </a:solidFill>
                <a:latin typeface="Helvetica" panose="020B0604020202020204" pitchFamily="34" charset="0"/>
              </a:defRPr>
            </a:lvl8pPr>
            <a:lvl9pPr marL="3886200" indent="-228600" eaLnBrk="0" fontAlgn="base" hangingPunct="0">
              <a:spcBef>
                <a:spcPct val="0"/>
              </a:spcBef>
              <a:spcAft>
                <a:spcPct val="0"/>
              </a:spcAft>
              <a:defRPr>
                <a:solidFill>
                  <a:schemeClr val="tx1"/>
                </a:solidFill>
                <a:latin typeface="Helvetica" panose="020B0604020202020204" pitchFamily="34" charset="0"/>
              </a:defRPr>
            </a:lvl9pPr>
          </a:lstStyle>
          <a:p>
            <a:endParaRPr lang="en-US" altLang="en-US"/>
          </a:p>
        </p:txBody>
      </p:sp>
      <p:sp>
        <p:nvSpPr>
          <p:cNvPr id="36871" name="Rectangle 6"/>
          <p:cNvSpPr>
            <a:spLocks noGrp="1" noRot="1" noChangeAspect="1" noChangeArrowheads="1" noTextEdit="1"/>
          </p:cNvSpPr>
          <p:nvPr>
            <p:ph type="sldImg"/>
          </p:nvPr>
        </p:nvSpPr>
        <p:spPr>
          <a:xfrm>
            <a:off x="1209675" y="711200"/>
            <a:ext cx="4667250" cy="3500438"/>
          </a:xfrm>
          <a:ln w="12700" cap="flat"/>
        </p:spPr>
      </p:sp>
      <p:sp>
        <p:nvSpPr>
          <p:cNvPr id="36872" name="Rectangle 7"/>
          <p:cNvSpPr>
            <a:spLocks noGrp="1" noChangeArrowheads="1"/>
          </p:cNvSpPr>
          <p:nvPr>
            <p:ph type="body" idx="1"/>
          </p:nvPr>
        </p:nvSpPr>
        <p:spPr>
          <a:xfrm>
            <a:off x="942975" y="4452938"/>
            <a:ext cx="5200650" cy="42148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914" tIns="45642" rIns="92914" bIns="45642" anchor="ctr"/>
          <a:lstStyle/>
          <a:p>
            <a:endParaRPr lang="en-US" altLang="en-US" smtClean="0"/>
          </a:p>
        </p:txBody>
      </p:sp>
    </p:spTree>
    <p:extLst>
      <p:ext uri="{BB962C8B-B14F-4D97-AF65-F5344CB8AC3E}">
        <p14:creationId xmlns:p14="http://schemas.microsoft.com/office/powerpoint/2010/main" val="125536324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defRPr>
                <a:solidFill>
                  <a:schemeClr val="tx1"/>
                </a:solidFill>
                <a:latin typeface="Helvetica" panose="020B0604020202020204" pitchFamily="34" charset="0"/>
              </a:defRPr>
            </a:lvl1pPr>
            <a:lvl2pPr marL="742950" indent="-285750" defTabSz="938213">
              <a:defRPr>
                <a:solidFill>
                  <a:schemeClr val="tx1"/>
                </a:solidFill>
                <a:latin typeface="Helvetica" panose="020B0604020202020204" pitchFamily="34" charset="0"/>
              </a:defRPr>
            </a:lvl2pPr>
            <a:lvl3pPr marL="1143000" indent="-228600" defTabSz="938213">
              <a:defRPr>
                <a:solidFill>
                  <a:schemeClr val="tx1"/>
                </a:solidFill>
                <a:latin typeface="Helvetica" panose="020B0604020202020204" pitchFamily="34" charset="0"/>
              </a:defRPr>
            </a:lvl3pPr>
            <a:lvl4pPr marL="1600200" indent="-228600" defTabSz="938213">
              <a:defRPr>
                <a:solidFill>
                  <a:schemeClr val="tx1"/>
                </a:solidFill>
                <a:latin typeface="Helvetica" panose="020B0604020202020204" pitchFamily="34" charset="0"/>
              </a:defRPr>
            </a:lvl4pPr>
            <a:lvl5pPr marL="2057400" indent="-228600" defTabSz="938213">
              <a:defRPr>
                <a:solidFill>
                  <a:schemeClr val="tx1"/>
                </a:solidFill>
                <a:latin typeface="Helvetica" panose="020B0604020202020204" pitchFamily="34" charset="0"/>
              </a:defRPr>
            </a:lvl5pPr>
            <a:lvl6pPr marL="2514600" indent="-228600" defTabSz="938213" eaLnBrk="0" fontAlgn="base" hangingPunct="0">
              <a:spcBef>
                <a:spcPct val="0"/>
              </a:spcBef>
              <a:spcAft>
                <a:spcPct val="0"/>
              </a:spcAft>
              <a:defRPr>
                <a:solidFill>
                  <a:schemeClr val="tx1"/>
                </a:solidFill>
                <a:latin typeface="Helvetica" panose="020B0604020202020204" pitchFamily="34" charset="0"/>
              </a:defRPr>
            </a:lvl6pPr>
            <a:lvl7pPr marL="2971800" indent="-228600" defTabSz="938213" eaLnBrk="0" fontAlgn="base" hangingPunct="0">
              <a:spcBef>
                <a:spcPct val="0"/>
              </a:spcBef>
              <a:spcAft>
                <a:spcPct val="0"/>
              </a:spcAft>
              <a:defRPr>
                <a:solidFill>
                  <a:schemeClr val="tx1"/>
                </a:solidFill>
                <a:latin typeface="Helvetica" panose="020B0604020202020204" pitchFamily="34" charset="0"/>
              </a:defRPr>
            </a:lvl7pPr>
            <a:lvl8pPr marL="3429000" indent="-228600" defTabSz="938213" eaLnBrk="0" fontAlgn="base" hangingPunct="0">
              <a:spcBef>
                <a:spcPct val="0"/>
              </a:spcBef>
              <a:spcAft>
                <a:spcPct val="0"/>
              </a:spcAft>
              <a:defRPr>
                <a:solidFill>
                  <a:schemeClr val="tx1"/>
                </a:solidFill>
                <a:latin typeface="Helvetica" panose="020B0604020202020204" pitchFamily="34" charset="0"/>
              </a:defRPr>
            </a:lvl8pPr>
            <a:lvl9pPr marL="3886200" indent="-228600" defTabSz="938213" eaLnBrk="0" fontAlgn="base" hangingPunct="0">
              <a:spcBef>
                <a:spcPct val="0"/>
              </a:spcBef>
              <a:spcAft>
                <a:spcPct val="0"/>
              </a:spcAft>
              <a:defRPr>
                <a:solidFill>
                  <a:schemeClr val="tx1"/>
                </a:solidFill>
                <a:latin typeface="Helvetica" panose="020B0604020202020204" pitchFamily="34" charset="0"/>
              </a:defRPr>
            </a:lvl9pPr>
          </a:lstStyle>
          <a:p>
            <a:fld id="{CAC62251-66DD-4276-AE57-900F47619B19}" type="slidenum">
              <a:rPr lang="en-US" altLang="en-US"/>
              <a:pPr/>
              <a:t>72</a:t>
            </a:fld>
            <a:endParaRPr lang="en-US" altLang="en-US"/>
          </a:p>
        </p:txBody>
      </p:sp>
      <p:sp>
        <p:nvSpPr>
          <p:cNvPr id="38915" name="Rectangle 2"/>
          <p:cNvSpPr>
            <a:spLocks noChangeArrowheads="1"/>
          </p:cNvSpPr>
          <p:nvPr/>
        </p:nvSpPr>
        <p:spPr bwMode="auto">
          <a:xfrm>
            <a:off x="4016375" y="0"/>
            <a:ext cx="3070225"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2290" tIns="46145" rIns="92290" bIns="46145" anchor="ctr"/>
          <a:lstStyle>
            <a:lvl1pPr>
              <a:defRPr>
                <a:solidFill>
                  <a:schemeClr val="tx1"/>
                </a:solidFill>
                <a:latin typeface="Helvetica" panose="020B0604020202020204" pitchFamily="34" charset="0"/>
              </a:defRPr>
            </a:lvl1pPr>
            <a:lvl2pPr marL="742950" indent="-285750">
              <a:defRPr>
                <a:solidFill>
                  <a:schemeClr val="tx1"/>
                </a:solidFill>
                <a:latin typeface="Helvetica" panose="020B0604020202020204" pitchFamily="34" charset="0"/>
              </a:defRPr>
            </a:lvl2pPr>
            <a:lvl3pPr marL="1143000" indent="-228600">
              <a:defRPr>
                <a:solidFill>
                  <a:schemeClr val="tx1"/>
                </a:solidFill>
                <a:latin typeface="Helvetica" panose="020B0604020202020204" pitchFamily="34" charset="0"/>
              </a:defRPr>
            </a:lvl3pPr>
            <a:lvl4pPr marL="1600200" indent="-228600">
              <a:defRPr>
                <a:solidFill>
                  <a:schemeClr val="tx1"/>
                </a:solidFill>
                <a:latin typeface="Helvetica" panose="020B0604020202020204" pitchFamily="34" charset="0"/>
              </a:defRPr>
            </a:lvl4pPr>
            <a:lvl5pPr marL="2057400" indent="-228600">
              <a:defRPr>
                <a:solidFill>
                  <a:schemeClr val="tx1"/>
                </a:solidFill>
                <a:latin typeface="Helvetica" panose="020B0604020202020204" pitchFamily="34" charset="0"/>
              </a:defRPr>
            </a:lvl5pPr>
            <a:lvl6pPr marL="2514600" indent="-228600" eaLnBrk="0" fontAlgn="base" hangingPunct="0">
              <a:spcBef>
                <a:spcPct val="0"/>
              </a:spcBef>
              <a:spcAft>
                <a:spcPct val="0"/>
              </a:spcAft>
              <a:defRPr>
                <a:solidFill>
                  <a:schemeClr val="tx1"/>
                </a:solidFill>
                <a:latin typeface="Helvetica" panose="020B0604020202020204" pitchFamily="34" charset="0"/>
              </a:defRPr>
            </a:lvl6pPr>
            <a:lvl7pPr marL="2971800" indent="-228600" eaLnBrk="0" fontAlgn="base" hangingPunct="0">
              <a:spcBef>
                <a:spcPct val="0"/>
              </a:spcBef>
              <a:spcAft>
                <a:spcPct val="0"/>
              </a:spcAft>
              <a:defRPr>
                <a:solidFill>
                  <a:schemeClr val="tx1"/>
                </a:solidFill>
                <a:latin typeface="Helvetica" panose="020B0604020202020204" pitchFamily="34" charset="0"/>
              </a:defRPr>
            </a:lvl7pPr>
            <a:lvl8pPr marL="3429000" indent="-228600" eaLnBrk="0" fontAlgn="base" hangingPunct="0">
              <a:spcBef>
                <a:spcPct val="0"/>
              </a:spcBef>
              <a:spcAft>
                <a:spcPct val="0"/>
              </a:spcAft>
              <a:defRPr>
                <a:solidFill>
                  <a:schemeClr val="tx1"/>
                </a:solidFill>
                <a:latin typeface="Helvetica" panose="020B0604020202020204" pitchFamily="34" charset="0"/>
              </a:defRPr>
            </a:lvl8pPr>
            <a:lvl9pPr marL="3886200" indent="-228600" eaLnBrk="0" fontAlgn="base" hangingPunct="0">
              <a:spcBef>
                <a:spcPct val="0"/>
              </a:spcBef>
              <a:spcAft>
                <a:spcPct val="0"/>
              </a:spcAft>
              <a:defRPr>
                <a:solidFill>
                  <a:schemeClr val="tx1"/>
                </a:solidFill>
                <a:latin typeface="Helvetica" panose="020B0604020202020204" pitchFamily="34" charset="0"/>
              </a:defRPr>
            </a:lvl9pPr>
          </a:lstStyle>
          <a:p>
            <a:endParaRPr lang="en-US" altLang="en-US"/>
          </a:p>
        </p:txBody>
      </p:sp>
      <p:sp>
        <p:nvSpPr>
          <p:cNvPr id="38916" name="Rectangle 3"/>
          <p:cNvSpPr>
            <a:spLocks noChangeArrowheads="1"/>
          </p:cNvSpPr>
          <p:nvPr/>
        </p:nvSpPr>
        <p:spPr bwMode="auto">
          <a:xfrm>
            <a:off x="4016375" y="8905875"/>
            <a:ext cx="3070225"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2914" tIns="45642" rIns="92914" bIns="45642" anchor="b"/>
          <a:lstStyle>
            <a:lvl1pPr defTabSz="930275">
              <a:defRPr>
                <a:solidFill>
                  <a:schemeClr val="tx1"/>
                </a:solidFill>
                <a:latin typeface="Helvetica" panose="020B0604020202020204" pitchFamily="34" charset="0"/>
              </a:defRPr>
            </a:lvl1pPr>
            <a:lvl2pPr marL="742950" indent="-285750" defTabSz="930275">
              <a:defRPr>
                <a:solidFill>
                  <a:schemeClr val="tx1"/>
                </a:solidFill>
                <a:latin typeface="Helvetica" panose="020B0604020202020204" pitchFamily="34" charset="0"/>
              </a:defRPr>
            </a:lvl2pPr>
            <a:lvl3pPr marL="1143000" indent="-228600" defTabSz="930275">
              <a:defRPr>
                <a:solidFill>
                  <a:schemeClr val="tx1"/>
                </a:solidFill>
                <a:latin typeface="Helvetica" panose="020B0604020202020204" pitchFamily="34" charset="0"/>
              </a:defRPr>
            </a:lvl3pPr>
            <a:lvl4pPr marL="1600200" indent="-228600" defTabSz="930275">
              <a:defRPr>
                <a:solidFill>
                  <a:schemeClr val="tx1"/>
                </a:solidFill>
                <a:latin typeface="Helvetica" panose="020B0604020202020204" pitchFamily="34" charset="0"/>
              </a:defRPr>
            </a:lvl4pPr>
            <a:lvl5pPr marL="2057400" indent="-228600" defTabSz="930275">
              <a:defRPr>
                <a:solidFill>
                  <a:schemeClr val="tx1"/>
                </a:solidFill>
                <a:latin typeface="Helvetica" panose="020B0604020202020204" pitchFamily="34" charset="0"/>
              </a:defRPr>
            </a:lvl5pPr>
            <a:lvl6pPr marL="2514600" indent="-228600" defTabSz="930275" eaLnBrk="0" fontAlgn="base" hangingPunct="0">
              <a:spcBef>
                <a:spcPct val="0"/>
              </a:spcBef>
              <a:spcAft>
                <a:spcPct val="0"/>
              </a:spcAft>
              <a:defRPr>
                <a:solidFill>
                  <a:schemeClr val="tx1"/>
                </a:solidFill>
                <a:latin typeface="Helvetica" panose="020B0604020202020204" pitchFamily="34" charset="0"/>
              </a:defRPr>
            </a:lvl6pPr>
            <a:lvl7pPr marL="2971800" indent="-228600" defTabSz="930275" eaLnBrk="0" fontAlgn="base" hangingPunct="0">
              <a:spcBef>
                <a:spcPct val="0"/>
              </a:spcBef>
              <a:spcAft>
                <a:spcPct val="0"/>
              </a:spcAft>
              <a:defRPr>
                <a:solidFill>
                  <a:schemeClr val="tx1"/>
                </a:solidFill>
                <a:latin typeface="Helvetica" panose="020B0604020202020204" pitchFamily="34" charset="0"/>
              </a:defRPr>
            </a:lvl7pPr>
            <a:lvl8pPr marL="3429000" indent="-228600" defTabSz="930275" eaLnBrk="0" fontAlgn="base" hangingPunct="0">
              <a:spcBef>
                <a:spcPct val="0"/>
              </a:spcBef>
              <a:spcAft>
                <a:spcPct val="0"/>
              </a:spcAft>
              <a:defRPr>
                <a:solidFill>
                  <a:schemeClr val="tx1"/>
                </a:solidFill>
                <a:latin typeface="Helvetica" panose="020B0604020202020204" pitchFamily="34" charset="0"/>
              </a:defRPr>
            </a:lvl8pPr>
            <a:lvl9pPr marL="3886200" indent="-228600" defTabSz="930275" eaLnBrk="0" fontAlgn="base" hangingPunct="0">
              <a:spcBef>
                <a:spcPct val="0"/>
              </a:spcBef>
              <a:spcAft>
                <a:spcPct val="0"/>
              </a:spcAft>
              <a:defRPr>
                <a:solidFill>
                  <a:schemeClr val="tx1"/>
                </a:solidFill>
                <a:latin typeface="Helvetica" panose="020B0604020202020204" pitchFamily="34" charset="0"/>
              </a:defRPr>
            </a:lvl9pPr>
          </a:lstStyle>
          <a:p>
            <a:pPr algn="r"/>
            <a:r>
              <a:rPr lang="en-US" altLang="en-US" sz="1300">
                <a:latin typeface="Times New Roman" panose="02020603050405020304" pitchFamily="18" charset="0"/>
              </a:rPr>
              <a:t>8</a:t>
            </a:r>
          </a:p>
        </p:txBody>
      </p:sp>
      <p:sp>
        <p:nvSpPr>
          <p:cNvPr id="38917" name="Rectangle 4"/>
          <p:cNvSpPr>
            <a:spLocks noChangeArrowheads="1"/>
          </p:cNvSpPr>
          <p:nvPr/>
        </p:nvSpPr>
        <p:spPr bwMode="auto">
          <a:xfrm>
            <a:off x="0" y="8905875"/>
            <a:ext cx="3070225"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2290" tIns="46145" rIns="92290" bIns="46145" anchor="ctr"/>
          <a:lstStyle>
            <a:lvl1pPr>
              <a:defRPr>
                <a:solidFill>
                  <a:schemeClr val="tx1"/>
                </a:solidFill>
                <a:latin typeface="Helvetica" panose="020B0604020202020204" pitchFamily="34" charset="0"/>
              </a:defRPr>
            </a:lvl1pPr>
            <a:lvl2pPr marL="742950" indent="-285750">
              <a:defRPr>
                <a:solidFill>
                  <a:schemeClr val="tx1"/>
                </a:solidFill>
                <a:latin typeface="Helvetica" panose="020B0604020202020204" pitchFamily="34" charset="0"/>
              </a:defRPr>
            </a:lvl2pPr>
            <a:lvl3pPr marL="1143000" indent="-228600">
              <a:defRPr>
                <a:solidFill>
                  <a:schemeClr val="tx1"/>
                </a:solidFill>
                <a:latin typeface="Helvetica" panose="020B0604020202020204" pitchFamily="34" charset="0"/>
              </a:defRPr>
            </a:lvl3pPr>
            <a:lvl4pPr marL="1600200" indent="-228600">
              <a:defRPr>
                <a:solidFill>
                  <a:schemeClr val="tx1"/>
                </a:solidFill>
                <a:latin typeface="Helvetica" panose="020B0604020202020204" pitchFamily="34" charset="0"/>
              </a:defRPr>
            </a:lvl4pPr>
            <a:lvl5pPr marL="2057400" indent="-228600">
              <a:defRPr>
                <a:solidFill>
                  <a:schemeClr val="tx1"/>
                </a:solidFill>
                <a:latin typeface="Helvetica" panose="020B0604020202020204" pitchFamily="34" charset="0"/>
              </a:defRPr>
            </a:lvl5pPr>
            <a:lvl6pPr marL="2514600" indent="-228600" eaLnBrk="0" fontAlgn="base" hangingPunct="0">
              <a:spcBef>
                <a:spcPct val="0"/>
              </a:spcBef>
              <a:spcAft>
                <a:spcPct val="0"/>
              </a:spcAft>
              <a:defRPr>
                <a:solidFill>
                  <a:schemeClr val="tx1"/>
                </a:solidFill>
                <a:latin typeface="Helvetica" panose="020B0604020202020204" pitchFamily="34" charset="0"/>
              </a:defRPr>
            </a:lvl6pPr>
            <a:lvl7pPr marL="2971800" indent="-228600" eaLnBrk="0" fontAlgn="base" hangingPunct="0">
              <a:spcBef>
                <a:spcPct val="0"/>
              </a:spcBef>
              <a:spcAft>
                <a:spcPct val="0"/>
              </a:spcAft>
              <a:defRPr>
                <a:solidFill>
                  <a:schemeClr val="tx1"/>
                </a:solidFill>
                <a:latin typeface="Helvetica" panose="020B0604020202020204" pitchFamily="34" charset="0"/>
              </a:defRPr>
            </a:lvl7pPr>
            <a:lvl8pPr marL="3429000" indent="-228600" eaLnBrk="0" fontAlgn="base" hangingPunct="0">
              <a:spcBef>
                <a:spcPct val="0"/>
              </a:spcBef>
              <a:spcAft>
                <a:spcPct val="0"/>
              </a:spcAft>
              <a:defRPr>
                <a:solidFill>
                  <a:schemeClr val="tx1"/>
                </a:solidFill>
                <a:latin typeface="Helvetica" panose="020B0604020202020204" pitchFamily="34" charset="0"/>
              </a:defRPr>
            </a:lvl8pPr>
            <a:lvl9pPr marL="3886200" indent="-228600" eaLnBrk="0" fontAlgn="base" hangingPunct="0">
              <a:spcBef>
                <a:spcPct val="0"/>
              </a:spcBef>
              <a:spcAft>
                <a:spcPct val="0"/>
              </a:spcAft>
              <a:defRPr>
                <a:solidFill>
                  <a:schemeClr val="tx1"/>
                </a:solidFill>
                <a:latin typeface="Helvetica" panose="020B0604020202020204" pitchFamily="34" charset="0"/>
              </a:defRPr>
            </a:lvl9pPr>
          </a:lstStyle>
          <a:p>
            <a:endParaRPr lang="en-US" altLang="en-US"/>
          </a:p>
        </p:txBody>
      </p:sp>
      <p:sp>
        <p:nvSpPr>
          <p:cNvPr id="38918" name="Rectangle 5"/>
          <p:cNvSpPr>
            <a:spLocks noChangeArrowheads="1"/>
          </p:cNvSpPr>
          <p:nvPr/>
        </p:nvSpPr>
        <p:spPr bwMode="auto">
          <a:xfrm>
            <a:off x="0" y="0"/>
            <a:ext cx="3070225"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2290" tIns="46145" rIns="92290" bIns="46145" anchor="ctr"/>
          <a:lstStyle>
            <a:lvl1pPr>
              <a:defRPr>
                <a:solidFill>
                  <a:schemeClr val="tx1"/>
                </a:solidFill>
                <a:latin typeface="Helvetica" panose="020B0604020202020204" pitchFamily="34" charset="0"/>
              </a:defRPr>
            </a:lvl1pPr>
            <a:lvl2pPr marL="742950" indent="-285750">
              <a:defRPr>
                <a:solidFill>
                  <a:schemeClr val="tx1"/>
                </a:solidFill>
                <a:latin typeface="Helvetica" panose="020B0604020202020204" pitchFamily="34" charset="0"/>
              </a:defRPr>
            </a:lvl2pPr>
            <a:lvl3pPr marL="1143000" indent="-228600">
              <a:defRPr>
                <a:solidFill>
                  <a:schemeClr val="tx1"/>
                </a:solidFill>
                <a:latin typeface="Helvetica" panose="020B0604020202020204" pitchFamily="34" charset="0"/>
              </a:defRPr>
            </a:lvl3pPr>
            <a:lvl4pPr marL="1600200" indent="-228600">
              <a:defRPr>
                <a:solidFill>
                  <a:schemeClr val="tx1"/>
                </a:solidFill>
                <a:latin typeface="Helvetica" panose="020B0604020202020204" pitchFamily="34" charset="0"/>
              </a:defRPr>
            </a:lvl4pPr>
            <a:lvl5pPr marL="2057400" indent="-228600">
              <a:defRPr>
                <a:solidFill>
                  <a:schemeClr val="tx1"/>
                </a:solidFill>
                <a:latin typeface="Helvetica" panose="020B0604020202020204" pitchFamily="34" charset="0"/>
              </a:defRPr>
            </a:lvl5pPr>
            <a:lvl6pPr marL="2514600" indent="-228600" eaLnBrk="0" fontAlgn="base" hangingPunct="0">
              <a:spcBef>
                <a:spcPct val="0"/>
              </a:spcBef>
              <a:spcAft>
                <a:spcPct val="0"/>
              </a:spcAft>
              <a:defRPr>
                <a:solidFill>
                  <a:schemeClr val="tx1"/>
                </a:solidFill>
                <a:latin typeface="Helvetica" panose="020B0604020202020204" pitchFamily="34" charset="0"/>
              </a:defRPr>
            </a:lvl6pPr>
            <a:lvl7pPr marL="2971800" indent="-228600" eaLnBrk="0" fontAlgn="base" hangingPunct="0">
              <a:spcBef>
                <a:spcPct val="0"/>
              </a:spcBef>
              <a:spcAft>
                <a:spcPct val="0"/>
              </a:spcAft>
              <a:defRPr>
                <a:solidFill>
                  <a:schemeClr val="tx1"/>
                </a:solidFill>
                <a:latin typeface="Helvetica" panose="020B0604020202020204" pitchFamily="34" charset="0"/>
              </a:defRPr>
            </a:lvl7pPr>
            <a:lvl8pPr marL="3429000" indent="-228600" eaLnBrk="0" fontAlgn="base" hangingPunct="0">
              <a:spcBef>
                <a:spcPct val="0"/>
              </a:spcBef>
              <a:spcAft>
                <a:spcPct val="0"/>
              </a:spcAft>
              <a:defRPr>
                <a:solidFill>
                  <a:schemeClr val="tx1"/>
                </a:solidFill>
                <a:latin typeface="Helvetica" panose="020B0604020202020204" pitchFamily="34" charset="0"/>
              </a:defRPr>
            </a:lvl8pPr>
            <a:lvl9pPr marL="3886200" indent="-228600" eaLnBrk="0" fontAlgn="base" hangingPunct="0">
              <a:spcBef>
                <a:spcPct val="0"/>
              </a:spcBef>
              <a:spcAft>
                <a:spcPct val="0"/>
              </a:spcAft>
              <a:defRPr>
                <a:solidFill>
                  <a:schemeClr val="tx1"/>
                </a:solidFill>
                <a:latin typeface="Helvetica" panose="020B0604020202020204" pitchFamily="34" charset="0"/>
              </a:defRPr>
            </a:lvl9pPr>
          </a:lstStyle>
          <a:p>
            <a:endParaRPr lang="en-US" altLang="en-US"/>
          </a:p>
        </p:txBody>
      </p:sp>
      <p:sp>
        <p:nvSpPr>
          <p:cNvPr id="38919" name="Rectangle 6"/>
          <p:cNvSpPr>
            <a:spLocks noGrp="1" noRot="1" noChangeAspect="1" noChangeArrowheads="1" noTextEdit="1"/>
          </p:cNvSpPr>
          <p:nvPr>
            <p:ph type="sldImg"/>
          </p:nvPr>
        </p:nvSpPr>
        <p:spPr>
          <a:xfrm>
            <a:off x="1209675" y="711200"/>
            <a:ext cx="4667250" cy="3500438"/>
          </a:xfrm>
          <a:ln w="12700" cap="flat"/>
        </p:spPr>
      </p:sp>
      <p:sp>
        <p:nvSpPr>
          <p:cNvPr id="38920" name="Rectangle 7"/>
          <p:cNvSpPr>
            <a:spLocks noGrp="1" noChangeArrowheads="1"/>
          </p:cNvSpPr>
          <p:nvPr>
            <p:ph type="body" idx="1"/>
          </p:nvPr>
        </p:nvSpPr>
        <p:spPr>
          <a:xfrm>
            <a:off x="942975" y="4452938"/>
            <a:ext cx="5200650" cy="42148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914" tIns="45642" rIns="92914" bIns="45642" anchor="ctr"/>
          <a:lstStyle/>
          <a:p>
            <a:endParaRPr lang="en-US" altLang="en-US" smtClean="0"/>
          </a:p>
        </p:txBody>
      </p:sp>
    </p:spTree>
    <p:extLst>
      <p:ext uri="{BB962C8B-B14F-4D97-AF65-F5344CB8AC3E}">
        <p14:creationId xmlns:p14="http://schemas.microsoft.com/office/powerpoint/2010/main" val="165175373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defRPr>
                <a:solidFill>
                  <a:schemeClr val="tx1"/>
                </a:solidFill>
                <a:latin typeface="Helvetica" panose="020B0604020202020204" pitchFamily="34" charset="0"/>
              </a:defRPr>
            </a:lvl1pPr>
            <a:lvl2pPr marL="742950" indent="-285750" defTabSz="938213">
              <a:defRPr>
                <a:solidFill>
                  <a:schemeClr val="tx1"/>
                </a:solidFill>
                <a:latin typeface="Helvetica" panose="020B0604020202020204" pitchFamily="34" charset="0"/>
              </a:defRPr>
            </a:lvl2pPr>
            <a:lvl3pPr marL="1143000" indent="-228600" defTabSz="938213">
              <a:defRPr>
                <a:solidFill>
                  <a:schemeClr val="tx1"/>
                </a:solidFill>
                <a:latin typeface="Helvetica" panose="020B0604020202020204" pitchFamily="34" charset="0"/>
              </a:defRPr>
            </a:lvl3pPr>
            <a:lvl4pPr marL="1600200" indent="-228600" defTabSz="938213">
              <a:defRPr>
                <a:solidFill>
                  <a:schemeClr val="tx1"/>
                </a:solidFill>
                <a:latin typeface="Helvetica" panose="020B0604020202020204" pitchFamily="34" charset="0"/>
              </a:defRPr>
            </a:lvl4pPr>
            <a:lvl5pPr marL="2057400" indent="-228600" defTabSz="938213">
              <a:defRPr>
                <a:solidFill>
                  <a:schemeClr val="tx1"/>
                </a:solidFill>
                <a:latin typeface="Helvetica" panose="020B0604020202020204" pitchFamily="34" charset="0"/>
              </a:defRPr>
            </a:lvl5pPr>
            <a:lvl6pPr marL="2514600" indent="-228600" defTabSz="938213" eaLnBrk="0" fontAlgn="base" hangingPunct="0">
              <a:spcBef>
                <a:spcPct val="0"/>
              </a:spcBef>
              <a:spcAft>
                <a:spcPct val="0"/>
              </a:spcAft>
              <a:defRPr>
                <a:solidFill>
                  <a:schemeClr val="tx1"/>
                </a:solidFill>
                <a:latin typeface="Helvetica" panose="020B0604020202020204" pitchFamily="34" charset="0"/>
              </a:defRPr>
            </a:lvl6pPr>
            <a:lvl7pPr marL="2971800" indent="-228600" defTabSz="938213" eaLnBrk="0" fontAlgn="base" hangingPunct="0">
              <a:spcBef>
                <a:spcPct val="0"/>
              </a:spcBef>
              <a:spcAft>
                <a:spcPct val="0"/>
              </a:spcAft>
              <a:defRPr>
                <a:solidFill>
                  <a:schemeClr val="tx1"/>
                </a:solidFill>
                <a:latin typeface="Helvetica" panose="020B0604020202020204" pitchFamily="34" charset="0"/>
              </a:defRPr>
            </a:lvl7pPr>
            <a:lvl8pPr marL="3429000" indent="-228600" defTabSz="938213" eaLnBrk="0" fontAlgn="base" hangingPunct="0">
              <a:spcBef>
                <a:spcPct val="0"/>
              </a:spcBef>
              <a:spcAft>
                <a:spcPct val="0"/>
              </a:spcAft>
              <a:defRPr>
                <a:solidFill>
                  <a:schemeClr val="tx1"/>
                </a:solidFill>
                <a:latin typeface="Helvetica" panose="020B0604020202020204" pitchFamily="34" charset="0"/>
              </a:defRPr>
            </a:lvl8pPr>
            <a:lvl9pPr marL="3886200" indent="-228600" defTabSz="938213" eaLnBrk="0" fontAlgn="base" hangingPunct="0">
              <a:spcBef>
                <a:spcPct val="0"/>
              </a:spcBef>
              <a:spcAft>
                <a:spcPct val="0"/>
              </a:spcAft>
              <a:defRPr>
                <a:solidFill>
                  <a:schemeClr val="tx1"/>
                </a:solidFill>
                <a:latin typeface="Helvetica" panose="020B0604020202020204" pitchFamily="34" charset="0"/>
              </a:defRPr>
            </a:lvl9pPr>
          </a:lstStyle>
          <a:p>
            <a:fld id="{A9A9D0D7-AD9C-4023-B95F-834FEC33A591}" type="slidenum">
              <a:rPr lang="en-US" altLang="en-US"/>
              <a:pPr/>
              <a:t>73</a:t>
            </a:fld>
            <a:endParaRPr lang="en-US" altLang="en-US"/>
          </a:p>
        </p:txBody>
      </p:sp>
      <p:sp>
        <p:nvSpPr>
          <p:cNvPr id="40963" name="Rectangle 2"/>
          <p:cNvSpPr>
            <a:spLocks noGrp="1" noRot="1" noChangeAspect="1" noChangeArrowheads="1" noTextEdit="1"/>
          </p:cNvSpPr>
          <p:nvPr>
            <p:ph type="sldImg"/>
          </p:nvPr>
        </p:nvSpPr>
        <p:spPr>
          <a:xfrm>
            <a:off x="1371600" y="1143000"/>
            <a:ext cx="4114800" cy="3086100"/>
          </a:xfrm>
          <a:ln/>
        </p:spPr>
      </p:sp>
      <p:sp>
        <p:nvSpPr>
          <p:cNvPr id="409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258648205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defRPr>
                <a:solidFill>
                  <a:schemeClr val="tx1"/>
                </a:solidFill>
                <a:latin typeface="Helvetica" panose="020B0604020202020204" pitchFamily="34" charset="0"/>
              </a:defRPr>
            </a:lvl1pPr>
            <a:lvl2pPr marL="742950" indent="-285750" defTabSz="938213">
              <a:defRPr>
                <a:solidFill>
                  <a:schemeClr val="tx1"/>
                </a:solidFill>
                <a:latin typeface="Helvetica" panose="020B0604020202020204" pitchFamily="34" charset="0"/>
              </a:defRPr>
            </a:lvl2pPr>
            <a:lvl3pPr marL="1143000" indent="-228600" defTabSz="938213">
              <a:defRPr>
                <a:solidFill>
                  <a:schemeClr val="tx1"/>
                </a:solidFill>
                <a:latin typeface="Helvetica" panose="020B0604020202020204" pitchFamily="34" charset="0"/>
              </a:defRPr>
            </a:lvl3pPr>
            <a:lvl4pPr marL="1600200" indent="-228600" defTabSz="938213">
              <a:defRPr>
                <a:solidFill>
                  <a:schemeClr val="tx1"/>
                </a:solidFill>
                <a:latin typeface="Helvetica" panose="020B0604020202020204" pitchFamily="34" charset="0"/>
              </a:defRPr>
            </a:lvl4pPr>
            <a:lvl5pPr marL="2057400" indent="-228600" defTabSz="938213">
              <a:defRPr>
                <a:solidFill>
                  <a:schemeClr val="tx1"/>
                </a:solidFill>
                <a:latin typeface="Helvetica" panose="020B0604020202020204" pitchFamily="34" charset="0"/>
              </a:defRPr>
            </a:lvl5pPr>
            <a:lvl6pPr marL="2514600" indent="-228600" defTabSz="938213" eaLnBrk="0" fontAlgn="base" hangingPunct="0">
              <a:spcBef>
                <a:spcPct val="0"/>
              </a:spcBef>
              <a:spcAft>
                <a:spcPct val="0"/>
              </a:spcAft>
              <a:defRPr>
                <a:solidFill>
                  <a:schemeClr val="tx1"/>
                </a:solidFill>
                <a:latin typeface="Helvetica" panose="020B0604020202020204" pitchFamily="34" charset="0"/>
              </a:defRPr>
            </a:lvl6pPr>
            <a:lvl7pPr marL="2971800" indent="-228600" defTabSz="938213" eaLnBrk="0" fontAlgn="base" hangingPunct="0">
              <a:spcBef>
                <a:spcPct val="0"/>
              </a:spcBef>
              <a:spcAft>
                <a:spcPct val="0"/>
              </a:spcAft>
              <a:defRPr>
                <a:solidFill>
                  <a:schemeClr val="tx1"/>
                </a:solidFill>
                <a:latin typeface="Helvetica" panose="020B0604020202020204" pitchFamily="34" charset="0"/>
              </a:defRPr>
            </a:lvl7pPr>
            <a:lvl8pPr marL="3429000" indent="-228600" defTabSz="938213" eaLnBrk="0" fontAlgn="base" hangingPunct="0">
              <a:spcBef>
                <a:spcPct val="0"/>
              </a:spcBef>
              <a:spcAft>
                <a:spcPct val="0"/>
              </a:spcAft>
              <a:defRPr>
                <a:solidFill>
                  <a:schemeClr val="tx1"/>
                </a:solidFill>
                <a:latin typeface="Helvetica" panose="020B0604020202020204" pitchFamily="34" charset="0"/>
              </a:defRPr>
            </a:lvl8pPr>
            <a:lvl9pPr marL="3886200" indent="-228600" defTabSz="938213" eaLnBrk="0" fontAlgn="base" hangingPunct="0">
              <a:spcBef>
                <a:spcPct val="0"/>
              </a:spcBef>
              <a:spcAft>
                <a:spcPct val="0"/>
              </a:spcAft>
              <a:defRPr>
                <a:solidFill>
                  <a:schemeClr val="tx1"/>
                </a:solidFill>
                <a:latin typeface="Helvetica" panose="020B0604020202020204" pitchFamily="34" charset="0"/>
              </a:defRPr>
            </a:lvl9pPr>
          </a:lstStyle>
          <a:p>
            <a:fld id="{84B6EBFB-57C4-4046-984F-A55812246509}" type="slidenum">
              <a:rPr lang="en-US" altLang="en-US"/>
              <a:pPr/>
              <a:t>74</a:t>
            </a:fld>
            <a:endParaRPr lang="en-US" altLang="en-US"/>
          </a:p>
        </p:txBody>
      </p:sp>
      <p:sp>
        <p:nvSpPr>
          <p:cNvPr id="43011" name="Rectangle 2"/>
          <p:cNvSpPr>
            <a:spLocks noChangeArrowheads="1"/>
          </p:cNvSpPr>
          <p:nvPr/>
        </p:nvSpPr>
        <p:spPr bwMode="auto">
          <a:xfrm>
            <a:off x="4016375" y="0"/>
            <a:ext cx="3070225"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2290" tIns="46145" rIns="92290" bIns="46145" anchor="ctr"/>
          <a:lstStyle>
            <a:lvl1pPr>
              <a:defRPr>
                <a:solidFill>
                  <a:schemeClr val="tx1"/>
                </a:solidFill>
                <a:latin typeface="Helvetica" panose="020B0604020202020204" pitchFamily="34" charset="0"/>
              </a:defRPr>
            </a:lvl1pPr>
            <a:lvl2pPr marL="742950" indent="-285750">
              <a:defRPr>
                <a:solidFill>
                  <a:schemeClr val="tx1"/>
                </a:solidFill>
                <a:latin typeface="Helvetica" panose="020B0604020202020204" pitchFamily="34" charset="0"/>
              </a:defRPr>
            </a:lvl2pPr>
            <a:lvl3pPr marL="1143000" indent="-228600">
              <a:defRPr>
                <a:solidFill>
                  <a:schemeClr val="tx1"/>
                </a:solidFill>
                <a:latin typeface="Helvetica" panose="020B0604020202020204" pitchFamily="34" charset="0"/>
              </a:defRPr>
            </a:lvl3pPr>
            <a:lvl4pPr marL="1600200" indent="-228600">
              <a:defRPr>
                <a:solidFill>
                  <a:schemeClr val="tx1"/>
                </a:solidFill>
                <a:latin typeface="Helvetica" panose="020B0604020202020204" pitchFamily="34" charset="0"/>
              </a:defRPr>
            </a:lvl4pPr>
            <a:lvl5pPr marL="2057400" indent="-228600">
              <a:defRPr>
                <a:solidFill>
                  <a:schemeClr val="tx1"/>
                </a:solidFill>
                <a:latin typeface="Helvetica" panose="020B0604020202020204" pitchFamily="34" charset="0"/>
              </a:defRPr>
            </a:lvl5pPr>
            <a:lvl6pPr marL="2514600" indent="-228600" eaLnBrk="0" fontAlgn="base" hangingPunct="0">
              <a:spcBef>
                <a:spcPct val="0"/>
              </a:spcBef>
              <a:spcAft>
                <a:spcPct val="0"/>
              </a:spcAft>
              <a:defRPr>
                <a:solidFill>
                  <a:schemeClr val="tx1"/>
                </a:solidFill>
                <a:latin typeface="Helvetica" panose="020B0604020202020204" pitchFamily="34" charset="0"/>
              </a:defRPr>
            </a:lvl6pPr>
            <a:lvl7pPr marL="2971800" indent="-228600" eaLnBrk="0" fontAlgn="base" hangingPunct="0">
              <a:spcBef>
                <a:spcPct val="0"/>
              </a:spcBef>
              <a:spcAft>
                <a:spcPct val="0"/>
              </a:spcAft>
              <a:defRPr>
                <a:solidFill>
                  <a:schemeClr val="tx1"/>
                </a:solidFill>
                <a:latin typeface="Helvetica" panose="020B0604020202020204" pitchFamily="34" charset="0"/>
              </a:defRPr>
            </a:lvl7pPr>
            <a:lvl8pPr marL="3429000" indent="-228600" eaLnBrk="0" fontAlgn="base" hangingPunct="0">
              <a:spcBef>
                <a:spcPct val="0"/>
              </a:spcBef>
              <a:spcAft>
                <a:spcPct val="0"/>
              </a:spcAft>
              <a:defRPr>
                <a:solidFill>
                  <a:schemeClr val="tx1"/>
                </a:solidFill>
                <a:latin typeface="Helvetica" panose="020B0604020202020204" pitchFamily="34" charset="0"/>
              </a:defRPr>
            </a:lvl8pPr>
            <a:lvl9pPr marL="3886200" indent="-228600" eaLnBrk="0" fontAlgn="base" hangingPunct="0">
              <a:spcBef>
                <a:spcPct val="0"/>
              </a:spcBef>
              <a:spcAft>
                <a:spcPct val="0"/>
              </a:spcAft>
              <a:defRPr>
                <a:solidFill>
                  <a:schemeClr val="tx1"/>
                </a:solidFill>
                <a:latin typeface="Helvetica" panose="020B0604020202020204" pitchFamily="34" charset="0"/>
              </a:defRPr>
            </a:lvl9pPr>
          </a:lstStyle>
          <a:p>
            <a:endParaRPr lang="en-US" altLang="en-US"/>
          </a:p>
        </p:txBody>
      </p:sp>
      <p:sp>
        <p:nvSpPr>
          <p:cNvPr id="43012" name="Rectangle 3"/>
          <p:cNvSpPr>
            <a:spLocks noChangeArrowheads="1"/>
          </p:cNvSpPr>
          <p:nvPr/>
        </p:nvSpPr>
        <p:spPr bwMode="auto">
          <a:xfrm>
            <a:off x="4016375" y="8905875"/>
            <a:ext cx="3070225"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2914" tIns="45642" rIns="92914" bIns="45642" anchor="b"/>
          <a:lstStyle>
            <a:lvl1pPr defTabSz="930275">
              <a:defRPr>
                <a:solidFill>
                  <a:schemeClr val="tx1"/>
                </a:solidFill>
                <a:latin typeface="Helvetica" panose="020B0604020202020204" pitchFamily="34" charset="0"/>
              </a:defRPr>
            </a:lvl1pPr>
            <a:lvl2pPr marL="742950" indent="-285750" defTabSz="930275">
              <a:defRPr>
                <a:solidFill>
                  <a:schemeClr val="tx1"/>
                </a:solidFill>
                <a:latin typeface="Helvetica" panose="020B0604020202020204" pitchFamily="34" charset="0"/>
              </a:defRPr>
            </a:lvl2pPr>
            <a:lvl3pPr marL="1143000" indent="-228600" defTabSz="930275">
              <a:defRPr>
                <a:solidFill>
                  <a:schemeClr val="tx1"/>
                </a:solidFill>
                <a:latin typeface="Helvetica" panose="020B0604020202020204" pitchFamily="34" charset="0"/>
              </a:defRPr>
            </a:lvl3pPr>
            <a:lvl4pPr marL="1600200" indent="-228600" defTabSz="930275">
              <a:defRPr>
                <a:solidFill>
                  <a:schemeClr val="tx1"/>
                </a:solidFill>
                <a:latin typeface="Helvetica" panose="020B0604020202020204" pitchFamily="34" charset="0"/>
              </a:defRPr>
            </a:lvl4pPr>
            <a:lvl5pPr marL="2057400" indent="-228600" defTabSz="930275">
              <a:defRPr>
                <a:solidFill>
                  <a:schemeClr val="tx1"/>
                </a:solidFill>
                <a:latin typeface="Helvetica" panose="020B0604020202020204" pitchFamily="34" charset="0"/>
              </a:defRPr>
            </a:lvl5pPr>
            <a:lvl6pPr marL="2514600" indent="-228600" defTabSz="930275" eaLnBrk="0" fontAlgn="base" hangingPunct="0">
              <a:spcBef>
                <a:spcPct val="0"/>
              </a:spcBef>
              <a:spcAft>
                <a:spcPct val="0"/>
              </a:spcAft>
              <a:defRPr>
                <a:solidFill>
                  <a:schemeClr val="tx1"/>
                </a:solidFill>
                <a:latin typeface="Helvetica" panose="020B0604020202020204" pitchFamily="34" charset="0"/>
              </a:defRPr>
            </a:lvl6pPr>
            <a:lvl7pPr marL="2971800" indent="-228600" defTabSz="930275" eaLnBrk="0" fontAlgn="base" hangingPunct="0">
              <a:spcBef>
                <a:spcPct val="0"/>
              </a:spcBef>
              <a:spcAft>
                <a:spcPct val="0"/>
              </a:spcAft>
              <a:defRPr>
                <a:solidFill>
                  <a:schemeClr val="tx1"/>
                </a:solidFill>
                <a:latin typeface="Helvetica" panose="020B0604020202020204" pitchFamily="34" charset="0"/>
              </a:defRPr>
            </a:lvl7pPr>
            <a:lvl8pPr marL="3429000" indent="-228600" defTabSz="930275" eaLnBrk="0" fontAlgn="base" hangingPunct="0">
              <a:spcBef>
                <a:spcPct val="0"/>
              </a:spcBef>
              <a:spcAft>
                <a:spcPct val="0"/>
              </a:spcAft>
              <a:defRPr>
                <a:solidFill>
                  <a:schemeClr val="tx1"/>
                </a:solidFill>
                <a:latin typeface="Helvetica" panose="020B0604020202020204" pitchFamily="34" charset="0"/>
              </a:defRPr>
            </a:lvl8pPr>
            <a:lvl9pPr marL="3886200" indent="-228600" defTabSz="930275" eaLnBrk="0" fontAlgn="base" hangingPunct="0">
              <a:spcBef>
                <a:spcPct val="0"/>
              </a:spcBef>
              <a:spcAft>
                <a:spcPct val="0"/>
              </a:spcAft>
              <a:defRPr>
                <a:solidFill>
                  <a:schemeClr val="tx1"/>
                </a:solidFill>
                <a:latin typeface="Helvetica" panose="020B0604020202020204" pitchFamily="34" charset="0"/>
              </a:defRPr>
            </a:lvl9pPr>
          </a:lstStyle>
          <a:p>
            <a:pPr algn="r"/>
            <a:r>
              <a:rPr lang="en-US" altLang="en-US" sz="1300">
                <a:latin typeface="Times New Roman" panose="02020603050405020304" pitchFamily="18" charset="0"/>
              </a:rPr>
              <a:t>9</a:t>
            </a:r>
          </a:p>
        </p:txBody>
      </p:sp>
      <p:sp>
        <p:nvSpPr>
          <p:cNvPr id="43013" name="Rectangle 4"/>
          <p:cNvSpPr>
            <a:spLocks noChangeArrowheads="1"/>
          </p:cNvSpPr>
          <p:nvPr/>
        </p:nvSpPr>
        <p:spPr bwMode="auto">
          <a:xfrm>
            <a:off x="0" y="8905875"/>
            <a:ext cx="3070225"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2290" tIns="46145" rIns="92290" bIns="46145" anchor="ctr"/>
          <a:lstStyle>
            <a:lvl1pPr>
              <a:defRPr>
                <a:solidFill>
                  <a:schemeClr val="tx1"/>
                </a:solidFill>
                <a:latin typeface="Helvetica" panose="020B0604020202020204" pitchFamily="34" charset="0"/>
              </a:defRPr>
            </a:lvl1pPr>
            <a:lvl2pPr marL="742950" indent="-285750">
              <a:defRPr>
                <a:solidFill>
                  <a:schemeClr val="tx1"/>
                </a:solidFill>
                <a:latin typeface="Helvetica" panose="020B0604020202020204" pitchFamily="34" charset="0"/>
              </a:defRPr>
            </a:lvl2pPr>
            <a:lvl3pPr marL="1143000" indent="-228600">
              <a:defRPr>
                <a:solidFill>
                  <a:schemeClr val="tx1"/>
                </a:solidFill>
                <a:latin typeface="Helvetica" panose="020B0604020202020204" pitchFamily="34" charset="0"/>
              </a:defRPr>
            </a:lvl3pPr>
            <a:lvl4pPr marL="1600200" indent="-228600">
              <a:defRPr>
                <a:solidFill>
                  <a:schemeClr val="tx1"/>
                </a:solidFill>
                <a:latin typeface="Helvetica" panose="020B0604020202020204" pitchFamily="34" charset="0"/>
              </a:defRPr>
            </a:lvl4pPr>
            <a:lvl5pPr marL="2057400" indent="-228600">
              <a:defRPr>
                <a:solidFill>
                  <a:schemeClr val="tx1"/>
                </a:solidFill>
                <a:latin typeface="Helvetica" panose="020B0604020202020204" pitchFamily="34" charset="0"/>
              </a:defRPr>
            </a:lvl5pPr>
            <a:lvl6pPr marL="2514600" indent="-228600" eaLnBrk="0" fontAlgn="base" hangingPunct="0">
              <a:spcBef>
                <a:spcPct val="0"/>
              </a:spcBef>
              <a:spcAft>
                <a:spcPct val="0"/>
              </a:spcAft>
              <a:defRPr>
                <a:solidFill>
                  <a:schemeClr val="tx1"/>
                </a:solidFill>
                <a:latin typeface="Helvetica" panose="020B0604020202020204" pitchFamily="34" charset="0"/>
              </a:defRPr>
            </a:lvl6pPr>
            <a:lvl7pPr marL="2971800" indent="-228600" eaLnBrk="0" fontAlgn="base" hangingPunct="0">
              <a:spcBef>
                <a:spcPct val="0"/>
              </a:spcBef>
              <a:spcAft>
                <a:spcPct val="0"/>
              </a:spcAft>
              <a:defRPr>
                <a:solidFill>
                  <a:schemeClr val="tx1"/>
                </a:solidFill>
                <a:latin typeface="Helvetica" panose="020B0604020202020204" pitchFamily="34" charset="0"/>
              </a:defRPr>
            </a:lvl7pPr>
            <a:lvl8pPr marL="3429000" indent="-228600" eaLnBrk="0" fontAlgn="base" hangingPunct="0">
              <a:spcBef>
                <a:spcPct val="0"/>
              </a:spcBef>
              <a:spcAft>
                <a:spcPct val="0"/>
              </a:spcAft>
              <a:defRPr>
                <a:solidFill>
                  <a:schemeClr val="tx1"/>
                </a:solidFill>
                <a:latin typeface="Helvetica" panose="020B0604020202020204" pitchFamily="34" charset="0"/>
              </a:defRPr>
            </a:lvl8pPr>
            <a:lvl9pPr marL="3886200" indent="-228600" eaLnBrk="0" fontAlgn="base" hangingPunct="0">
              <a:spcBef>
                <a:spcPct val="0"/>
              </a:spcBef>
              <a:spcAft>
                <a:spcPct val="0"/>
              </a:spcAft>
              <a:defRPr>
                <a:solidFill>
                  <a:schemeClr val="tx1"/>
                </a:solidFill>
                <a:latin typeface="Helvetica" panose="020B0604020202020204" pitchFamily="34" charset="0"/>
              </a:defRPr>
            </a:lvl9pPr>
          </a:lstStyle>
          <a:p>
            <a:endParaRPr lang="en-US" altLang="en-US"/>
          </a:p>
        </p:txBody>
      </p:sp>
      <p:sp>
        <p:nvSpPr>
          <p:cNvPr id="43014" name="Rectangle 5"/>
          <p:cNvSpPr>
            <a:spLocks noChangeArrowheads="1"/>
          </p:cNvSpPr>
          <p:nvPr/>
        </p:nvSpPr>
        <p:spPr bwMode="auto">
          <a:xfrm>
            <a:off x="0" y="0"/>
            <a:ext cx="3070225"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2290" tIns="46145" rIns="92290" bIns="46145" anchor="ctr"/>
          <a:lstStyle>
            <a:lvl1pPr>
              <a:defRPr>
                <a:solidFill>
                  <a:schemeClr val="tx1"/>
                </a:solidFill>
                <a:latin typeface="Helvetica" panose="020B0604020202020204" pitchFamily="34" charset="0"/>
              </a:defRPr>
            </a:lvl1pPr>
            <a:lvl2pPr marL="742950" indent="-285750">
              <a:defRPr>
                <a:solidFill>
                  <a:schemeClr val="tx1"/>
                </a:solidFill>
                <a:latin typeface="Helvetica" panose="020B0604020202020204" pitchFamily="34" charset="0"/>
              </a:defRPr>
            </a:lvl2pPr>
            <a:lvl3pPr marL="1143000" indent="-228600">
              <a:defRPr>
                <a:solidFill>
                  <a:schemeClr val="tx1"/>
                </a:solidFill>
                <a:latin typeface="Helvetica" panose="020B0604020202020204" pitchFamily="34" charset="0"/>
              </a:defRPr>
            </a:lvl3pPr>
            <a:lvl4pPr marL="1600200" indent="-228600">
              <a:defRPr>
                <a:solidFill>
                  <a:schemeClr val="tx1"/>
                </a:solidFill>
                <a:latin typeface="Helvetica" panose="020B0604020202020204" pitchFamily="34" charset="0"/>
              </a:defRPr>
            </a:lvl4pPr>
            <a:lvl5pPr marL="2057400" indent="-228600">
              <a:defRPr>
                <a:solidFill>
                  <a:schemeClr val="tx1"/>
                </a:solidFill>
                <a:latin typeface="Helvetica" panose="020B0604020202020204" pitchFamily="34" charset="0"/>
              </a:defRPr>
            </a:lvl5pPr>
            <a:lvl6pPr marL="2514600" indent="-228600" eaLnBrk="0" fontAlgn="base" hangingPunct="0">
              <a:spcBef>
                <a:spcPct val="0"/>
              </a:spcBef>
              <a:spcAft>
                <a:spcPct val="0"/>
              </a:spcAft>
              <a:defRPr>
                <a:solidFill>
                  <a:schemeClr val="tx1"/>
                </a:solidFill>
                <a:latin typeface="Helvetica" panose="020B0604020202020204" pitchFamily="34" charset="0"/>
              </a:defRPr>
            </a:lvl6pPr>
            <a:lvl7pPr marL="2971800" indent="-228600" eaLnBrk="0" fontAlgn="base" hangingPunct="0">
              <a:spcBef>
                <a:spcPct val="0"/>
              </a:spcBef>
              <a:spcAft>
                <a:spcPct val="0"/>
              </a:spcAft>
              <a:defRPr>
                <a:solidFill>
                  <a:schemeClr val="tx1"/>
                </a:solidFill>
                <a:latin typeface="Helvetica" panose="020B0604020202020204" pitchFamily="34" charset="0"/>
              </a:defRPr>
            </a:lvl7pPr>
            <a:lvl8pPr marL="3429000" indent="-228600" eaLnBrk="0" fontAlgn="base" hangingPunct="0">
              <a:spcBef>
                <a:spcPct val="0"/>
              </a:spcBef>
              <a:spcAft>
                <a:spcPct val="0"/>
              </a:spcAft>
              <a:defRPr>
                <a:solidFill>
                  <a:schemeClr val="tx1"/>
                </a:solidFill>
                <a:latin typeface="Helvetica" panose="020B0604020202020204" pitchFamily="34" charset="0"/>
              </a:defRPr>
            </a:lvl8pPr>
            <a:lvl9pPr marL="3886200" indent="-228600" eaLnBrk="0" fontAlgn="base" hangingPunct="0">
              <a:spcBef>
                <a:spcPct val="0"/>
              </a:spcBef>
              <a:spcAft>
                <a:spcPct val="0"/>
              </a:spcAft>
              <a:defRPr>
                <a:solidFill>
                  <a:schemeClr val="tx1"/>
                </a:solidFill>
                <a:latin typeface="Helvetica" panose="020B0604020202020204" pitchFamily="34" charset="0"/>
              </a:defRPr>
            </a:lvl9pPr>
          </a:lstStyle>
          <a:p>
            <a:endParaRPr lang="en-US" altLang="en-US"/>
          </a:p>
        </p:txBody>
      </p:sp>
      <p:sp>
        <p:nvSpPr>
          <p:cNvPr id="43015" name="Rectangle 6"/>
          <p:cNvSpPr>
            <a:spLocks noGrp="1" noRot="1" noChangeAspect="1" noChangeArrowheads="1" noTextEdit="1"/>
          </p:cNvSpPr>
          <p:nvPr>
            <p:ph type="sldImg"/>
          </p:nvPr>
        </p:nvSpPr>
        <p:spPr>
          <a:xfrm>
            <a:off x="1209675" y="711200"/>
            <a:ext cx="4667250" cy="3500438"/>
          </a:xfrm>
          <a:ln w="12700" cap="flat"/>
        </p:spPr>
      </p:sp>
      <p:sp>
        <p:nvSpPr>
          <p:cNvPr id="43016" name="Rectangle 7"/>
          <p:cNvSpPr>
            <a:spLocks noGrp="1" noChangeArrowheads="1"/>
          </p:cNvSpPr>
          <p:nvPr>
            <p:ph type="body" idx="1"/>
          </p:nvPr>
        </p:nvSpPr>
        <p:spPr>
          <a:xfrm>
            <a:off x="942975" y="4452938"/>
            <a:ext cx="5200650" cy="42148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914" tIns="45642" rIns="92914" bIns="45642" anchor="ctr"/>
          <a:lstStyle/>
          <a:p>
            <a:endParaRPr lang="en-US" altLang="en-US" smtClean="0"/>
          </a:p>
        </p:txBody>
      </p:sp>
    </p:spTree>
    <p:extLst>
      <p:ext uri="{BB962C8B-B14F-4D97-AF65-F5344CB8AC3E}">
        <p14:creationId xmlns:p14="http://schemas.microsoft.com/office/powerpoint/2010/main" val="26742208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23247768-B304-4772-88A3-FE3DDC9B9086}" type="slidenum">
              <a:rPr lang="en-US" altLang="en-US" sz="1200" smtClean="0">
                <a:solidFill>
                  <a:srgbClr val="000000"/>
                </a:solidFill>
              </a:rPr>
              <a:pPr/>
              <a:t>8</a:t>
            </a:fld>
            <a:endParaRPr lang="en-US" altLang="en-US" sz="1200" smtClean="0">
              <a:solidFill>
                <a:srgbClr val="000000"/>
              </a:solidFill>
            </a:endParaRPr>
          </a:p>
        </p:txBody>
      </p:sp>
      <p:sp>
        <p:nvSpPr>
          <p:cNvPr id="29699" name="Rectangle 2"/>
          <p:cNvSpPr>
            <a:spLocks noGrp="1" noRot="1" noChangeAspect="1" noChangeArrowheads="1" noTextEdit="1"/>
          </p:cNvSpPr>
          <p:nvPr>
            <p:ph type="sldImg"/>
          </p:nvPr>
        </p:nvSpPr>
        <p:spPr>
          <a:xfrm>
            <a:off x="1371600" y="1143000"/>
            <a:ext cx="4114800" cy="3086100"/>
          </a:xfrm>
          <a:ln/>
        </p:spPr>
      </p:sp>
      <p:sp>
        <p:nvSpPr>
          <p:cNvPr id="297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val="368223544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defRPr>
                <a:solidFill>
                  <a:schemeClr val="tx1"/>
                </a:solidFill>
                <a:latin typeface="Helvetica" panose="020B0604020202020204" pitchFamily="34" charset="0"/>
              </a:defRPr>
            </a:lvl1pPr>
            <a:lvl2pPr marL="742950" indent="-285750" defTabSz="938213">
              <a:defRPr>
                <a:solidFill>
                  <a:schemeClr val="tx1"/>
                </a:solidFill>
                <a:latin typeface="Helvetica" panose="020B0604020202020204" pitchFamily="34" charset="0"/>
              </a:defRPr>
            </a:lvl2pPr>
            <a:lvl3pPr marL="1143000" indent="-228600" defTabSz="938213">
              <a:defRPr>
                <a:solidFill>
                  <a:schemeClr val="tx1"/>
                </a:solidFill>
                <a:latin typeface="Helvetica" panose="020B0604020202020204" pitchFamily="34" charset="0"/>
              </a:defRPr>
            </a:lvl3pPr>
            <a:lvl4pPr marL="1600200" indent="-228600" defTabSz="938213">
              <a:defRPr>
                <a:solidFill>
                  <a:schemeClr val="tx1"/>
                </a:solidFill>
                <a:latin typeface="Helvetica" panose="020B0604020202020204" pitchFamily="34" charset="0"/>
              </a:defRPr>
            </a:lvl4pPr>
            <a:lvl5pPr marL="2057400" indent="-228600" defTabSz="938213">
              <a:defRPr>
                <a:solidFill>
                  <a:schemeClr val="tx1"/>
                </a:solidFill>
                <a:latin typeface="Helvetica" panose="020B0604020202020204" pitchFamily="34" charset="0"/>
              </a:defRPr>
            </a:lvl5pPr>
            <a:lvl6pPr marL="2514600" indent="-228600" defTabSz="938213" eaLnBrk="0" fontAlgn="base" hangingPunct="0">
              <a:spcBef>
                <a:spcPct val="0"/>
              </a:spcBef>
              <a:spcAft>
                <a:spcPct val="0"/>
              </a:spcAft>
              <a:defRPr>
                <a:solidFill>
                  <a:schemeClr val="tx1"/>
                </a:solidFill>
                <a:latin typeface="Helvetica" panose="020B0604020202020204" pitchFamily="34" charset="0"/>
              </a:defRPr>
            </a:lvl6pPr>
            <a:lvl7pPr marL="2971800" indent="-228600" defTabSz="938213" eaLnBrk="0" fontAlgn="base" hangingPunct="0">
              <a:spcBef>
                <a:spcPct val="0"/>
              </a:spcBef>
              <a:spcAft>
                <a:spcPct val="0"/>
              </a:spcAft>
              <a:defRPr>
                <a:solidFill>
                  <a:schemeClr val="tx1"/>
                </a:solidFill>
                <a:latin typeface="Helvetica" panose="020B0604020202020204" pitchFamily="34" charset="0"/>
              </a:defRPr>
            </a:lvl7pPr>
            <a:lvl8pPr marL="3429000" indent="-228600" defTabSz="938213" eaLnBrk="0" fontAlgn="base" hangingPunct="0">
              <a:spcBef>
                <a:spcPct val="0"/>
              </a:spcBef>
              <a:spcAft>
                <a:spcPct val="0"/>
              </a:spcAft>
              <a:defRPr>
                <a:solidFill>
                  <a:schemeClr val="tx1"/>
                </a:solidFill>
                <a:latin typeface="Helvetica" panose="020B0604020202020204" pitchFamily="34" charset="0"/>
              </a:defRPr>
            </a:lvl8pPr>
            <a:lvl9pPr marL="3886200" indent="-228600" defTabSz="938213" eaLnBrk="0" fontAlgn="base" hangingPunct="0">
              <a:spcBef>
                <a:spcPct val="0"/>
              </a:spcBef>
              <a:spcAft>
                <a:spcPct val="0"/>
              </a:spcAft>
              <a:defRPr>
                <a:solidFill>
                  <a:schemeClr val="tx1"/>
                </a:solidFill>
                <a:latin typeface="Helvetica" panose="020B0604020202020204" pitchFamily="34" charset="0"/>
              </a:defRPr>
            </a:lvl9pPr>
          </a:lstStyle>
          <a:p>
            <a:fld id="{0B194C11-33AB-4282-9D5C-3C76C5F24639}" type="slidenum">
              <a:rPr lang="en-US" altLang="en-US"/>
              <a:pPr/>
              <a:t>75</a:t>
            </a:fld>
            <a:endParaRPr lang="en-US" altLang="en-US"/>
          </a:p>
        </p:txBody>
      </p:sp>
      <p:sp>
        <p:nvSpPr>
          <p:cNvPr id="45059" name="Rectangle 2"/>
          <p:cNvSpPr>
            <a:spLocks noChangeArrowheads="1"/>
          </p:cNvSpPr>
          <p:nvPr/>
        </p:nvSpPr>
        <p:spPr bwMode="auto">
          <a:xfrm>
            <a:off x="4016375" y="0"/>
            <a:ext cx="3070225"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2290" tIns="46145" rIns="92290" bIns="46145" anchor="ctr"/>
          <a:lstStyle>
            <a:lvl1pPr>
              <a:defRPr>
                <a:solidFill>
                  <a:schemeClr val="tx1"/>
                </a:solidFill>
                <a:latin typeface="Helvetica" panose="020B0604020202020204" pitchFamily="34" charset="0"/>
              </a:defRPr>
            </a:lvl1pPr>
            <a:lvl2pPr marL="742950" indent="-285750">
              <a:defRPr>
                <a:solidFill>
                  <a:schemeClr val="tx1"/>
                </a:solidFill>
                <a:latin typeface="Helvetica" panose="020B0604020202020204" pitchFamily="34" charset="0"/>
              </a:defRPr>
            </a:lvl2pPr>
            <a:lvl3pPr marL="1143000" indent="-228600">
              <a:defRPr>
                <a:solidFill>
                  <a:schemeClr val="tx1"/>
                </a:solidFill>
                <a:latin typeface="Helvetica" panose="020B0604020202020204" pitchFamily="34" charset="0"/>
              </a:defRPr>
            </a:lvl3pPr>
            <a:lvl4pPr marL="1600200" indent="-228600">
              <a:defRPr>
                <a:solidFill>
                  <a:schemeClr val="tx1"/>
                </a:solidFill>
                <a:latin typeface="Helvetica" panose="020B0604020202020204" pitchFamily="34" charset="0"/>
              </a:defRPr>
            </a:lvl4pPr>
            <a:lvl5pPr marL="2057400" indent="-228600">
              <a:defRPr>
                <a:solidFill>
                  <a:schemeClr val="tx1"/>
                </a:solidFill>
                <a:latin typeface="Helvetica" panose="020B0604020202020204" pitchFamily="34" charset="0"/>
              </a:defRPr>
            </a:lvl5pPr>
            <a:lvl6pPr marL="2514600" indent="-228600" eaLnBrk="0" fontAlgn="base" hangingPunct="0">
              <a:spcBef>
                <a:spcPct val="0"/>
              </a:spcBef>
              <a:spcAft>
                <a:spcPct val="0"/>
              </a:spcAft>
              <a:defRPr>
                <a:solidFill>
                  <a:schemeClr val="tx1"/>
                </a:solidFill>
                <a:latin typeface="Helvetica" panose="020B0604020202020204" pitchFamily="34" charset="0"/>
              </a:defRPr>
            </a:lvl6pPr>
            <a:lvl7pPr marL="2971800" indent="-228600" eaLnBrk="0" fontAlgn="base" hangingPunct="0">
              <a:spcBef>
                <a:spcPct val="0"/>
              </a:spcBef>
              <a:spcAft>
                <a:spcPct val="0"/>
              </a:spcAft>
              <a:defRPr>
                <a:solidFill>
                  <a:schemeClr val="tx1"/>
                </a:solidFill>
                <a:latin typeface="Helvetica" panose="020B0604020202020204" pitchFamily="34" charset="0"/>
              </a:defRPr>
            </a:lvl7pPr>
            <a:lvl8pPr marL="3429000" indent="-228600" eaLnBrk="0" fontAlgn="base" hangingPunct="0">
              <a:spcBef>
                <a:spcPct val="0"/>
              </a:spcBef>
              <a:spcAft>
                <a:spcPct val="0"/>
              </a:spcAft>
              <a:defRPr>
                <a:solidFill>
                  <a:schemeClr val="tx1"/>
                </a:solidFill>
                <a:latin typeface="Helvetica" panose="020B0604020202020204" pitchFamily="34" charset="0"/>
              </a:defRPr>
            </a:lvl8pPr>
            <a:lvl9pPr marL="3886200" indent="-228600" eaLnBrk="0" fontAlgn="base" hangingPunct="0">
              <a:spcBef>
                <a:spcPct val="0"/>
              </a:spcBef>
              <a:spcAft>
                <a:spcPct val="0"/>
              </a:spcAft>
              <a:defRPr>
                <a:solidFill>
                  <a:schemeClr val="tx1"/>
                </a:solidFill>
                <a:latin typeface="Helvetica" panose="020B0604020202020204" pitchFamily="34" charset="0"/>
              </a:defRPr>
            </a:lvl9pPr>
          </a:lstStyle>
          <a:p>
            <a:endParaRPr lang="en-US" altLang="en-US"/>
          </a:p>
        </p:txBody>
      </p:sp>
      <p:sp>
        <p:nvSpPr>
          <p:cNvPr id="45060" name="Rectangle 3"/>
          <p:cNvSpPr>
            <a:spLocks noChangeArrowheads="1"/>
          </p:cNvSpPr>
          <p:nvPr/>
        </p:nvSpPr>
        <p:spPr bwMode="auto">
          <a:xfrm>
            <a:off x="4016375" y="8905875"/>
            <a:ext cx="3070225"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2914" tIns="45642" rIns="92914" bIns="45642" anchor="b"/>
          <a:lstStyle>
            <a:lvl1pPr defTabSz="930275">
              <a:defRPr>
                <a:solidFill>
                  <a:schemeClr val="tx1"/>
                </a:solidFill>
                <a:latin typeface="Helvetica" panose="020B0604020202020204" pitchFamily="34" charset="0"/>
              </a:defRPr>
            </a:lvl1pPr>
            <a:lvl2pPr marL="742950" indent="-285750" defTabSz="930275">
              <a:defRPr>
                <a:solidFill>
                  <a:schemeClr val="tx1"/>
                </a:solidFill>
                <a:latin typeface="Helvetica" panose="020B0604020202020204" pitchFamily="34" charset="0"/>
              </a:defRPr>
            </a:lvl2pPr>
            <a:lvl3pPr marL="1143000" indent="-228600" defTabSz="930275">
              <a:defRPr>
                <a:solidFill>
                  <a:schemeClr val="tx1"/>
                </a:solidFill>
                <a:latin typeface="Helvetica" panose="020B0604020202020204" pitchFamily="34" charset="0"/>
              </a:defRPr>
            </a:lvl3pPr>
            <a:lvl4pPr marL="1600200" indent="-228600" defTabSz="930275">
              <a:defRPr>
                <a:solidFill>
                  <a:schemeClr val="tx1"/>
                </a:solidFill>
                <a:latin typeface="Helvetica" panose="020B0604020202020204" pitchFamily="34" charset="0"/>
              </a:defRPr>
            </a:lvl4pPr>
            <a:lvl5pPr marL="2057400" indent="-228600" defTabSz="930275">
              <a:defRPr>
                <a:solidFill>
                  <a:schemeClr val="tx1"/>
                </a:solidFill>
                <a:latin typeface="Helvetica" panose="020B0604020202020204" pitchFamily="34" charset="0"/>
              </a:defRPr>
            </a:lvl5pPr>
            <a:lvl6pPr marL="2514600" indent="-228600" defTabSz="930275" eaLnBrk="0" fontAlgn="base" hangingPunct="0">
              <a:spcBef>
                <a:spcPct val="0"/>
              </a:spcBef>
              <a:spcAft>
                <a:spcPct val="0"/>
              </a:spcAft>
              <a:defRPr>
                <a:solidFill>
                  <a:schemeClr val="tx1"/>
                </a:solidFill>
                <a:latin typeface="Helvetica" panose="020B0604020202020204" pitchFamily="34" charset="0"/>
              </a:defRPr>
            </a:lvl6pPr>
            <a:lvl7pPr marL="2971800" indent="-228600" defTabSz="930275" eaLnBrk="0" fontAlgn="base" hangingPunct="0">
              <a:spcBef>
                <a:spcPct val="0"/>
              </a:spcBef>
              <a:spcAft>
                <a:spcPct val="0"/>
              </a:spcAft>
              <a:defRPr>
                <a:solidFill>
                  <a:schemeClr val="tx1"/>
                </a:solidFill>
                <a:latin typeface="Helvetica" panose="020B0604020202020204" pitchFamily="34" charset="0"/>
              </a:defRPr>
            </a:lvl7pPr>
            <a:lvl8pPr marL="3429000" indent="-228600" defTabSz="930275" eaLnBrk="0" fontAlgn="base" hangingPunct="0">
              <a:spcBef>
                <a:spcPct val="0"/>
              </a:spcBef>
              <a:spcAft>
                <a:spcPct val="0"/>
              </a:spcAft>
              <a:defRPr>
                <a:solidFill>
                  <a:schemeClr val="tx1"/>
                </a:solidFill>
                <a:latin typeface="Helvetica" panose="020B0604020202020204" pitchFamily="34" charset="0"/>
              </a:defRPr>
            </a:lvl8pPr>
            <a:lvl9pPr marL="3886200" indent="-228600" defTabSz="930275" eaLnBrk="0" fontAlgn="base" hangingPunct="0">
              <a:spcBef>
                <a:spcPct val="0"/>
              </a:spcBef>
              <a:spcAft>
                <a:spcPct val="0"/>
              </a:spcAft>
              <a:defRPr>
                <a:solidFill>
                  <a:schemeClr val="tx1"/>
                </a:solidFill>
                <a:latin typeface="Helvetica" panose="020B0604020202020204" pitchFamily="34" charset="0"/>
              </a:defRPr>
            </a:lvl9pPr>
          </a:lstStyle>
          <a:p>
            <a:pPr algn="r"/>
            <a:r>
              <a:rPr lang="en-US" altLang="en-US" sz="1300">
                <a:latin typeface="Times New Roman" panose="02020603050405020304" pitchFamily="18" charset="0"/>
              </a:rPr>
              <a:t>9</a:t>
            </a:r>
          </a:p>
        </p:txBody>
      </p:sp>
      <p:sp>
        <p:nvSpPr>
          <p:cNvPr id="45061" name="Rectangle 4"/>
          <p:cNvSpPr>
            <a:spLocks noChangeArrowheads="1"/>
          </p:cNvSpPr>
          <p:nvPr/>
        </p:nvSpPr>
        <p:spPr bwMode="auto">
          <a:xfrm>
            <a:off x="0" y="8905875"/>
            <a:ext cx="3070225"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2290" tIns="46145" rIns="92290" bIns="46145" anchor="ctr"/>
          <a:lstStyle>
            <a:lvl1pPr>
              <a:defRPr>
                <a:solidFill>
                  <a:schemeClr val="tx1"/>
                </a:solidFill>
                <a:latin typeface="Helvetica" panose="020B0604020202020204" pitchFamily="34" charset="0"/>
              </a:defRPr>
            </a:lvl1pPr>
            <a:lvl2pPr marL="742950" indent="-285750">
              <a:defRPr>
                <a:solidFill>
                  <a:schemeClr val="tx1"/>
                </a:solidFill>
                <a:latin typeface="Helvetica" panose="020B0604020202020204" pitchFamily="34" charset="0"/>
              </a:defRPr>
            </a:lvl2pPr>
            <a:lvl3pPr marL="1143000" indent="-228600">
              <a:defRPr>
                <a:solidFill>
                  <a:schemeClr val="tx1"/>
                </a:solidFill>
                <a:latin typeface="Helvetica" panose="020B0604020202020204" pitchFamily="34" charset="0"/>
              </a:defRPr>
            </a:lvl3pPr>
            <a:lvl4pPr marL="1600200" indent="-228600">
              <a:defRPr>
                <a:solidFill>
                  <a:schemeClr val="tx1"/>
                </a:solidFill>
                <a:latin typeface="Helvetica" panose="020B0604020202020204" pitchFamily="34" charset="0"/>
              </a:defRPr>
            </a:lvl4pPr>
            <a:lvl5pPr marL="2057400" indent="-228600">
              <a:defRPr>
                <a:solidFill>
                  <a:schemeClr val="tx1"/>
                </a:solidFill>
                <a:latin typeface="Helvetica" panose="020B0604020202020204" pitchFamily="34" charset="0"/>
              </a:defRPr>
            </a:lvl5pPr>
            <a:lvl6pPr marL="2514600" indent="-228600" eaLnBrk="0" fontAlgn="base" hangingPunct="0">
              <a:spcBef>
                <a:spcPct val="0"/>
              </a:spcBef>
              <a:spcAft>
                <a:spcPct val="0"/>
              </a:spcAft>
              <a:defRPr>
                <a:solidFill>
                  <a:schemeClr val="tx1"/>
                </a:solidFill>
                <a:latin typeface="Helvetica" panose="020B0604020202020204" pitchFamily="34" charset="0"/>
              </a:defRPr>
            </a:lvl6pPr>
            <a:lvl7pPr marL="2971800" indent="-228600" eaLnBrk="0" fontAlgn="base" hangingPunct="0">
              <a:spcBef>
                <a:spcPct val="0"/>
              </a:spcBef>
              <a:spcAft>
                <a:spcPct val="0"/>
              </a:spcAft>
              <a:defRPr>
                <a:solidFill>
                  <a:schemeClr val="tx1"/>
                </a:solidFill>
                <a:latin typeface="Helvetica" panose="020B0604020202020204" pitchFamily="34" charset="0"/>
              </a:defRPr>
            </a:lvl7pPr>
            <a:lvl8pPr marL="3429000" indent="-228600" eaLnBrk="0" fontAlgn="base" hangingPunct="0">
              <a:spcBef>
                <a:spcPct val="0"/>
              </a:spcBef>
              <a:spcAft>
                <a:spcPct val="0"/>
              </a:spcAft>
              <a:defRPr>
                <a:solidFill>
                  <a:schemeClr val="tx1"/>
                </a:solidFill>
                <a:latin typeface="Helvetica" panose="020B0604020202020204" pitchFamily="34" charset="0"/>
              </a:defRPr>
            </a:lvl8pPr>
            <a:lvl9pPr marL="3886200" indent="-228600" eaLnBrk="0" fontAlgn="base" hangingPunct="0">
              <a:spcBef>
                <a:spcPct val="0"/>
              </a:spcBef>
              <a:spcAft>
                <a:spcPct val="0"/>
              </a:spcAft>
              <a:defRPr>
                <a:solidFill>
                  <a:schemeClr val="tx1"/>
                </a:solidFill>
                <a:latin typeface="Helvetica" panose="020B0604020202020204" pitchFamily="34" charset="0"/>
              </a:defRPr>
            </a:lvl9pPr>
          </a:lstStyle>
          <a:p>
            <a:endParaRPr lang="en-US" altLang="en-US"/>
          </a:p>
        </p:txBody>
      </p:sp>
      <p:sp>
        <p:nvSpPr>
          <p:cNvPr id="45062" name="Rectangle 5"/>
          <p:cNvSpPr>
            <a:spLocks noChangeArrowheads="1"/>
          </p:cNvSpPr>
          <p:nvPr/>
        </p:nvSpPr>
        <p:spPr bwMode="auto">
          <a:xfrm>
            <a:off x="0" y="0"/>
            <a:ext cx="3070225"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2290" tIns="46145" rIns="92290" bIns="46145" anchor="ctr"/>
          <a:lstStyle>
            <a:lvl1pPr>
              <a:defRPr>
                <a:solidFill>
                  <a:schemeClr val="tx1"/>
                </a:solidFill>
                <a:latin typeface="Helvetica" panose="020B0604020202020204" pitchFamily="34" charset="0"/>
              </a:defRPr>
            </a:lvl1pPr>
            <a:lvl2pPr marL="742950" indent="-285750">
              <a:defRPr>
                <a:solidFill>
                  <a:schemeClr val="tx1"/>
                </a:solidFill>
                <a:latin typeface="Helvetica" panose="020B0604020202020204" pitchFamily="34" charset="0"/>
              </a:defRPr>
            </a:lvl2pPr>
            <a:lvl3pPr marL="1143000" indent="-228600">
              <a:defRPr>
                <a:solidFill>
                  <a:schemeClr val="tx1"/>
                </a:solidFill>
                <a:latin typeface="Helvetica" panose="020B0604020202020204" pitchFamily="34" charset="0"/>
              </a:defRPr>
            </a:lvl3pPr>
            <a:lvl4pPr marL="1600200" indent="-228600">
              <a:defRPr>
                <a:solidFill>
                  <a:schemeClr val="tx1"/>
                </a:solidFill>
                <a:latin typeface="Helvetica" panose="020B0604020202020204" pitchFamily="34" charset="0"/>
              </a:defRPr>
            </a:lvl4pPr>
            <a:lvl5pPr marL="2057400" indent="-228600">
              <a:defRPr>
                <a:solidFill>
                  <a:schemeClr val="tx1"/>
                </a:solidFill>
                <a:latin typeface="Helvetica" panose="020B0604020202020204" pitchFamily="34" charset="0"/>
              </a:defRPr>
            </a:lvl5pPr>
            <a:lvl6pPr marL="2514600" indent="-228600" eaLnBrk="0" fontAlgn="base" hangingPunct="0">
              <a:spcBef>
                <a:spcPct val="0"/>
              </a:spcBef>
              <a:spcAft>
                <a:spcPct val="0"/>
              </a:spcAft>
              <a:defRPr>
                <a:solidFill>
                  <a:schemeClr val="tx1"/>
                </a:solidFill>
                <a:latin typeface="Helvetica" panose="020B0604020202020204" pitchFamily="34" charset="0"/>
              </a:defRPr>
            </a:lvl6pPr>
            <a:lvl7pPr marL="2971800" indent="-228600" eaLnBrk="0" fontAlgn="base" hangingPunct="0">
              <a:spcBef>
                <a:spcPct val="0"/>
              </a:spcBef>
              <a:spcAft>
                <a:spcPct val="0"/>
              </a:spcAft>
              <a:defRPr>
                <a:solidFill>
                  <a:schemeClr val="tx1"/>
                </a:solidFill>
                <a:latin typeface="Helvetica" panose="020B0604020202020204" pitchFamily="34" charset="0"/>
              </a:defRPr>
            </a:lvl7pPr>
            <a:lvl8pPr marL="3429000" indent="-228600" eaLnBrk="0" fontAlgn="base" hangingPunct="0">
              <a:spcBef>
                <a:spcPct val="0"/>
              </a:spcBef>
              <a:spcAft>
                <a:spcPct val="0"/>
              </a:spcAft>
              <a:defRPr>
                <a:solidFill>
                  <a:schemeClr val="tx1"/>
                </a:solidFill>
                <a:latin typeface="Helvetica" panose="020B0604020202020204" pitchFamily="34" charset="0"/>
              </a:defRPr>
            </a:lvl8pPr>
            <a:lvl9pPr marL="3886200" indent="-228600" eaLnBrk="0" fontAlgn="base" hangingPunct="0">
              <a:spcBef>
                <a:spcPct val="0"/>
              </a:spcBef>
              <a:spcAft>
                <a:spcPct val="0"/>
              </a:spcAft>
              <a:defRPr>
                <a:solidFill>
                  <a:schemeClr val="tx1"/>
                </a:solidFill>
                <a:latin typeface="Helvetica" panose="020B0604020202020204" pitchFamily="34" charset="0"/>
              </a:defRPr>
            </a:lvl9pPr>
          </a:lstStyle>
          <a:p>
            <a:endParaRPr lang="en-US" altLang="en-US"/>
          </a:p>
        </p:txBody>
      </p:sp>
      <p:sp>
        <p:nvSpPr>
          <p:cNvPr id="45063" name="Rectangle 6"/>
          <p:cNvSpPr>
            <a:spLocks noGrp="1" noRot="1" noChangeAspect="1" noChangeArrowheads="1" noTextEdit="1"/>
          </p:cNvSpPr>
          <p:nvPr>
            <p:ph type="sldImg"/>
          </p:nvPr>
        </p:nvSpPr>
        <p:spPr>
          <a:xfrm>
            <a:off x="1209675" y="711200"/>
            <a:ext cx="4667250" cy="3500438"/>
          </a:xfrm>
          <a:ln w="12700" cap="flat"/>
        </p:spPr>
      </p:sp>
      <p:sp>
        <p:nvSpPr>
          <p:cNvPr id="45064" name="Rectangle 7"/>
          <p:cNvSpPr>
            <a:spLocks noGrp="1" noChangeArrowheads="1"/>
          </p:cNvSpPr>
          <p:nvPr>
            <p:ph type="body" idx="1"/>
          </p:nvPr>
        </p:nvSpPr>
        <p:spPr>
          <a:xfrm>
            <a:off x="942975" y="4452938"/>
            <a:ext cx="5200650" cy="42148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914" tIns="45642" rIns="92914" bIns="45642" anchor="ctr"/>
          <a:lstStyle/>
          <a:p>
            <a:endParaRPr lang="en-US" altLang="en-US" smtClean="0"/>
          </a:p>
        </p:txBody>
      </p:sp>
    </p:spTree>
    <p:extLst>
      <p:ext uri="{BB962C8B-B14F-4D97-AF65-F5344CB8AC3E}">
        <p14:creationId xmlns:p14="http://schemas.microsoft.com/office/powerpoint/2010/main" val="286001784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defRPr>
                <a:solidFill>
                  <a:schemeClr val="tx1"/>
                </a:solidFill>
                <a:latin typeface="Helvetica" panose="020B0604020202020204" pitchFamily="34" charset="0"/>
              </a:defRPr>
            </a:lvl1pPr>
            <a:lvl2pPr marL="742950" indent="-285750" defTabSz="938213">
              <a:defRPr>
                <a:solidFill>
                  <a:schemeClr val="tx1"/>
                </a:solidFill>
                <a:latin typeface="Helvetica" panose="020B0604020202020204" pitchFamily="34" charset="0"/>
              </a:defRPr>
            </a:lvl2pPr>
            <a:lvl3pPr marL="1143000" indent="-228600" defTabSz="938213">
              <a:defRPr>
                <a:solidFill>
                  <a:schemeClr val="tx1"/>
                </a:solidFill>
                <a:latin typeface="Helvetica" panose="020B0604020202020204" pitchFamily="34" charset="0"/>
              </a:defRPr>
            </a:lvl3pPr>
            <a:lvl4pPr marL="1600200" indent="-228600" defTabSz="938213">
              <a:defRPr>
                <a:solidFill>
                  <a:schemeClr val="tx1"/>
                </a:solidFill>
                <a:latin typeface="Helvetica" panose="020B0604020202020204" pitchFamily="34" charset="0"/>
              </a:defRPr>
            </a:lvl4pPr>
            <a:lvl5pPr marL="2057400" indent="-228600" defTabSz="938213">
              <a:defRPr>
                <a:solidFill>
                  <a:schemeClr val="tx1"/>
                </a:solidFill>
                <a:latin typeface="Helvetica" panose="020B0604020202020204" pitchFamily="34" charset="0"/>
              </a:defRPr>
            </a:lvl5pPr>
            <a:lvl6pPr marL="2514600" indent="-228600" defTabSz="938213" eaLnBrk="0" fontAlgn="base" hangingPunct="0">
              <a:spcBef>
                <a:spcPct val="0"/>
              </a:spcBef>
              <a:spcAft>
                <a:spcPct val="0"/>
              </a:spcAft>
              <a:defRPr>
                <a:solidFill>
                  <a:schemeClr val="tx1"/>
                </a:solidFill>
                <a:latin typeface="Helvetica" panose="020B0604020202020204" pitchFamily="34" charset="0"/>
              </a:defRPr>
            </a:lvl6pPr>
            <a:lvl7pPr marL="2971800" indent="-228600" defTabSz="938213" eaLnBrk="0" fontAlgn="base" hangingPunct="0">
              <a:spcBef>
                <a:spcPct val="0"/>
              </a:spcBef>
              <a:spcAft>
                <a:spcPct val="0"/>
              </a:spcAft>
              <a:defRPr>
                <a:solidFill>
                  <a:schemeClr val="tx1"/>
                </a:solidFill>
                <a:latin typeface="Helvetica" panose="020B0604020202020204" pitchFamily="34" charset="0"/>
              </a:defRPr>
            </a:lvl7pPr>
            <a:lvl8pPr marL="3429000" indent="-228600" defTabSz="938213" eaLnBrk="0" fontAlgn="base" hangingPunct="0">
              <a:spcBef>
                <a:spcPct val="0"/>
              </a:spcBef>
              <a:spcAft>
                <a:spcPct val="0"/>
              </a:spcAft>
              <a:defRPr>
                <a:solidFill>
                  <a:schemeClr val="tx1"/>
                </a:solidFill>
                <a:latin typeface="Helvetica" panose="020B0604020202020204" pitchFamily="34" charset="0"/>
              </a:defRPr>
            </a:lvl8pPr>
            <a:lvl9pPr marL="3886200" indent="-228600" defTabSz="938213" eaLnBrk="0" fontAlgn="base" hangingPunct="0">
              <a:spcBef>
                <a:spcPct val="0"/>
              </a:spcBef>
              <a:spcAft>
                <a:spcPct val="0"/>
              </a:spcAft>
              <a:defRPr>
                <a:solidFill>
                  <a:schemeClr val="tx1"/>
                </a:solidFill>
                <a:latin typeface="Helvetica" panose="020B0604020202020204" pitchFamily="34" charset="0"/>
              </a:defRPr>
            </a:lvl9pPr>
          </a:lstStyle>
          <a:p>
            <a:fld id="{FBC70630-4AD2-4566-B46F-FB1FC881CC56}" type="slidenum">
              <a:rPr lang="en-US" altLang="en-US"/>
              <a:pPr/>
              <a:t>76</a:t>
            </a:fld>
            <a:endParaRPr lang="en-US" altLang="en-US"/>
          </a:p>
        </p:txBody>
      </p:sp>
      <p:sp>
        <p:nvSpPr>
          <p:cNvPr id="47107" name="Rectangle 2"/>
          <p:cNvSpPr>
            <a:spLocks noGrp="1" noRot="1" noChangeAspect="1" noChangeArrowheads="1" noTextEdit="1"/>
          </p:cNvSpPr>
          <p:nvPr>
            <p:ph type="sldImg"/>
          </p:nvPr>
        </p:nvSpPr>
        <p:spPr>
          <a:xfrm>
            <a:off x="1209675" y="711200"/>
            <a:ext cx="4667250" cy="3500438"/>
          </a:xfrm>
          <a:ln/>
        </p:spPr>
      </p:sp>
      <p:sp>
        <p:nvSpPr>
          <p:cNvPr id="47108" name="Rectangle 3"/>
          <p:cNvSpPr>
            <a:spLocks noGrp="1" noChangeArrowheads="1"/>
          </p:cNvSpPr>
          <p:nvPr>
            <p:ph type="body" idx="1"/>
          </p:nvPr>
        </p:nvSpPr>
        <p:spPr>
          <a:xfrm>
            <a:off x="942975" y="4452938"/>
            <a:ext cx="5200650" cy="42148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145670523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defRPr>
                <a:solidFill>
                  <a:schemeClr val="tx1"/>
                </a:solidFill>
                <a:latin typeface="Helvetica" panose="020B0604020202020204" pitchFamily="34" charset="0"/>
              </a:defRPr>
            </a:lvl1pPr>
            <a:lvl2pPr marL="742950" indent="-285750" defTabSz="938213">
              <a:defRPr>
                <a:solidFill>
                  <a:schemeClr val="tx1"/>
                </a:solidFill>
                <a:latin typeface="Helvetica" panose="020B0604020202020204" pitchFamily="34" charset="0"/>
              </a:defRPr>
            </a:lvl2pPr>
            <a:lvl3pPr marL="1143000" indent="-228600" defTabSz="938213">
              <a:defRPr>
                <a:solidFill>
                  <a:schemeClr val="tx1"/>
                </a:solidFill>
                <a:latin typeface="Helvetica" panose="020B0604020202020204" pitchFamily="34" charset="0"/>
              </a:defRPr>
            </a:lvl3pPr>
            <a:lvl4pPr marL="1600200" indent="-228600" defTabSz="938213">
              <a:defRPr>
                <a:solidFill>
                  <a:schemeClr val="tx1"/>
                </a:solidFill>
                <a:latin typeface="Helvetica" panose="020B0604020202020204" pitchFamily="34" charset="0"/>
              </a:defRPr>
            </a:lvl4pPr>
            <a:lvl5pPr marL="2057400" indent="-228600" defTabSz="938213">
              <a:defRPr>
                <a:solidFill>
                  <a:schemeClr val="tx1"/>
                </a:solidFill>
                <a:latin typeface="Helvetica" panose="020B0604020202020204" pitchFamily="34" charset="0"/>
              </a:defRPr>
            </a:lvl5pPr>
            <a:lvl6pPr marL="2514600" indent="-228600" defTabSz="938213" eaLnBrk="0" fontAlgn="base" hangingPunct="0">
              <a:spcBef>
                <a:spcPct val="0"/>
              </a:spcBef>
              <a:spcAft>
                <a:spcPct val="0"/>
              </a:spcAft>
              <a:defRPr>
                <a:solidFill>
                  <a:schemeClr val="tx1"/>
                </a:solidFill>
                <a:latin typeface="Helvetica" panose="020B0604020202020204" pitchFamily="34" charset="0"/>
              </a:defRPr>
            </a:lvl6pPr>
            <a:lvl7pPr marL="2971800" indent="-228600" defTabSz="938213" eaLnBrk="0" fontAlgn="base" hangingPunct="0">
              <a:spcBef>
                <a:spcPct val="0"/>
              </a:spcBef>
              <a:spcAft>
                <a:spcPct val="0"/>
              </a:spcAft>
              <a:defRPr>
                <a:solidFill>
                  <a:schemeClr val="tx1"/>
                </a:solidFill>
                <a:latin typeface="Helvetica" panose="020B0604020202020204" pitchFamily="34" charset="0"/>
              </a:defRPr>
            </a:lvl7pPr>
            <a:lvl8pPr marL="3429000" indent="-228600" defTabSz="938213" eaLnBrk="0" fontAlgn="base" hangingPunct="0">
              <a:spcBef>
                <a:spcPct val="0"/>
              </a:spcBef>
              <a:spcAft>
                <a:spcPct val="0"/>
              </a:spcAft>
              <a:defRPr>
                <a:solidFill>
                  <a:schemeClr val="tx1"/>
                </a:solidFill>
                <a:latin typeface="Helvetica" panose="020B0604020202020204" pitchFamily="34" charset="0"/>
              </a:defRPr>
            </a:lvl8pPr>
            <a:lvl9pPr marL="3886200" indent="-228600" defTabSz="938213" eaLnBrk="0" fontAlgn="base" hangingPunct="0">
              <a:spcBef>
                <a:spcPct val="0"/>
              </a:spcBef>
              <a:spcAft>
                <a:spcPct val="0"/>
              </a:spcAft>
              <a:defRPr>
                <a:solidFill>
                  <a:schemeClr val="tx1"/>
                </a:solidFill>
                <a:latin typeface="Helvetica" panose="020B0604020202020204" pitchFamily="34" charset="0"/>
              </a:defRPr>
            </a:lvl9pPr>
          </a:lstStyle>
          <a:p>
            <a:fld id="{C2AD3328-0A45-44FD-870C-55374414A217}" type="slidenum">
              <a:rPr lang="en-US" altLang="en-US"/>
              <a:pPr/>
              <a:t>77</a:t>
            </a:fld>
            <a:endParaRPr lang="en-US" altLang="en-US"/>
          </a:p>
        </p:txBody>
      </p:sp>
      <p:sp>
        <p:nvSpPr>
          <p:cNvPr id="49155" name="Rectangle 2"/>
          <p:cNvSpPr>
            <a:spLocks noGrp="1" noRot="1" noChangeAspect="1" noChangeArrowheads="1" noTextEdit="1"/>
          </p:cNvSpPr>
          <p:nvPr>
            <p:ph type="sldImg"/>
          </p:nvPr>
        </p:nvSpPr>
        <p:spPr>
          <a:xfrm>
            <a:off x="1209675" y="711200"/>
            <a:ext cx="4667250" cy="3500438"/>
          </a:xfrm>
          <a:ln/>
        </p:spPr>
      </p:sp>
      <p:sp>
        <p:nvSpPr>
          <p:cNvPr id="49156" name="Rectangle 3"/>
          <p:cNvSpPr>
            <a:spLocks noGrp="1" noChangeArrowheads="1"/>
          </p:cNvSpPr>
          <p:nvPr>
            <p:ph type="body" idx="1"/>
          </p:nvPr>
        </p:nvSpPr>
        <p:spPr>
          <a:xfrm>
            <a:off x="942975" y="4452938"/>
            <a:ext cx="5200650" cy="42148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165213399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defRPr>
                <a:solidFill>
                  <a:schemeClr val="tx1"/>
                </a:solidFill>
                <a:latin typeface="Helvetica" panose="020B0604020202020204" pitchFamily="34" charset="0"/>
              </a:defRPr>
            </a:lvl1pPr>
            <a:lvl2pPr marL="742950" indent="-285750" defTabSz="938213">
              <a:defRPr>
                <a:solidFill>
                  <a:schemeClr val="tx1"/>
                </a:solidFill>
                <a:latin typeface="Helvetica" panose="020B0604020202020204" pitchFamily="34" charset="0"/>
              </a:defRPr>
            </a:lvl2pPr>
            <a:lvl3pPr marL="1143000" indent="-228600" defTabSz="938213">
              <a:defRPr>
                <a:solidFill>
                  <a:schemeClr val="tx1"/>
                </a:solidFill>
                <a:latin typeface="Helvetica" panose="020B0604020202020204" pitchFamily="34" charset="0"/>
              </a:defRPr>
            </a:lvl3pPr>
            <a:lvl4pPr marL="1600200" indent="-228600" defTabSz="938213">
              <a:defRPr>
                <a:solidFill>
                  <a:schemeClr val="tx1"/>
                </a:solidFill>
                <a:latin typeface="Helvetica" panose="020B0604020202020204" pitchFamily="34" charset="0"/>
              </a:defRPr>
            </a:lvl4pPr>
            <a:lvl5pPr marL="2057400" indent="-228600" defTabSz="938213">
              <a:defRPr>
                <a:solidFill>
                  <a:schemeClr val="tx1"/>
                </a:solidFill>
                <a:latin typeface="Helvetica" panose="020B0604020202020204" pitchFamily="34" charset="0"/>
              </a:defRPr>
            </a:lvl5pPr>
            <a:lvl6pPr marL="2514600" indent="-228600" defTabSz="938213" eaLnBrk="0" fontAlgn="base" hangingPunct="0">
              <a:spcBef>
                <a:spcPct val="0"/>
              </a:spcBef>
              <a:spcAft>
                <a:spcPct val="0"/>
              </a:spcAft>
              <a:defRPr>
                <a:solidFill>
                  <a:schemeClr val="tx1"/>
                </a:solidFill>
                <a:latin typeface="Helvetica" panose="020B0604020202020204" pitchFamily="34" charset="0"/>
              </a:defRPr>
            </a:lvl6pPr>
            <a:lvl7pPr marL="2971800" indent="-228600" defTabSz="938213" eaLnBrk="0" fontAlgn="base" hangingPunct="0">
              <a:spcBef>
                <a:spcPct val="0"/>
              </a:spcBef>
              <a:spcAft>
                <a:spcPct val="0"/>
              </a:spcAft>
              <a:defRPr>
                <a:solidFill>
                  <a:schemeClr val="tx1"/>
                </a:solidFill>
                <a:latin typeface="Helvetica" panose="020B0604020202020204" pitchFamily="34" charset="0"/>
              </a:defRPr>
            </a:lvl7pPr>
            <a:lvl8pPr marL="3429000" indent="-228600" defTabSz="938213" eaLnBrk="0" fontAlgn="base" hangingPunct="0">
              <a:spcBef>
                <a:spcPct val="0"/>
              </a:spcBef>
              <a:spcAft>
                <a:spcPct val="0"/>
              </a:spcAft>
              <a:defRPr>
                <a:solidFill>
                  <a:schemeClr val="tx1"/>
                </a:solidFill>
                <a:latin typeface="Helvetica" panose="020B0604020202020204" pitchFamily="34" charset="0"/>
              </a:defRPr>
            </a:lvl8pPr>
            <a:lvl9pPr marL="3886200" indent="-228600" defTabSz="938213" eaLnBrk="0" fontAlgn="base" hangingPunct="0">
              <a:spcBef>
                <a:spcPct val="0"/>
              </a:spcBef>
              <a:spcAft>
                <a:spcPct val="0"/>
              </a:spcAft>
              <a:defRPr>
                <a:solidFill>
                  <a:schemeClr val="tx1"/>
                </a:solidFill>
                <a:latin typeface="Helvetica" panose="020B0604020202020204" pitchFamily="34" charset="0"/>
              </a:defRPr>
            </a:lvl9pPr>
          </a:lstStyle>
          <a:p>
            <a:fld id="{8B69CC86-C450-4F29-8560-596BC04D3B38}" type="slidenum">
              <a:rPr lang="en-US" altLang="en-US"/>
              <a:pPr/>
              <a:t>78</a:t>
            </a:fld>
            <a:endParaRPr lang="en-US" altLang="en-US"/>
          </a:p>
        </p:txBody>
      </p:sp>
      <p:sp>
        <p:nvSpPr>
          <p:cNvPr id="51203" name="Rectangle 2"/>
          <p:cNvSpPr>
            <a:spLocks noGrp="1" noRot="1" noChangeAspect="1" noChangeArrowheads="1" noTextEdit="1"/>
          </p:cNvSpPr>
          <p:nvPr>
            <p:ph type="sldImg"/>
          </p:nvPr>
        </p:nvSpPr>
        <p:spPr>
          <a:xfrm>
            <a:off x="1209675" y="711200"/>
            <a:ext cx="4667250" cy="3500438"/>
          </a:xfrm>
          <a:ln/>
        </p:spPr>
      </p:sp>
      <p:sp>
        <p:nvSpPr>
          <p:cNvPr id="51204" name="Rectangle 3"/>
          <p:cNvSpPr>
            <a:spLocks noGrp="1" noChangeArrowheads="1"/>
          </p:cNvSpPr>
          <p:nvPr>
            <p:ph type="body" idx="1"/>
          </p:nvPr>
        </p:nvSpPr>
        <p:spPr>
          <a:xfrm>
            <a:off x="942975" y="4452938"/>
            <a:ext cx="5200650" cy="42148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380233437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defRPr>
                <a:solidFill>
                  <a:schemeClr val="tx1"/>
                </a:solidFill>
                <a:latin typeface="Helvetica" panose="020B0604020202020204" pitchFamily="34" charset="0"/>
              </a:defRPr>
            </a:lvl1pPr>
            <a:lvl2pPr marL="742950" indent="-285750" defTabSz="938213">
              <a:defRPr>
                <a:solidFill>
                  <a:schemeClr val="tx1"/>
                </a:solidFill>
                <a:latin typeface="Helvetica" panose="020B0604020202020204" pitchFamily="34" charset="0"/>
              </a:defRPr>
            </a:lvl2pPr>
            <a:lvl3pPr marL="1143000" indent="-228600" defTabSz="938213">
              <a:defRPr>
                <a:solidFill>
                  <a:schemeClr val="tx1"/>
                </a:solidFill>
                <a:latin typeface="Helvetica" panose="020B0604020202020204" pitchFamily="34" charset="0"/>
              </a:defRPr>
            </a:lvl3pPr>
            <a:lvl4pPr marL="1600200" indent="-228600" defTabSz="938213">
              <a:defRPr>
                <a:solidFill>
                  <a:schemeClr val="tx1"/>
                </a:solidFill>
                <a:latin typeface="Helvetica" panose="020B0604020202020204" pitchFamily="34" charset="0"/>
              </a:defRPr>
            </a:lvl4pPr>
            <a:lvl5pPr marL="2057400" indent="-228600" defTabSz="938213">
              <a:defRPr>
                <a:solidFill>
                  <a:schemeClr val="tx1"/>
                </a:solidFill>
                <a:latin typeface="Helvetica" panose="020B0604020202020204" pitchFamily="34" charset="0"/>
              </a:defRPr>
            </a:lvl5pPr>
            <a:lvl6pPr marL="2514600" indent="-228600" defTabSz="938213" eaLnBrk="0" fontAlgn="base" hangingPunct="0">
              <a:spcBef>
                <a:spcPct val="0"/>
              </a:spcBef>
              <a:spcAft>
                <a:spcPct val="0"/>
              </a:spcAft>
              <a:defRPr>
                <a:solidFill>
                  <a:schemeClr val="tx1"/>
                </a:solidFill>
                <a:latin typeface="Helvetica" panose="020B0604020202020204" pitchFamily="34" charset="0"/>
              </a:defRPr>
            </a:lvl6pPr>
            <a:lvl7pPr marL="2971800" indent="-228600" defTabSz="938213" eaLnBrk="0" fontAlgn="base" hangingPunct="0">
              <a:spcBef>
                <a:spcPct val="0"/>
              </a:spcBef>
              <a:spcAft>
                <a:spcPct val="0"/>
              </a:spcAft>
              <a:defRPr>
                <a:solidFill>
                  <a:schemeClr val="tx1"/>
                </a:solidFill>
                <a:latin typeface="Helvetica" panose="020B0604020202020204" pitchFamily="34" charset="0"/>
              </a:defRPr>
            </a:lvl7pPr>
            <a:lvl8pPr marL="3429000" indent="-228600" defTabSz="938213" eaLnBrk="0" fontAlgn="base" hangingPunct="0">
              <a:spcBef>
                <a:spcPct val="0"/>
              </a:spcBef>
              <a:spcAft>
                <a:spcPct val="0"/>
              </a:spcAft>
              <a:defRPr>
                <a:solidFill>
                  <a:schemeClr val="tx1"/>
                </a:solidFill>
                <a:latin typeface="Helvetica" panose="020B0604020202020204" pitchFamily="34" charset="0"/>
              </a:defRPr>
            </a:lvl8pPr>
            <a:lvl9pPr marL="3886200" indent="-228600" defTabSz="938213" eaLnBrk="0" fontAlgn="base" hangingPunct="0">
              <a:spcBef>
                <a:spcPct val="0"/>
              </a:spcBef>
              <a:spcAft>
                <a:spcPct val="0"/>
              </a:spcAft>
              <a:defRPr>
                <a:solidFill>
                  <a:schemeClr val="tx1"/>
                </a:solidFill>
                <a:latin typeface="Helvetica" panose="020B0604020202020204" pitchFamily="34" charset="0"/>
              </a:defRPr>
            </a:lvl9pPr>
          </a:lstStyle>
          <a:p>
            <a:fld id="{F9ED3611-1D8C-4A06-A47B-221581765981}" type="slidenum">
              <a:rPr lang="en-US" altLang="en-US"/>
              <a:pPr/>
              <a:t>79</a:t>
            </a:fld>
            <a:endParaRPr lang="en-US" altLang="en-US"/>
          </a:p>
        </p:txBody>
      </p:sp>
      <p:sp>
        <p:nvSpPr>
          <p:cNvPr id="53251" name="Rectangle 2"/>
          <p:cNvSpPr>
            <a:spLocks noGrp="1" noRot="1" noChangeAspect="1" noChangeArrowheads="1" noTextEdit="1"/>
          </p:cNvSpPr>
          <p:nvPr>
            <p:ph type="sldImg"/>
          </p:nvPr>
        </p:nvSpPr>
        <p:spPr>
          <a:xfrm>
            <a:off x="1209675" y="711200"/>
            <a:ext cx="4667250" cy="3500438"/>
          </a:xfrm>
          <a:ln/>
        </p:spPr>
      </p:sp>
      <p:sp>
        <p:nvSpPr>
          <p:cNvPr id="53252" name="Rectangle 3"/>
          <p:cNvSpPr>
            <a:spLocks noGrp="1" noChangeArrowheads="1"/>
          </p:cNvSpPr>
          <p:nvPr>
            <p:ph type="body" idx="1"/>
          </p:nvPr>
        </p:nvSpPr>
        <p:spPr>
          <a:xfrm>
            <a:off x="942975" y="4452938"/>
            <a:ext cx="5200650" cy="42148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112699665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defRPr>
                <a:solidFill>
                  <a:schemeClr val="tx1"/>
                </a:solidFill>
                <a:latin typeface="Helvetica" panose="020B0604020202020204" pitchFamily="34" charset="0"/>
              </a:defRPr>
            </a:lvl1pPr>
            <a:lvl2pPr marL="742950" indent="-285750" defTabSz="938213">
              <a:defRPr>
                <a:solidFill>
                  <a:schemeClr val="tx1"/>
                </a:solidFill>
                <a:latin typeface="Helvetica" panose="020B0604020202020204" pitchFamily="34" charset="0"/>
              </a:defRPr>
            </a:lvl2pPr>
            <a:lvl3pPr marL="1143000" indent="-228600" defTabSz="938213">
              <a:defRPr>
                <a:solidFill>
                  <a:schemeClr val="tx1"/>
                </a:solidFill>
                <a:latin typeface="Helvetica" panose="020B0604020202020204" pitchFamily="34" charset="0"/>
              </a:defRPr>
            </a:lvl3pPr>
            <a:lvl4pPr marL="1600200" indent="-228600" defTabSz="938213">
              <a:defRPr>
                <a:solidFill>
                  <a:schemeClr val="tx1"/>
                </a:solidFill>
                <a:latin typeface="Helvetica" panose="020B0604020202020204" pitchFamily="34" charset="0"/>
              </a:defRPr>
            </a:lvl4pPr>
            <a:lvl5pPr marL="2057400" indent="-228600" defTabSz="938213">
              <a:defRPr>
                <a:solidFill>
                  <a:schemeClr val="tx1"/>
                </a:solidFill>
                <a:latin typeface="Helvetica" panose="020B0604020202020204" pitchFamily="34" charset="0"/>
              </a:defRPr>
            </a:lvl5pPr>
            <a:lvl6pPr marL="2514600" indent="-228600" defTabSz="938213" eaLnBrk="0" fontAlgn="base" hangingPunct="0">
              <a:spcBef>
                <a:spcPct val="0"/>
              </a:spcBef>
              <a:spcAft>
                <a:spcPct val="0"/>
              </a:spcAft>
              <a:defRPr>
                <a:solidFill>
                  <a:schemeClr val="tx1"/>
                </a:solidFill>
                <a:latin typeface="Helvetica" panose="020B0604020202020204" pitchFamily="34" charset="0"/>
              </a:defRPr>
            </a:lvl6pPr>
            <a:lvl7pPr marL="2971800" indent="-228600" defTabSz="938213" eaLnBrk="0" fontAlgn="base" hangingPunct="0">
              <a:spcBef>
                <a:spcPct val="0"/>
              </a:spcBef>
              <a:spcAft>
                <a:spcPct val="0"/>
              </a:spcAft>
              <a:defRPr>
                <a:solidFill>
                  <a:schemeClr val="tx1"/>
                </a:solidFill>
                <a:latin typeface="Helvetica" panose="020B0604020202020204" pitchFamily="34" charset="0"/>
              </a:defRPr>
            </a:lvl7pPr>
            <a:lvl8pPr marL="3429000" indent="-228600" defTabSz="938213" eaLnBrk="0" fontAlgn="base" hangingPunct="0">
              <a:spcBef>
                <a:spcPct val="0"/>
              </a:spcBef>
              <a:spcAft>
                <a:spcPct val="0"/>
              </a:spcAft>
              <a:defRPr>
                <a:solidFill>
                  <a:schemeClr val="tx1"/>
                </a:solidFill>
                <a:latin typeface="Helvetica" panose="020B0604020202020204" pitchFamily="34" charset="0"/>
              </a:defRPr>
            </a:lvl8pPr>
            <a:lvl9pPr marL="3886200" indent="-228600" defTabSz="938213" eaLnBrk="0" fontAlgn="base" hangingPunct="0">
              <a:spcBef>
                <a:spcPct val="0"/>
              </a:spcBef>
              <a:spcAft>
                <a:spcPct val="0"/>
              </a:spcAft>
              <a:defRPr>
                <a:solidFill>
                  <a:schemeClr val="tx1"/>
                </a:solidFill>
                <a:latin typeface="Helvetica" panose="020B0604020202020204" pitchFamily="34" charset="0"/>
              </a:defRPr>
            </a:lvl9pPr>
          </a:lstStyle>
          <a:p>
            <a:fld id="{310A069C-EF5F-416C-A2B6-7EE43A29C688}" type="slidenum">
              <a:rPr lang="en-US" altLang="en-US"/>
              <a:pPr/>
              <a:t>80</a:t>
            </a:fld>
            <a:endParaRPr lang="en-US" altLang="en-US"/>
          </a:p>
        </p:txBody>
      </p:sp>
      <p:sp>
        <p:nvSpPr>
          <p:cNvPr id="55299" name="Rectangle 2"/>
          <p:cNvSpPr>
            <a:spLocks noChangeArrowheads="1"/>
          </p:cNvSpPr>
          <p:nvPr/>
        </p:nvSpPr>
        <p:spPr bwMode="auto">
          <a:xfrm>
            <a:off x="4016375" y="0"/>
            <a:ext cx="3070225"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2290" tIns="46145" rIns="92290" bIns="46145" anchor="ctr"/>
          <a:lstStyle>
            <a:lvl1pPr>
              <a:defRPr>
                <a:solidFill>
                  <a:schemeClr val="tx1"/>
                </a:solidFill>
                <a:latin typeface="Helvetica" panose="020B0604020202020204" pitchFamily="34" charset="0"/>
              </a:defRPr>
            </a:lvl1pPr>
            <a:lvl2pPr marL="742950" indent="-285750">
              <a:defRPr>
                <a:solidFill>
                  <a:schemeClr val="tx1"/>
                </a:solidFill>
                <a:latin typeface="Helvetica" panose="020B0604020202020204" pitchFamily="34" charset="0"/>
              </a:defRPr>
            </a:lvl2pPr>
            <a:lvl3pPr marL="1143000" indent="-228600">
              <a:defRPr>
                <a:solidFill>
                  <a:schemeClr val="tx1"/>
                </a:solidFill>
                <a:latin typeface="Helvetica" panose="020B0604020202020204" pitchFamily="34" charset="0"/>
              </a:defRPr>
            </a:lvl3pPr>
            <a:lvl4pPr marL="1600200" indent="-228600">
              <a:defRPr>
                <a:solidFill>
                  <a:schemeClr val="tx1"/>
                </a:solidFill>
                <a:latin typeface="Helvetica" panose="020B0604020202020204" pitchFamily="34" charset="0"/>
              </a:defRPr>
            </a:lvl4pPr>
            <a:lvl5pPr marL="2057400" indent="-228600">
              <a:defRPr>
                <a:solidFill>
                  <a:schemeClr val="tx1"/>
                </a:solidFill>
                <a:latin typeface="Helvetica" panose="020B0604020202020204" pitchFamily="34" charset="0"/>
              </a:defRPr>
            </a:lvl5pPr>
            <a:lvl6pPr marL="2514600" indent="-228600" eaLnBrk="0" fontAlgn="base" hangingPunct="0">
              <a:spcBef>
                <a:spcPct val="0"/>
              </a:spcBef>
              <a:spcAft>
                <a:spcPct val="0"/>
              </a:spcAft>
              <a:defRPr>
                <a:solidFill>
                  <a:schemeClr val="tx1"/>
                </a:solidFill>
                <a:latin typeface="Helvetica" panose="020B0604020202020204" pitchFamily="34" charset="0"/>
              </a:defRPr>
            </a:lvl6pPr>
            <a:lvl7pPr marL="2971800" indent="-228600" eaLnBrk="0" fontAlgn="base" hangingPunct="0">
              <a:spcBef>
                <a:spcPct val="0"/>
              </a:spcBef>
              <a:spcAft>
                <a:spcPct val="0"/>
              </a:spcAft>
              <a:defRPr>
                <a:solidFill>
                  <a:schemeClr val="tx1"/>
                </a:solidFill>
                <a:latin typeface="Helvetica" panose="020B0604020202020204" pitchFamily="34" charset="0"/>
              </a:defRPr>
            </a:lvl7pPr>
            <a:lvl8pPr marL="3429000" indent="-228600" eaLnBrk="0" fontAlgn="base" hangingPunct="0">
              <a:spcBef>
                <a:spcPct val="0"/>
              </a:spcBef>
              <a:spcAft>
                <a:spcPct val="0"/>
              </a:spcAft>
              <a:defRPr>
                <a:solidFill>
                  <a:schemeClr val="tx1"/>
                </a:solidFill>
                <a:latin typeface="Helvetica" panose="020B0604020202020204" pitchFamily="34" charset="0"/>
              </a:defRPr>
            </a:lvl8pPr>
            <a:lvl9pPr marL="3886200" indent="-228600" eaLnBrk="0" fontAlgn="base" hangingPunct="0">
              <a:spcBef>
                <a:spcPct val="0"/>
              </a:spcBef>
              <a:spcAft>
                <a:spcPct val="0"/>
              </a:spcAft>
              <a:defRPr>
                <a:solidFill>
                  <a:schemeClr val="tx1"/>
                </a:solidFill>
                <a:latin typeface="Helvetica" panose="020B0604020202020204" pitchFamily="34" charset="0"/>
              </a:defRPr>
            </a:lvl9pPr>
          </a:lstStyle>
          <a:p>
            <a:endParaRPr lang="en-US" altLang="en-US"/>
          </a:p>
        </p:txBody>
      </p:sp>
      <p:sp>
        <p:nvSpPr>
          <p:cNvPr id="55300" name="Rectangle 3"/>
          <p:cNvSpPr>
            <a:spLocks noChangeArrowheads="1"/>
          </p:cNvSpPr>
          <p:nvPr/>
        </p:nvSpPr>
        <p:spPr bwMode="auto">
          <a:xfrm>
            <a:off x="4016375" y="8905875"/>
            <a:ext cx="3070225"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2914" tIns="45642" rIns="92914" bIns="45642" anchor="b"/>
          <a:lstStyle>
            <a:lvl1pPr defTabSz="930275">
              <a:defRPr>
                <a:solidFill>
                  <a:schemeClr val="tx1"/>
                </a:solidFill>
                <a:latin typeface="Helvetica" panose="020B0604020202020204" pitchFamily="34" charset="0"/>
              </a:defRPr>
            </a:lvl1pPr>
            <a:lvl2pPr marL="742950" indent="-285750" defTabSz="930275">
              <a:defRPr>
                <a:solidFill>
                  <a:schemeClr val="tx1"/>
                </a:solidFill>
                <a:latin typeface="Helvetica" panose="020B0604020202020204" pitchFamily="34" charset="0"/>
              </a:defRPr>
            </a:lvl2pPr>
            <a:lvl3pPr marL="1143000" indent="-228600" defTabSz="930275">
              <a:defRPr>
                <a:solidFill>
                  <a:schemeClr val="tx1"/>
                </a:solidFill>
                <a:latin typeface="Helvetica" panose="020B0604020202020204" pitchFamily="34" charset="0"/>
              </a:defRPr>
            </a:lvl3pPr>
            <a:lvl4pPr marL="1600200" indent="-228600" defTabSz="930275">
              <a:defRPr>
                <a:solidFill>
                  <a:schemeClr val="tx1"/>
                </a:solidFill>
                <a:latin typeface="Helvetica" panose="020B0604020202020204" pitchFamily="34" charset="0"/>
              </a:defRPr>
            </a:lvl4pPr>
            <a:lvl5pPr marL="2057400" indent="-228600" defTabSz="930275">
              <a:defRPr>
                <a:solidFill>
                  <a:schemeClr val="tx1"/>
                </a:solidFill>
                <a:latin typeface="Helvetica" panose="020B0604020202020204" pitchFamily="34" charset="0"/>
              </a:defRPr>
            </a:lvl5pPr>
            <a:lvl6pPr marL="2514600" indent="-228600" defTabSz="930275" eaLnBrk="0" fontAlgn="base" hangingPunct="0">
              <a:spcBef>
                <a:spcPct val="0"/>
              </a:spcBef>
              <a:spcAft>
                <a:spcPct val="0"/>
              </a:spcAft>
              <a:defRPr>
                <a:solidFill>
                  <a:schemeClr val="tx1"/>
                </a:solidFill>
                <a:latin typeface="Helvetica" panose="020B0604020202020204" pitchFamily="34" charset="0"/>
              </a:defRPr>
            </a:lvl6pPr>
            <a:lvl7pPr marL="2971800" indent="-228600" defTabSz="930275" eaLnBrk="0" fontAlgn="base" hangingPunct="0">
              <a:spcBef>
                <a:spcPct val="0"/>
              </a:spcBef>
              <a:spcAft>
                <a:spcPct val="0"/>
              </a:spcAft>
              <a:defRPr>
                <a:solidFill>
                  <a:schemeClr val="tx1"/>
                </a:solidFill>
                <a:latin typeface="Helvetica" panose="020B0604020202020204" pitchFamily="34" charset="0"/>
              </a:defRPr>
            </a:lvl7pPr>
            <a:lvl8pPr marL="3429000" indent="-228600" defTabSz="930275" eaLnBrk="0" fontAlgn="base" hangingPunct="0">
              <a:spcBef>
                <a:spcPct val="0"/>
              </a:spcBef>
              <a:spcAft>
                <a:spcPct val="0"/>
              </a:spcAft>
              <a:defRPr>
                <a:solidFill>
                  <a:schemeClr val="tx1"/>
                </a:solidFill>
                <a:latin typeface="Helvetica" panose="020B0604020202020204" pitchFamily="34" charset="0"/>
              </a:defRPr>
            </a:lvl8pPr>
            <a:lvl9pPr marL="3886200" indent="-228600" defTabSz="930275" eaLnBrk="0" fontAlgn="base" hangingPunct="0">
              <a:spcBef>
                <a:spcPct val="0"/>
              </a:spcBef>
              <a:spcAft>
                <a:spcPct val="0"/>
              </a:spcAft>
              <a:defRPr>
                <a:solidFill>
                  <a:schemeClr val="tx1"/>
                </a:solidFill>
                <a:latin typeface="Helvetica" panose="020B0604020202020204" pitchFamily="34" charset="0"/>
              </a:defRPr>
            </a:lvl9pPr>
          </a:lstStyle>
          <a:p>
            <a:pPr algn="r"/>
            <a:r>
              <a:rPr lang="en-US" altLang="en-US" sz="1300">
                <a:latin typeface="Times New Roman" panose="02020603050405020304" pitchFamily="18" charset="0"/>
              </a:rPr>
              <a:t>7</a:t>
            </a:r>
          </a:p>
        </p:txBody>
      </p:sp>
      <p:sp>
        <p:nvSpPr>
          <p:cNvPr id="55301" name="Rectangle 4"/>
          <p:cNvSpPr>
            <a:spLocks noChangeArrowheads="1"/>
          </p:cNvSpPr>
          <p:nvPr/>
        </p:nvSpPr>
        <p:spPr bwMode="auto">
          <a:xfrm>
            <a:off x="0" y="8905875"/>
            <a:ext cx="3070225"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2290" tIns="46145" rIns="92290" bIns="46145" anchor="ctr"/>
          <a:lstStyle>
            <a:lvl1pPr>
              <a:defRPr>
                <a:solidFill>
                  <a:schemeClr val="tx1"/>
                </a:solidFill>
                <a:latin typeface="Helvetica" panose="020B0604020202020204" pitchFamily="34" charset="0"/>
              </a:defRPr>
            </a:lvl1pPr>
            <a:lvl2pPr marL="742950" indent="-285750">
              <a:defRPr>
                <a:solidFill>
                  <a:schemeClr val="tx1"/>
                </a:solidFill>
                <a:latin typeface="Helvetica" panose="020B0604020202020204" pitchFamily="34" charset="0"/>
              </a:defRPr>
            </a:lvl2pPr>
            <a:lvl3pPr marL="1143000" indent="-228600">
              <a:defRPr>
                <a:solidFill>
                  <a:schemeClr val="tx1"/>
                </a:solidFill>
                <a:latin typeface="Helvetica" panose="020B0604020202020204" pitchFamily="34" charset="0"/>
              </a:defRPr>
            </a:lvl3pPr>
            <a:lvl4pPr marL="1600200" indent="-228600">
              <a:defRPr>
                <a:solidFill>
                  <a:schemeClr val="tx1"/>
                </a:solidFill>
                <a:latin typeface="Helvetica" panose="020B0604020202020204" pitchFamily="34" charset="0"/>
              </a:defRPr>
            </a:lvl4pPr>
            <a:lvl5pPr marL="2057400" indent="-228600">
              <a:defRPr>
                <a:solidFill>
                  <a:schemeClr val="tx1"/>
                </a:solidFill>
                <a:latin typeface="Helvetica" panose="020B0604020202020204" pitchFamily="34" charset="0"/>
              </a:defRPr>
            </a:lvl5pPr>
            <a:lvl6pPr marL="2514600" indent="-228600" eaLnBrk="0" fontAlgn="base" hangingPunct="0">
              <a:spcBef>
                <a:spcPct val="0"/>
              </a:spcBef>
              <a:spcAft>
                <a:spcPct val="0"/>
              </a:spcAft>
              <a:defRPr>
                <a:solidFill>
                  <a:schemeClr val="tx1"/>
                </a:solidFill>
                <a:latin typeface="Helvetica" panose="020B0604020202020204" pitchFamily="34" charset="0"/>
              </a:defRPr>
            </a:lvl6pPr>
            <a:lvl7pPr marL="2971800" indent="-228600" eaLnBrk="0" fontAlgn="base" hangingPunct="0">
              <a:spcBef>
                <a:spcPct val="0"/>
              </a:spcBef>
              <a:spcAft>
                <a:spcPct val="0"/>
              </a:spcAft>
              <a:defRPr>
                <a:solidFill>
                  <a:schemeClr val="tx1"/>
                </a:solidFill>
                <a:latin typeface="Helvetica" panose="020B0604020202020204" pitchFamily="34" charset="0"/>
              </a:defRPr>
            </a:lvl7pPr>
            <a:lvl8pPr marL="3429000" indent="-228600" eaLnBrk="0" fontAlgn="base" hangingPunct="0">
              <a:spcBef>
                <a:spcPct val="0"/>
              </a:spcBef>
              <a:spcAft>
                <a:spcPct val="0"/>
              </a:spcAft>
              <a:defRPr>
                <a:solidFill>
                  <a:schemeClr val="tx1"/>
                </a:solidFill>
                <a:latin typeface="Helvetica" panose="020B0604020202020204" pitchFamily="34" charset="0"/>
              </a:defRPr>
            </a:lvl8pPr>
            <a:lvl9pPr marL="3886200" indent="-228600" eaLnBrk="0" fontAlgn="base" hangingPunct="0">
              <a:spcBef>
                <a:spcPct val="0"/>
              </a:spcBef>
              <a:spcAft>
                <a:spcPct val="0"/>
              </a:spcAft>
              <a:defRPr>
                <a:solidFill>
                  <a:schemeClr val="tx1"/>
                </a:solidFill>
                <a:latin typeface="Helvetica" panose="020B0604020202020204" pitchFamily="34" charset="0"/>
              </a:defRPr>
            </a:lvl9pPr>
          </a:lstStyle>
          <a:p>
            <a:endParaRPr lang="en-US" altLang="en-US"/>
          </a:p>
        </p:txBody>
      </p:sp>
      <p:sp>
        <p:nvSpPr>
          <p:cNvPr id="55302" name="Rectangle 5"/>
          <p:cNvSpPr>
            <a:spLocks noChangeArrowheads="1"/>
          </p:cNvSpPr>
          <p:nvPr/>
        </p:nvSpPr>
        <p:spPr bwMode="auto">
          <a:xfrm>
            <a:off x="0" y="0"/>
            <a:ext cx="3070225"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2290" tIns="46145" rIns="92290" bIns="46145" anchor="ctr"/>
          <a:lstStyle>
            <a:lvl1pPr>
              <a:defRPr>
                <a:solidFill>
                  <a:schemeClr val="tx1"/>
                </a:solidFill>
                <a:latin typeface="Helvetica" panose="020B0604020202020204" pitchFamily="34" charset="0"/>
              </a:defRPr>
            </a:lvl1pPr>
            <a:lvl2pPr marL="742950" indent="-285750">
              <a:defRPr>
                <a:solidFill>
                  <a:schemeClr val="tx1"/>
                </a:solidFill>
                <a:latin typeface="Helvetica" panose="020B0604020202020204" pitchFamily="34" charset="0"/>
              </a:defRPr>
            </a:lvl2pPr>
            <a:lvl3pPr marL="1143000" indent="-228600">
              <a:defRPr>
                <a:solidFill>
                  <a:schemeClr val="tx1"/>
                </a:solidFill>
                <a:latin typeface="Helvetica" panose="020B0604020202020204" pitchFamily="34" charset="0"/>
              </a:defRPr>
            </a:lvl3pPr>
            <a:lvl4pPr marL="1600200" indent="-228600">
              <a:defRPr>
                <a:solidFill>
                  <a:schemeClr val="tx1"/>
                </a:solidFill>
                <a:latin typeface="Helvetica" panose="020B0604020202020204" pitchFamily="34" charset="0"/>
              </a:defRPr>
            </a:lvl4pPr>
            <a:lvl5pPr marL="2057400" indent="-228600">
              <a:defRPr>
                <a:solidFill>
                  <a:schemeClr val="tx1"/>
                </a:solidFill>
                <a:latin typeface="Helvetica" panose="020B0604020202020204" pitchFamily="34" charset="0"/>
              </a:defRPr>
            </a:lvl5pPr>
            <a:lvl6pPr marL="2514600" indent="-228600" eaLnBrk="0" fontAlgn="base" hangingPunct="0">
              <a:spcBef>
                <a:spcPct val="0"/>
              </a:spcBef>
              <a:spcAft>
                <a:spcPct val="0"/>
              </a:spcAft>
              <a:defRPr>
                <a:solidFill>
                  <a:schemeClr val="tx1"/>
                </a:solidFill>
                <a:latin typeface="Helvetica" panose="020B0604020202020204" pitchFamily="34" charset="0"/>
              </a:defRPr>
            </a:lvl6pPr>
            <a:lvl7pPr marL="2971800" indent="-228600" eaLnBrk="0" fontAlgn="base" hangingPunct="0">
              <a:spcBef>
                <a:spcPct val="0"/>
              </a:spcBef>
              <a:spcAft>
                <a:spcPct val="0"/>
              </a:spcAft>
              <a:defRPr>
                <a:solidFill>
                  <a:schemeClr val="tx1"/>
                </a:solidFill>
                <a:latin typeface="Helvetica" panose="020B0604020202020204" pitchFamily="34" charset="0"/>
              </a:defRPr>
            </a:lvl7pPr>
            <a:lvl8pPr marL="3429000" indent="-228600" eaLnBrk="0" fontAlgn="base" hangingPunct="0">
              <a:spcBef>
                <a:spcPct val="0"/>
              </a:spcBef>
              <a:spcAft>
                <a:spcPct val="0"/>
              </a:spcAft>
              <a:defRPr>
                <a:solidFill>
                  <a:schemeClr val="tx1"/>
                </a:solidFill>
                <a:latin typeface="Helvetica" panose="020B0604020202020204" pitchFamily="34" charset="0"/>
              </a:defRPr>
            </a:lvl8pPr>
            <a:lvl9pPr marL="3886200" indent="-228600" eaLnBrk="0" fontAlgn="base" hangingPunct="0">
              <a:spcBef>
                <a:spcPct val="0"/>
              </a:spcBef>
              <a:spcAft>
                <a:spcPct val="0"/>
              </a:spcAft>
              <a:defRPr>
                <a:solidFill>
                  <a:schemeClr val="tx1"/>
                </a:solidFill>
                <a:latin typeface="Helvetica" panose="020B0604020202020204" pitchFamily="34" charset="0"/>
              </a:defRPr>
            </a:lvl9pPr>
          </a:lstStyle>
          <a:p>
            <a:endParaRPr lang="en-US" altLang="en-US"/>
          </a:p>
        </p:txBody>
      </p:sp>
      <p:sp>
        <p:nvSpPr>
          <p:cNvPr id="55303" name="Rectangle 6"/>
          <p:cNvSpPr>
            <a:spLocks noGrp="1" noRot="1" noChangeAspect="1" noChangeArrowheads="1" noTextEdit="1"/>
          </p:cNvSpPr>
          <p:nvPr>
            <p:ph type="sldImg"/>
          </p:nvPr>
        </p:nvSpPr>
        <p:spPr>
          <a:xfrm>
            <a:off x="1209675" y="711200"/>
            <a:ext cx="4667250" cy="3500438"/>
          </a:xfrm>
          <a:ln w="12700" cap="flat"/>
        </p:spPr>
      </p:sp>
      <p:sp>
        <p:nvSpPr>
          <p:cNvPr id="55304" name="Rectangle 7"/>
          <p:cNvSpPr>
            <a:spLocks noGrp="1" noChangeArrowheads="1"/>
          </p:cNvSpPr>
          <p:nvPr>
            <p:ph type="body" idx="1"/>
          </p:nvPr>
        </p:nvSpPr>
        <p:spPr>
          <a:xfrm>
            <a:off x="942975" y="4452938"/>
            <a:ext cx="5200650" cy="42148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914" tIns="45642" rIns="92914" bIns="45642" anchor="ctr"/>
          <a:lstStyle/>
          <a:p>
            <a:endParaRPr lang="en-US" altLang="en-US" smtClean="0"/>
          </a:p>
        </p:txBody>
      </p:sp>
    </p:spTree>
    <p:extLst>
      <p:ext uri="{BB962C8B-B14F-4D97-AF65-F5344CB8AC3E}">
        <p14:creationId xmlns:p14="http://schemas.microsoft.com/office/powerpoint/2010/main" val="195226589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defRPr>
                <a:solidFill>
                  <a:schemeClr val="tx1"/>
                </a:solidFill>
                <a:latin typeface="Helvetica" panose="020B0604020202020204" pitchFamily="34" charset="0"/>
              </a:defRPr>
            </a:lvl1pPr>
            <a:lvl2pPr marL="742950" indent="-285750" defTabSz="938213">
              <a:defRPr>
                <a:solidFill>
                  <a:schemeClr val="tx1"/>
                </a:solidFill>
                <a:latin typeface="Helvetica" panose="020B0604020202020204" pitchFamily="34" charset="0"/>
              </a:defRPr>
            </a:lvl2pPr>
            <a:lvl3pPr marL="1143000" indent="-228600" defTabSz="938213">
              <a:defRPr>
                <a:solidFill>
                  <a:schemeClr val="tx1"/>
                </a:solidFill>
                <a:latin typeface="Helvetica" panose="020B0604020202020204" pitchFamily="34" charset="0"/>
              </a:defRPr>
            </a:lvl3pPr>
            <a:lvl4pPr marL="1600200" indent="-228600" defTabSz="938213">
              <a:defRPr>
                <a:solidFill>
                  <a:schemeClr val="tx1"/>
                </a:solidFill>
                <a:latin typeface="Helvetica" panose="020B0604020202020204" pitchFamily="34" charset="0"/>
              </a:defRPr>
            </a:lvl4pPr>
            <a:lvl5pPr marL="2057400" indent="-228600" defTabSz="938213">
              <a:defRPr>
                <a:solidFill>
                  <a:schemeClr val="tx1"/>
                </a:solidFill>
                <a:latin typeface="Helvetica" panose="020B0604020202020204" pitchFamily="34" charset="0"/>
              </a:defRPr>
            </a:lvl5pPr>
            <a:lvl6pPr marL="2514600" indent="-228600" defTabSz="938213" eaLnBrk="0" fontAlgn="base" hangingPunct="0">
              <a:spcBef>
                <a:spcPct val="0"/>
              </a:spcBef>
              <a:spcAft>
                <a:spcPct val="0"/>
              </a:spcAft>
              <a:defRPr>
                <a:solidFill>
                  <a:schemeClr val="tx1"/>
                </a:solidFill>
                <a:latin typeface="Helvetica" panose="020B0604020202020204" pitchFamily="34" charset="0"/>
              </a:defRPr>
            </a:lvl6pPr>
            <a:lvl7pPr marL="2971800" indent="-228600" defTabSz="938213" eaLnBrk="0" fontAlgn="base" hangingPunct="0">
              <a:spcBef>
                <a:spcPct val="0"/>
              </a:spcBef>
              <a:spcAft>
                <a:spcPct val="0"/>
              </a:spcAft>
              <a:defRPr>
                <a:solidFill>
                  <a:schemeClr val="tx1"/>
                </a:solidFill>
                <a:latin typeface="Helvetica" panose="020B0604020202020204" pitchFamily="34" charset="0"/>
              </a:defRPr>
            </a:lvl7pPr>
            <a:lvl8pPr marL="3429000" indent="-228600" defTabSz="938213" eaLnBrk="0" fontAlgn="base" hangingPunct="0">
              <a:spcBef>
                <a:spcPct val="0"/>
              </a:spcBef>
              <a:spcAft>
                <a:spcPct val="0"/>
              </a:spcAft>
              <a:defRPr>
                <a:solidFill>
                  <a:schemeClr val="tx1"/>
                </a:solidFill>
                <a:latin typeface="Helvetica" panose="020B0604020202020204" pitchFamily="34" charset="0"/>
              </a:defRPr>
            </a:lvl8pPr>
            <a:lvl9pPr marL="3886200" indent="-228600" defTabSz="938213" eaLnBrk="0" fontAlgn="base" hangingPunct="0">
              <a:spcBef>
                <a:spcPct val="0"/>
              </a:spcBef>
              <a:spcAft>
                <a:spcPct val="0"/>
              </a:spcAft>
              <a:defRPr>
                <a:solidFill>
                  <a:schemeClr val="tx1"/>
                </a:solidFill>
                <a:latin typeface="Helvetica" panose="020B0604020202020204" pitchFamily="34" charset="0"/>
              </a:defRPr>
            </a:lvl9pPr>
          </a:lstStyle>
          <a:p>
            <a:fld id="{2ADDD587-EE0F-4FC4-96C0-4154D86FFE1B}" type="slidenum">
              <a:rPr lang="en-US" altLang="en-US"/>
              <a:pPr/>
              <a:t>81</a:t>
            </a:fld>
            <a:endParaRPr lang="en-US" altLang="en-US"/>
          </a:p>
        </p:txBody>
      </p:sp>
      <p:sp>
        <p:nvSpPr>
          <p:cNvPr id="57347" name="Rectangle 2"/>
          <p:cNvSpPr>
            <a:spLocks noGrp="1" noRot="1" noChangeAspect="1" noChangeArrowheads="1" noTextEdit="1"/>
          </p:cNvSpPr>
          <p:nvPr>
            <p:ph type="sldImg"/>
          </p:nvPr>
        </p:nvSpPr>
        <p:spPr>
          <a:xfrm>
            <a:off x="1209675" y="711200"/>
            <a:ext cx="4667250" cy="3500438"/>
          </a:xfrm>
          <a:ln/>
        </p:spPr>
      </p:sp>
      <p:sp>
        <p:nvSpPr>
          <p:cNvPr id="57348" name="Rectangle 3"/>
          <p:cNvSpPr>
            <a:spLocks noGrp="1" noChangeArrowheads="1"/>
          </p:cNvSpPr>
          <p:nvPr>
            <p:ph type="body" idx="1"/>
          </p:nvPr>
        </p:nvSpPr>
        <p:spPr>
          <a:xfrm>
            <a:off x="942975" y="4452938"/>
            <a:ext cx="5200650" cy="42148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202180901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defRPr>
                <a:solidFill>
                  <a:schemeClr val="tx1"/>
                </a:solidFill>
                <a:latin typeface="Helvetica" panose="020B0604020202020204" pitchFamily="34" charset="0"/>
              </a:defRPr>
            </a:lvl1pPr>
            <a:lvl2pPr marL="742950" indent="-285750" defTabSz="938213">
              <a:defRPr>
                <a:solidFill>
                  <a:schemeClr val="tx1"/>
                </a:solidFill>
                <a:latin typeface="Helvetica" panose="020B0604020202020204" pitchFamily="34" charset="0"/>
              </a:defRPr>
            </a:lvl2pPr>
            <a:lvl3pPr marL="1143000" indent="-228600" defTabSz="938213">
              <a:defRPr>
                <a:solidFill>
                  <a:schemeClr val="tx1"/>
                </a:solidFill>
                <a:latin typeface="Helvetica" panose="020B0604020202020204" pitchFamily="34" charset="0"/>
              </a:defRPr>
            </a:lvl3pPr>
            <a:lvl4pPr marL="1600200" indent="-228600" defTabSz="938213">
              <a:defRPr>
                <a:solidFill>
                  <a:schemeClr val="tx1"/>
                </a:solidFill>
                <a:latin typeface="Helvetica" panose="020B0604020202020204" pitchFamily="34" charset="0"/>
              </a:defRPr>
            </a:lvl4pPr>
            <a:lvl5pPr marL="2057400" indent="-228600" defTabSz="938213">
              <a:defRPr>
                <a:solidFill>
                  <a:schemeClr val="tx1"/>
                </a:solidFill>
                <a:latin typeface="Helvetica" panose="020B0604020202020204" pitchFamily="34" charset="0"/>
              </a:defRPr>
            </a:lvl5pPr>
            <a:lvl6pPr marL="2514600" indent="-228600" defTabSz="938213" eaLnBrk="0" fontAlgn="base" hangingPunct="0">
              <a:spcBef>
                <a:spcPct val="0"/>
              </a:spcBef>
              <a:spcAft>
                <a:spcPct val="0"/>
              </a:spcAft>
              <a:defRPr>
                <a:solidFill>
                  <a:schemeClr val="tx1"/>
                </a:solidFill>
                <a:latin typeface="Helvetica" panose="020B0604020202020204" pitchFamily="34" charset="0"/>
              </a:defRPr>
            </a:lvl6pPr>
            <a:lvl7pPr marL="2971800" indent="-228600" defTabSz="938213" eaLnBrk="0" fontAlgn="base" hangingPunct="0">
              <a:spcBef>
                <a:spcPct val="0"/>
              </a:spcBef>
              <a:spcAft>
                <a:spcPct val="0"/>
              </a:spcAft>
              <a:defRPr>
                <a:solidFill>
                  <a:schemeClr val="tx1"/>
                </a:solidFill>
                <a:latin typeface="Helvetica" panose="020B0604020202020204" pitchFamily="34" charset="0"/>
              </a:defRPr>
            </a:lvl7pPr>
            <a:lvl8pPr marL="3429000" indent="-228600" defTabSz="938213" eaLnBrk="0" fontAlgn="base" hangingPunct="0">
              <a:spcBef>
                <a:spcPct val="0"/>
              </a:spcBef>
              <a:spcAft>
                <a:spcPct val="0"/>
              </a:spcAft>
              <a:defRPr>
                <a:solidFill>
                  <a:schemeClr val="tx1"/>
                </a:solidFill>
                <a:latin typeface="Helvetica" panose="020B0604020202020204" pitchFamily="34" charset="0"/>
              </a:defRPr>
            </a:lvl8pPr>
            <a:lvl9pPr marL="3886200" indent="-228600" defTabSz="938213" eaLnBrk="0" fontAlgn="base" hangingPunct="0">
              <a:spcBef>
                <a:spcPct val="0"/>
              </a:spcBef>
              <a:spcAft>
                <a:spcPct val="0"/>
              </a:spcAft>
              <a:defRPr>
                <a:solidFill>
                  <a:schemeClr val="tx1"/>
                </a:solidFill>
                <a:latin typeface="Helvetica" panose="020B0604020202020204" pitchFamily="34" charset="0"/>
              </a:defRPr>
            </a:lvl9pPr>
          </a:lstStyle>
          <a:p>
            <a:fld id="{641D18CE-9C5C-43B9-994F-F2E39C5647F3}" type="slidenum">
              <a:rPr lang="en-US" altLang="en-US"/>
              <a:pPr/>
              <a:t>82</a:t>
            </a:fld>
            <a:endParaRPr lang="en-US" altLang="en-US"/>
          </a:p>
        </p:txBody>
      </p:sp>
      <p:sp>
        <p:nvSpPr>
          <p:cNvPr id="59395" name="Rectangle 2"/>
          <p:cNvSpPr>
            <a:spLocks noGrp="1" noRot="1" noChangeAspect="1" noChangeArrowheads="1" noTextEdit="1"/>
          </p:cNvSpPr>
          <p:nvPr>
            <p:ph type="sldImg"/>
          </p:nvPr>
        </p:nvSpPr>
        <p:spPr>
          <a:xfrm>
            <a:off x="1209675" y="711200"/>
            <a:ext cx="4667250" cy="3500438"/>
          </a:xfrm>
          <a:ln/>
        </p:spPr>
      </p:sp>
      <p:sp>
        <p:nvSpPr>
          <p:cNvPr id="59396" name="Rectangle 3"/>
          <p:cNvSpPr>
            <a:spLocks noGrp="1" noChangeArrowheads="1"/>
          </p:cNvSpPr>
          <p:nvPr>
            <p:ph type="body" idx="1"/>
          </p:nvPr>
        </p:nvSpPr>
        <p:spPr>
          <a:xfrm>
            <a:off x="942975" y="4452938"/>
            <a:ext cx="5200650" cy="42148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4351583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defRPr>
                <a:solidFill>
                  <a:schemeClr val="tx1"/>
                </a:solidFill>
                <a:latin typeface="Helvetica" panose="020B0604020202020204" pitchFamily="34" charset="0"/>
              </a:defRPr>
            </a:lvl1pPr>
            <a:lvl2pPr marL="742950" indent="-285750" defTabSz="938213">
              <a:defRPr>
                <a:solidFill>
                  <a:schemeClr val="tx1"/>
                </a:solidFill>
                <a:latin typeface="Helvetica" panose="020B0604020202020204" pitchFamily="34" charset="0"/>
              </a:defRPr>
            </a:lvl2pPr>
            <a:lvl3pPr marL="1143000" indent="-228600" defTabSz="938213">
              <a:defRPr>
                <a:solidFill>
                  <a:schemeClr val="tx1"/>
                </a:solidFill>
                <a:latin typeface="Helvetica" panose="020B0604020202020204" pitchFamily="34" charset="0"/>
              </a:defRPr>
            </a:lvl3pPr>
            <a:lvl4pPr marL="1600200" indent="-228600" defTabSz="938213">
              <a:defRPr>
                <a:solidFill>
                  <a:schemeClr val="tx1"/>
                </a:solidFill>
                <a:latin typeface="Helvetica" panose="020B0604020202020204" pitchFamily="34" charset="0"/>
              </a:defRPr>
            </a:lvl4pPr>
            <a:lvl5pPr marL="2057400" indent="-228600" defTabSz="938213">
              <a:defRPr>
                <a:solidFill>
                  <a:schemeClr val="tx1"/>
                </a:solidFill>
                <a:latin typeface="Helvetica" panose="020B0604020202020204" pitchFamily="34" charset="0"/>
              </a:defRPr>
            </a:lvl5pPr>
            <a:lvl6pPr marL="2514600" indent="-228600" defTabSz="938213" eaLnBrk="0" fontAlgn="base" hangingPunct="0">
              <a:spcBef>
                <a:spcPct val="0"/>
              </a:spcBef>
              <a:spcAft>
                <a:spcPct val="0"/>
              </a:spcAft>
              <a:defRPr>
                <a:solidFill>
                  <a:schemeClr val="tx1"/>
                </a:solidFill>
                <a:latin typeface="Helvetica" panose="020B0604020202020204" pitchFamily="34" charset="0"/>
              </a:defRPr>
            </a:lvl6pPr>
            <a:lvl7pPr marL="2971800" indent="-228600" defTabSz="938213" eaLnBrk="0" fontAlgn="base" hangingPunct="0">
              <a:spcBef>
                <a:spcPct val="0"/>
              </a:spcBef>
              <a:spcAft>
                <a:spcPct val="0"/>
              </a:spcAft>
              <a:defRPr>
                <a:solidFill>
                  <a:schemeClr val="tx1"/>
                </a:solidFill>
                <a:latin typeface="Helvetica" panose="020B0604020202020204" pitchFamily="34" charset="0"/>
              </a:defRPr>
            </a:lvl7pPr>
            <a:lvl8pPr marL="3429000" indent="-228600" defTabSz="938213" eaLnBrk="0" fontAlgn="base" hangingPunct="0">
              <a:spcBef>
                <a:spcPct val="0"/>
              </a:spcBef>
              <a:spcAft>
                <a:spcPct val="0"/>
              </a:spcAft>
              <a:defRPr>
                <a:solidFill>
                  <a:schemeClr val="tx1"/>
                </a:solidFill>
                <a:latin typeface="Helvetica" panose="020B0604020202020204" pitchFamily="34" charset="0"/>
              </a:defRPr>
            </a:lvl8pPr>
            <a:lvl9pPr marL="3886200" indent="-228600" defTabSz="938213" eaLnBrk="0" fontAlgn="base" hangingPunct="0">
              <a:spcBef>
                <a:spcPct val="0"/>
              </a:spcBef>
              <a:spcAft>
                <a:spcPct val="0"/>
              </a:spcAft>
              <a:defRPr>
                <a:solidFill>
                  <a:schemeClr val="tx1"/>
                </a:solidFill>
                <a:latin typeface="Helvetica" panose="020B0604020202020204" pitchFamily="34" charset="0"/>
              </a:defRPr>
            </a:lvl9pPr>
          </a:lstStyle>
          <a:p>
            <a:fld id="{116839C9-4300-40CD-980F-4F9659AACDD1}" type="slidenum">
              <a:rPr lang="en-US" altLang="en-US"/>
              <a:pPr/>
              <a:t>83</a:t>
            </a:fld>
            <a:endParaRPr lang="en-US" altLang="en-US"/>
          </a:p>
        </p:txBody>
      </p:sp>
      <p:sp>
        <p:nvSpPr>
          <p:cNvPr id="61443" name="Rectangle 2"/>
          <p:cNvSpPr>
            <a:spLocks noGrp="1" noRot="1" noChangeAspect="1" noChangeArrowheads="1" noTextEdit="1"/>
          </p:cNvSpPr>
          <p:nvPr>
            <p:ph type="sldImg"/>
          </p:nvPr>
        </p:nvSpPr>
        <p:spPr>
          <a:xfrm>
            <a:off x="1209675" y="711200"/>
            <a:ext cx="4667250" cy="3500438"/>
          </a:xfrm>
          <a:ln/>
        </p:spPr>
      </p:sp>
      <p:sp>
        <p:nvSpPr>
          <p:cNvPr id="61444" name="Rectangle 3"/>
          <p:cNvSpPr>
            <a:spLocks noGrp="1" noChangeArrowheads="1"/>
          </p:cNvSpPr>
          <p:nvPr>
            <p:ph type="body" idx="1"/>
          </p:nvPr>
        </p:nvSpPr>
        <p:spPr>
          <a:xfrm>
            <a:off x="942975" y="4452938"/>
            <a:ext cx="5200650" cy="42148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1975584659"/>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defRPr>
                <a:solidFill>
                  <a:schemeClr val="tx1"/>
                </a:solidFill>
                <a:latin typeface="Helvetica" panose="020B0604020202020204" pitchFamily="34" charset="0"/>
              </a:defRPr>
            </a:lvl1pPr>
            <a:lvl2pPr marL="742950" indent="-285750" defTabSz="938213">
              <a:defRPr>
                <a:solidFill>
                  <a:schemeClr val="tx1"/>
                </a:solidFill>
                <a:latin typeface="Helvetica" panose="020B0604020202020204" pitchFamily="34" charset="0"/>
              </a:defRPr>
            </a:lvl2pPr>
            <a:lvl3pPr marL="1143000" indent="-228600" defTabSz="938213">
              <a:defRPr>
                <a:solidFill>
                  <a:schemeClr val="tx1"/>
                </a:solidFill>
                <a:latin typeface="Helvetica" panose="020B0604020202020204" pitchFamily="34" charset="0"/>
              </a:defRPr>
            </a:lvl3pPr>
            <a:lvl4pPr marL="1600200" indent="-228600" defTabSz="938213">
              <a:defRPr>
                <a:solidFill>
                  <a:schemeClr val="tx1"/>
                </a:solidFill>
                <a:latin typeface="Helvetica" panose="020B0604020202020204" pitchFamily="34" charset="0"/>
              </a:defRPr>
            </a:lvl4pPr>
            <a:lvl5pPr marL="2057400" indent="-228600" defTabSz="938213">
              <a:defRPr>
                <a:solidFill>
                  <a:schemeClr val="tx1"/>
                </a:solidFill>
                <a:latin typeface="Helvetica" panose="020B0604020202020204" pitchFamily="34" charset="0"/>
              </a:defRPr>
            </a:lvl5pPr>
            <a:lvl6pPr marL="2514600" indent="-228600" defTabSz="938213" eaLnBrk="0" fontAlgn="base" hangingPunct="0">
              <a:spcBef>
                <a:spcPct val="0"/>
              </a:spcBef>
              <a:spcAft>
                <a:spcPct val="0"/>
              </a:spcAft>
              <a:defRPr>
                <a:solidFill>
                  <a:schemeClr val="tx1"/>
                </a:solidFill>
                <a:latin typeface="Helvetica" panose="020B0604020202020204" pitchFamily="34" charset="0"/>
              </a:defRPr>
            </a:lvl6pPr>
            <a:lvl7pPr marL="2971800" indent="-228600" defTabSz="938213" eaLnBrk="0" fontAlgn="base" hangingPunct="0">
              <a:spcBef>
                <a:spcPct val="0"/>
              </a:spcBef>
              <a:spcAft>
                <a:spcPct val="0"/>
              </a:spcAft>
              <a:defRPr>
                <a:solidFill>
                  <a:schemeClr val="tx1"/>
                </a:solidFill>
                <a:latin typeface="Helvetica" panose="020B0604020202020204" pitchFamily="34" charset="0"/>
              </a:defRPr>
            </a:lvl7pPr>
            <a:lvl8pPr marL="3429000" indent="-228600" defTabSz="938213" eaLnBrk="0" fontAlgn="base" hangingPunct="0">
              <a:spcBef>
                <a:spcPct val="0"/>
              </a:spcBef>
              <a:spcAft>
                <a:spcPct val="0"/>
              </a:spcAft>
              <a:defRPr>
                <a:solidFill>
                  <a:schemeClr val="tx1"/>
                </a:solidFill>
                <a:latin typeface="Helvetica" panose="020B0604020202020204" pitchFamily="34" charset="0"/>
              </a:defRPr>
            </a:lvl8pPr>
            <a:lvl9pPr marL="3886200" indent="-228600" defTabSz="938213" eaLnBrk="0" fontAlgn="base" hangingPunct="0">
              <a:spcBef>
                <a:spcPct val="0"/>
              </a:spcBef>
              <a:spcAft>
                <a:spcPct val="0"/>
              </a:spcAft>
              <a:defRPr>
                <a:solidFill>
                  <a:schemeClr val="tx1"/>
                </a:solidFill>
                <a:latin typeface="Helvetica" panose="020B0604020202020204" pitchFamily="34" charset="0"/>
              </a:defRPr>
            </a:lvl9pPr>
          </a:lstStyle>
          <a:p>
            <a:fld id="{0B88E2C3-A847-45AB-B685-EED605E4C078}" type="slidenum">
              <a:rPr lang="en-US" altLang="en-US"/>
              <a:pPr/>
              <a:t>84</a:t>
            </a:fld>
            <a:endParaRPr lang="en-US" altLang="en-US"/>
          </a:p>
        </p:txBody>
      </p:sp>
      <p:sp>
        <p:nvSpPr>
          <p:cNvPr id="63491" name="Rectangle 2"/>
          <p:cNvSpPr>
            <a:spLocks noChangeArrowheads="1"/>
          </p:cNvSpPr>
          <p:nvPr/>
        </p:nvSpPr>
        <p:spPr bwMode="auto">
          <a:xfrm>
            <a:off x="4016375" y="0"/>
            <a:ext cx="3070225"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2290" tIns="46145" rIns="92290" bIns="46145" anchor="ctr"/>
          <a:lstStyle>
            <a:lvl1pPr>
              <a:defRPr>
                <a:solidFill>
                  <a:schemeClr val="tx1"/>
                </a:solidFill>
                <a:latin typeface="Helvetica" panose="020B0604020202020204" pitchFamily="34" charset="0"/>
              </a:defRPr>
            </a:lvl1pPr>
            <a:lvl2pPr marL="742950" indent="-285750">
              <a:defRPr>
                <a:solidFill>
                  <a:schemeClr val="tx1"/>
                </a:solidFill>
                <a:latin typeface="Helvetica" panose="020B0604020202020204" pitchFamily="34" charset="0"/>
              </a:defRPr>
            </a:lvl2pPr>
            <a:lvl3pPr marL="1143000" indent="-228600">
              <a:defRPr>
                <a:solidFill>
                  <a:schemeClr val="tx1"/>
                </a:solidFill>
                <a:latin typeface="Helvetica" panose="020B0604020202020204" pitchFamily="34" charset="0"/>
              </a:defRPr>
            </a:lvl3pPr>
            <a:lvl4pPr marL="1600200" indent="-228600">
              <a:defRPr>
                <a:solidFill>
                  <a:schemeClr val="tx1"/>
                </a:solidFill>
                <a:latin typeface="Helvetica" panose="020B0604020202020204" pitchFamily="34" charset="0"/>
              </a:defRPr>
            </a:lvl4pPr>
            <a:lvl5pPr marL="2057400" indent="-228600">
              <a:defRPr>
                <a:solidFill>
                  <a:schemeClr val="tx1"/>
                </a:solidFill>
                <a:latin typeface="Helvetica" panose="020B0604020202020204" pitchFamily="34" charset="0"/>
              </a:defRPr>
            </a:lvl5pPr>
            <a:lvl6pPr marL="2514600" indent="-228600" eaLnBrk="0" fontAlgn="base" hangingPunct="0">
              <a:spcBef>
                <a:spcPct val="0"/>
              </a:spcBef>
              <a:spcAft>
                <a:spcPct val="0"/>
              </a:spcAft>
              <a:defRPr>
                <a:solidFill>
                  <a:schemeClr val="tx1"/>
                </a:solidFill>
                <a:latin typeface="Helvetica" panose="020B0604020202020204" pitchFamily="34" charset="0"/>
              </a:defRPr>
            </a:lvl6pPr>
            <a:lvl7pPr marL="2971800" indent="-228600" eaLnBrk="0" fontAlgn="base" hangingPunct="0">
              <a:spcBef>
                <a:spcPct val="0"/>
              </a:spcBef>
              <a:spcAft>
                <a:spcPct val="0"/>
              </a:spcAft>
              <a:defRPr>
                <a:solidFill>
                  <a:schemeClr val="tx1"/>
                </a:solidFill>
                <a:latin typeface="Helvetica" panose="020B0604020202020204" pitchFamily="34" charset="0"/>
              </a:defRPr>
            </a:lvl7pPr>
            <a:lvl8pPr marL="3429000" indent="-228600" eaLnBrk="0" fontAlgn="base" hangingPunct="0">
              <a:spcBef>
                <a:spcPct val="0"/>
              </a:spcBef>
              <a:spcAft>
                <a:spcPct val="0"/>
              </a:spcAft>
              <a:defRPr>
                <a:solidFill>
                  <a:schemeClr val="tx1"/>
                </a:solidFill>
                <a:latin typeface="Helvetica" panose="020B0604020202020204" pitchFamily="34" charset="0"/>
              </a:defRPr>
            </a:lvl8pPr>
            <a:lvl9pPr marL="3886200" indent="-228600" eaLnBrk="0" fontAlgn="base" hangingPunct="0">
              <a:spcBef>
                <a:spcPct val="0"/>
              </a:spcBef>
              <a:spcAft>
                <a:spcPct val="0"/>
              </a:spcAft>
              <a:defRPr>
                <a:solidFill>
                  <a:schemeClr val="tx1"/>
                </a:solidFill>
                <a:latin typeface="Helvetica" panose="020B0604020202020204" pitchFamily="34" charset="0"/>
              </a:defRPr>
            </a:lvl9pPr>
          </a:lstStyle>
          <a:p>
            <a:endParaRPr lang="en-US" altLang="en-US"/>
          </a:p>
        </p:txBody>
      </p:sp>
      <p:sp>
        <p:nvSpPr>
          <p:cNvPr id="63492" name="Rectangle 3"/>
          <p:cNvSpPr>
            <a:spLocks noChangeArrowheads="1"/>
          </p:cNvSpPr>
          <p:nvPr/>
        </p:nvSpPr>
        <p:spPr bwMode="auto">
          <a:xfrm>
            <a:off x="4016375" y="8905875"/>
            <a:ext cx="3070225"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2914" tIns="45642" rIns="92914" bIns="45642" anchor="b"/>
          <a:lstStyle>
            <a:lvl1pPr defTabSz="930275">
              <a:defRPr>
                <a:solidFill>
                  <a:schemeClr val="tx1"/>
                </a:solidFill>
                <a:latin typeface="Helvetica" panose="020B0604020202020204" pitchFamily="34" charset="0"/>
              </a:defRPr>
            </a:lvl1pPr>
            <a:lvl2pPr marL="742950" indent="-285750" defTabSz="930275">
              <a:defRPr>
                <a:solidFill>
                  <a:schemeClr val="tx1"/>
                </a:solidFill>
                <a:latin typeface="Helvetica" panose="020B0604020202020204" pitchFamily="34" charset="0"/>
              </a:defRPr>
            </a:lvl2pPr>
            <a:lvl3pPr marL="1143000" indent="-228600" defTabSz="930275">
              <a:defRPr>
                <a:solidFill>
                  <a:schemeClr val="tx1"/>
                </a:solidFill>
                <a:latin typeface="Helvetica" panose="020B0604020202020204" pitchFamily="34" charset="0"/>
              </a:defRPr>
            </a:lvl3pPr>
            <a:lvl4pPr marL="1600200" indent="-228600" defTabSz="930275">
              <a:defRPr>
                <a:solidFill>
                  <a:schemeClr val="tx1"/>
                </a:solidFill>
                <a:latin typeface="Helvetica" panose="020B0604020202020204" pitchFamily="34" charset="0"/>
              </a:defRPr>
            </a:lvl4pPr>
            <a:lvl5pPr marL="2057400" indent="-228600" defTabSz="930275">
              <a:defRPr>
                <a:solidFill>
                  <a:schemeClr val="tx1"/>
                </a:solidFill>
                <a:latin typeface="Helvetica" panose="020B0604020202020204" pitchFamily="34" charset="0"/>
              </a:defRPr>
            </a:lvl5pPr>
            <a:lvl6pPr marL="2514600" indent="-228600" defTabSz="930275" eaLnBrk="0" fontAlgn="base" hangingPunct="0">
              <a:spcBef>
                <a:spcPct val="0"/>
              </a:spcBef>
              <a:spcAft>
                <a:spcPct val="0"/>
              </a:spcAft>
              <a:defRPr>
                <a:solidFill>
                  <a:schemeClr val="tx1"/>
                </a:solidFill>
                <a:latin typeface="Helvetica" panose="020B0604020202020204" pitchFamily="34" charset="0"/>
              </a:defRPr>
            </a:lvl6pPr>
            <a:lvl7pPr marL="2971800" indent="-228600" defTabSz="930275" eaLnBrk="0" fontAlgn="base" hangingPunct="0">
              <a:spcBef>
                <a:spcPct val="0"/>
              </a:spcBef>
              <a:spcAft>
                <a:spcPct val="0"/>
              </a:spcAft>
              <a:defRPr>
                <a:solidFill>
                  <a:schemeClr val="tx1"/>
                </a:solidFill>
                <a:latin typeface="Helvetica" panose="020B0604020202020204" pitchFamily="34" charset="0"/>
              </a:defRPr>
            </a:lvl7pPr>
            <a:lvl8pPr marL="3429000" indent="-228600" defTabSz="930275" eaLnBrk="0" fontAlgn="base" hangingPunct="0">
              <a:spcBef>
                <a:spcPct val="0"/>
              </a:spcBef>
              <a:spcAft>
                <a:spcPct val="0"/>
              </a:spcAft>
              <a:defRPr>
                <a:solidFill>
                  <a:schemeClr val="tx1"/>
                </a:solidFill>
                <a:latin typeface="Helvetica" panose="020B0604020202020204" pitchFamily="34" charset="0"/>
              </a:defRPr>
            </a:lvl8pPr>
            <a:lvl9pPr marL="3886200" indent="-228600" defTabSz="930275" eaLnBrk="0" fontAlgn="base" hangingPunct="0">
              <a:spcBef>
                <a:spcPct val="0"/>
              </a:spcBef>
              <a:spcAft>
                <a:spcPct val="0"/>
              </a:spcAft>
              <a:defRPr>
                <a:solidFill>
                  <a:schemeClr val="tx1"/>
                </a:solidFill>
                <a:latin typeface="Helvetica" panose="020B0604020202020204" pitchFamily="34" charset="0"/>
              </a:defRPr>
            </a:lvl9pPr>
          </a:lstStyle>
          <a:p>
            <a:pPr algn="r"/>
            <a:r>
              <a:rPr lang="en-US" altLang="en-US" sz="1300">
                <a:latin typeface="Times New Roman" panose="02020603050405020304" pitchFamily="18" charset="0"/>
              </a:rPr>
              <a:t>9</a:t>
            </a:r>
          </a:p>
        </p:txBody>
      </p:sp>
      <p:sp>
        <p:nvSpPr>
          <p:cNvPr id="63493" name="Rectangle 4"/>
          <p:cNvSpPr>
            <a:spLocks noChangeArrowheads="1"/>
          </p:cNvSpPr>
          <p:nvPr/>
        </p:nvSpPr>
        <p:spPr bwMode="auto">
          <a:xfrm>
            <a:off x="0" y="8905875"/>
            <a:ext cx="3070225"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2290" tIns="46145" rIns="92290" bIns="46145" anchor="ctr"/>
          <a:lstStyle>
            <a:lvl1pPr>
              <a:defRPr>
                <a:solidFill>
                  <a:schemeClr val="tx1"/>
                </a:solidFill>
                <a:latin typeface="Helvetica" panose="020B0604020202020204" pitchFamily="34" charset="0"/>
              </a:defRPr>
            </a:lvl1pPr>
            <a:lvl2pPr marL="742950" indent="-285750">
              <a:defRPr>
                <a:solidFill>
                  <a:schemeClr val="tx1"/>
                </a:solidFill>
                <a:latin typeface="Helvetica" panose="020B0604020202020204" pitchFamily="34" charset="0"/>
              </a:defRPr>
            </a:lvl2pPr>
            <a:lvl3pPr marL="1143000" indent="-228600">
              <a:defRPr>
                <a:solidFill>
                  <a:schemeClr val="tx1"/>
                </a:solidFill>
                <a:latin typeface="Helvetica" panose="020B0604020202020204" pitchFamily="34" charset="0"/>
              </a:defRPr>
            </a:lvl3pPr>
            <a:lvl4pPr marL="1600200" indent="-228600">
              <a:defRPr>
                <a:solidFill>
                  <a:schemeClr val="tx1"/>
                </a:solidFill>
                <a:latin typeface="Helvetica" panose="020B0604020202020204" pitchFamily="34" charset="0"/>
              </a:defRPr>
            </a:lvl4pPr>
            <a:lvl5pPr marL="2057400" indent="-228600">
              <a:defRPr>
                <a:solidFill>
                  <a:schemeClr val="tx1"/>
                </a:solidFill>
                <a:latin typeface="Helvetica" panose="020B0604020202020204" pitchFamily="34" charset="0"/>
              </a:defRPr>
            </a:lvl5pPr>
            <a:lvl6pPr marL="2514600" indent="-228600" eaLnBrk="0" fontAlgn="base" hangingPunct="0">
              <a:spcBef>
                <a:spcPct val="0"/>
              </a:spcBef>
              <a:spcAft>
                <a:spcPct val="0"/>
              </a:spcAft>
              <a:defRPr>
                <a:solidFill>
                  <a:schemeClr val="tx1"/>
                </a:solidFill>
                <a:latin typeface="Helvetica" panose="020B0604020202020204" pitchFamily="34" charset="0"/>
              </a:defRPr>
            </a:lvl6pPr>
            <a:lvl7pPr marL="2971800" indent="-228600" eaLnBrk="0" fontAlgn="base" hangingPunct="0">
              <a:spcBef>
                <a:spcPct val="0"/>
              </a:spcBef>
              <a:spcAft>
                <a:spcPct val="0"/>
              </a:spcAft>
              <a:defRPr>
                <a:solidFill>
                  <a:schemeClr val="tx1"/>
                </a:solidFill>
                <a:latin typeface="Helvetica" panose="020B0604020202020204" pitchFamily="34" charset="0"/>
              </a:defRPr>
            </a:lvl7pPr>
            <a:lvl8pPr marL="3429000" indent="-228600" eaLnBrk="0" fontAlgn="base" hangingPunct="0">
              <a:spcBef>
                <a:spcPct val="0"/>
              </a:spcBef>
              <a:spcAft>
                <a:spcPct val="0"/>
              </a:spcAft>
              <a:defRPr>
                <a:solidFill>
                  <a:schemeClr val="tx1"/>
                </a:solidFill>
                <a:latin typeface="Helvetica" panose="020B0604020202020204" pitchFamily="34" charset="0"/>
              </a:defRPr>
            </a:lvl8pPr>
            <a:lvl9pPr marL="3886200" indent="-228600" eaLnBrk="0" fontAlgn="base" hangingPunct="0">
              <a:spcBef>
                <a:spcPct val="0"/>
              </a:spcBef>
              <a:spcAft>
                <a:spcPct val="0"/>
              </a:spcAft>
              <a:defRPr>
                <a:solidFill>
                  <a:schemeClr val="tx1"/>
                </a:solidFill>
                <a:latin typeface="Helvetica" panose="020B0604020202020204" pitchFamily="34" charset="0"/>
              </a:defRPr>
            </a:lvl9pPr>
          </a:lstStyle>
          <a:p>
            <a:endParaRPr lang="en-US" altLang="en-US"/>
          </a:p>
        </p:txBody>
      </p:sp>
      <p:sp>
        <p:nvSpPr>
          <p:cNvPr id="63494" name="Rectangle 5"/>
          <p:cNvSpPr>
            <a:spLocks noChangeArrowheads="1"/>
          </p:cNvSpPr>
          <p:nvPr/>
        </p:nvSpPr>
        <p:spPr bwMode="auto">
          <a:xfrm>
            <a:off x="0" y="0"/>
            <a:ext cx="3070225"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2290" tIns="46145" rIns="92290" bIns="46145" anchor="ctr"/>
          <a:lstStyle>
            <a:lvl1pPr>
              <a:defRPr>
                <a:solidFill>
                  <a:schemeClr val="tx1"/>
                </a:solidFill>
                <a:latin typeface="Helvetica" panose="020B0604020202020204" pitchFamily="34" charset="0"/>
              </a:defRPr>
            </a:lvl1pPr>
            <a:lvl2pPr marL="742950" indent="-285750">
              <a:defRPr>
                <a:solidFill>
                  <a:schemeClr val="tx1"/>
                </a:solidFill>
                <a:latin typeface="Helvetica" panose="020B0604020202020204" pitchFamily="34" charset="0"/>
              </a:defRPr>
            </a:lvl2pPr>
            <a:lvl3pPr marL="1143000" indent="-228600">
              <a:defRPr>
                <a:solidFill>
                  <a:schemeClr val="tx1"/>
                </a:solidFill>
                <a:latin typeface="Helvetica" panose="020B0604020202020204" pitchFamily="34" charset="0"/>
              </a:defRPr>
            </a:lvl3pPr>
            <a:lvl4pPr marL="1600200" indent="-228600">
              <a:defRPr>
                <a:solidFill>
                  <a:schemeClr val="tx1"/>
                </a:solidFill>
                <a:latin typeface="Helvetica" panose="020B0604020202020204" pitchFamily="34" charset="0"/>
              </a:defRPr>
            </a:lvl4pPr>
            <a:lvl5pPr marL="2057400" indent="-228600">
              <a:defRPr>
                <a:solidFill>
                  <a:schemeClr val="tx1"/>
                </a:solidFill>
                <a:latin typeface="Helvetica" panose="020B0604020202020204" pitchFamily="34" charset="0"/>
              </a:defRPr>
            </a:lvl5pPr>
            <a:lvl6pPr marL="2514600" indent="-228600" eaLnBrk="0" fontAlgn="base" hangingPunct="0">
              <a:spcBef>
                <a:spcPct val="0"/>
              </a:spcBef>
              <a:spcAft>
                <a:spcPct val="0"/>
              </a:spcAft>
              <a:defRPr>
                <a:solidFill>
                  <a:schemeClr val="tx1"/>
                </a:solidFill>
                <a:latin typeface="Helvetica" panose="020B0604020202020204" pitchFamily="34" charset="0"/>
              </a:defRPr>
            </a:lvl6pPr>
            <a:lvl7pPr marL="2971800" indent="-228600" eaLnBrk="0" fontAlgn="base" hangingPunct="0">
              <a:spcBef>
                <a:spcPct val="0"/>
              </a:spcBef>
              <a:spcAft>
                <a:spcPct val="0"/>
              </a:spcAft>
              <a:defRPr>
                <a:solidFill>
                  <a:schemeClr val="tx1"/>
                </a:solidFill>
                <a:latin typeface="Helvetica" panose="020B0604020202020204" pitchFamily="34" charset="0"/>
              </a:defRPr>
            </a:lvl7pPr>
            <a:lvl8pPr marL="3429000" indent="-228600" eaLnBrk="0" fontAlgn="base" hangingPunct="0">
              <a:spcBef>
                <a:spcPct val="0"/>
              </a:spcBef>
              <a:spcAft>
                <a:spcPct val="0"/>
              </a:spcAft>
              <a:defRPr>
                <a:solidFill>
                  <a:schemeClr val="tx1"/>
                </a:solidFill>
                <a:latin typeface="Helvetica" panose="020B0604020202020204" pitchFamily="34" charset="0"/>
              </a:defRPr>
            </a:lvl8pPr>
            <a:lvl9pPr marL="3886200" indent="-228600" eaLnBrk="0" fontAlgn="base" hangingPunct="0">
              <a:spcBef>
                <a:spcPct val="0"/>
              </a:spcBef>
              <a:spcAft>
                <a:spcPct val="0"/>
              </a:spcAft>
              <a:defRPr>
                <a:solidFill>
                  <a:schemeClr val="tx1"/>
                </a:solidFill>
                <a:latin typeface="Helvetica" panose="020B0604020202020204" pitchFamily="34" charset="0"/>
              </a:defRPr>
            </a:lvl9pPr>
          </a:lstStyle>
          <a:p>
            <a:endParaRPr lang="en-US" altLang="en-US"/>
          </a:p>
        </p:txBody>
      </p:sp>
      <p:sp>
        <p:nvSpPr>
          <p:cNvPr id="63495" name="Rectangle 6"/>
          <p:cNvSpPr>
            <a:spLocks noGrp="1" noRot="1" noChangeAspect="1" noChangeArrowheads="1" noTextEdit="1"/>
          </p:cNvSpPr>
          <p:nvPr>
            <p:ph type="sldImg"/>
          </p:nvPr>
        </p:nvSpPr>
        <p:spPr>
          <a:xfrm>
            <a:off x="1209675" y="711200"/>
            <a:ext cx="4667250" cy="3500438"/>
          </a:xfrm>
          <a:ln w="12700" cap="flat"/>
        </p:spPr>
      </p:sp>
      <p:sp>
        <p:nvSpPr>
          <p:cNvPr id="63496" name="Rectangle 7"/>
          <p:cNvSpPr>
            <a:spLocks noGrp="1" noChangeArrowheads="1"/>
          </p:cNvSpPr>
          <p:nvPr>
            <p:ph type="body" idx="1"/>
          </p:nvPr>
        </p:nvSpPr>
        <p:spPr>
          <a:xfrm>
            <a:off x="942975" y="4452938"/>
            <a:ext cx="5200650" cy="42148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914" tIns="45642" rIns="92914" bIns="45642" anchor="ctr"/>
          <a:lstStyle/>
          <a:p>
            <a:endParaRPr lang="en-US" altLang="en-US" smtClean="0"/>
          </a:p>
        </p:txBody>
      </p:sp>
    </p:spTree>
    <p:extLst>
      <p:ext uri="{BB962C8B-B14F-4D97-AF65-F5344CB8AC3E}">
        <p14:creationId xmlns:p14="http://schemas.microsoft.com/office/powerpoint/2010/main" val="28890448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517E8FEB-5227-4C57-90BD-F1D714D5B950}" type="slidenum">
              <a:rPr lang="en-US" altLang="en-US" sz="1200" smtClean="0">
                <a:solidFill>
                  <a:srgbClr val="000000"/>
                </a:solidFill>
              </a:rPr>
              <a:pPr/>
              <a:t>10</a:t>
            </a:fld>
            <a:endParaRPr lang="en-US" altLang="en-US" sz="1200" smtClean="0">
              <a:solidFill>
                <a:srgbClr val="000000"/>
              </a:solidFill>
            </a:endParaRPr>
          </a:p>
        </p:txBody>
      </p:sp>
      <p:sp>
        <p:nvSpPr>
          <p:cNvPr id="32771" name="Rectangle 2"/>
          <p:cNvSpPr>
            <a:spLocks noGrp="1" noRot="1" noChangeAspect="1" noChangeArrowheads="1" noTextEdit="1"/>
          </p:cNvSpPr>
          <p:nvPr>
            <p:ph type="sldImg"/>
          </p:nvPr>
        </p:nvSpPr>
        <p:spPr>
          <a:xfrm>
            <a:off x="1371600" y="1143000"/>
            <a:ext cx="4114800" cy="3086100"/>
          </a:xfrm>
          <a:ln/>
        </p:spPr>
      </p:sp>
      <p:sp>
        <p:nvSpPr>
          <p:cNvPr id="327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val="133546125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defRPr>
                <a:solidFill>
                  <a:schemeClr val="tx1"/>
                </a:solidFill>
                <a:latin typeface="Helvetica" panose="020B0604020202020204" pitchFamily="34" charset="0"/>
              </a:defRPr>
            </a:lvl1pPr>
            <a:lvl2pPr marL="742950" indent="-285750" defTabSz="938213">
              <a:defRPr>
                <a:solidFill>
                  <a:schemeClr val="tx1"/>
                </a:solidFill>
                <a:latin typeface="Helvetica" panose="020B0604020202020204" pitchFamily="34" charset="0"/>
              </a:defRPr>
            </a:lvl2pPr>
            <a:lvl3pPr marL="1143000" indent="-228600" defTabSz="938213">
              <a:defRPr>
                <a:solidFill>
                  <a:schemeClr val="tx1"/>
                </a:solidFill>
                <a:latin typeface="Helvetica" panose="020B0604020202020204" pitchFamily="34" charset="0"/>
              </a:defRPr>
            </a:lvl3pPr>
            <a:lvl4pPr marL="1600200" indent="-228600" defTabSz="938213">
              <a:defRPr>
                <a:solidFill>
                  <a:schemeClr val="tx1"/>
                </a:solidFill>
                <a:latin typeface="Helvetica" panose="020B0604020202020204" pitchFamily="34" charset="0"/>
              </a:defRPr>
            </a:lvl4pPr>
            <a:lvl5pPr marL="2057400" indent="-228600" defTabSz="938213">
              <a:defRPr>
                <a:solidFill>
                  <a:schemeClr val="tx1"/>
                </a:solidFill>
                <a:latin typeface="Helvetica" panose="020B0604020202020204" pitchFamily="34" charset="0"/>
              </a:defRPr>
            </a:lvl5pPr>
            <a:lvl6pPr marL="2514600" indent="-228600" defTabSz="938213" eaLnBrk="0" fontAlgn="base" hangingPunct="0">
              <a:spcBef>
                <a:spcPct val="0"/>
              </a:spcBef>
              <a:spcAft>
                <a:spcPct val="0"/>
              </a:spcAft>
              <a:defRPr>
                <a:solidFill>
                  <a:schemeClr val="tx1"/>
                </a:solidFill>
                <a:latin typeface="Helvetica" panose="020B0604020202020204" pitchFamily="34" charset="0"/>
              </a:defRPr>
            </a:lvl6pPr>
            <a:lvl7pPr marL="2971800" indent="-228600" defTabSz="938213" eaLnBrk="0" fontAlgn="base" hangingPunct="0">
              <a:spcBef>
                <a:spcPct val="0"/>
              </a:spcBef>
              <a:spcAft>
                <a:spcPct val="0"/>
              </a:spcAft>
              <a:defRPr>
                <a:solidFill>
                  <a:schemeClr val="tx1"/>
                </a:solidFill>
                <a:latin typeface="Helvetica" panose="020B0604020202020204" pitchFamily="34" charset="0"/>
              </a:defRPr>
            </a:lvl7pPr>
            <a:lvl8pPr marL="3429000" indent="-228600" defTabSz="938213" eaLnBrk="0" fontAlgn="base" hangingPunct="0">
              <a:spcBef>
                <a:spcPct val="0"/>
              </a:spcBef>
              <a:spcAft>
                <a:spcPct val="0"/>
              </a:spcAft>
              <a:defRPr>
                <a:solidFill>
                  <a:schemeClr val="tx1"/>
                </a:solidFill>
                <a:latin typeface="Helvetica" panose="020B0604020202020204" pitchFamily="34" charset="0"/>
              </a:defRPr>
            </a:lvl8pPr>
            <a:lvl9pPr marL="3886200" indent="-228600" defTabSz="938213" eaLnBrk="0" fontAlgn="base" hangingPunct="0">
              <a:spcBef>
                <a:spcPct val="0"/>
              </a:spcBef>
              <a:spcAft>
                <a:spcPct val="0"/>
              </a:spcAft>
              <a:defRPr>
                <a:solidFill>
                  <a:schemeClr val="tx1"/>
                </a:solidFill>
                <a:latin typeface="Helvetica" panose="020B0604020202020204" pitchFamily="34" charset="0"/>
              </a:defRPr>
            </a:lvl9pPr>
          </a:lstStyle>
          <a:p>
            <a:fld id="{9B360C02-D66E-432C-9D00-C798FD28189E}" type="slidenum">
              <a:rPr lang="en-US" altLang="en-US"/>
              <a:pPr/>
              <a:t>85</a:t>
            </a:fld>
            <a:endParaRPr lang="en-US" altLang="en-US"/>
          </a:p>
        </p:txBody>
      </p:sp>
      <p:sp>
        <p:nvSpPr>
          <p:cNvPr id="65539" name="Rectangle 2"/>
          <p:cNvSpPr>
            <a:spLocks noGrp="1" noRot="1" noChangeAspect="1" noChangeArrowheads="1" noTextEdit="1"/>
          </p:cNvSpPr>
          <p:nvPr>
            <p:ph type="sldImg"/>
          </p:nvPr>
        </p:nvSpPr>
        <p:spPr>
          <a:xfrm>
            <a:off x="1209675" y="711200"/>
            <a:ext cx="4667250" cy="3500438"/>
          </a:xfrm>
          <a:ln/>
        </p:spPr>
      </p:sp>
      <p:sp>
        <p:nvSpPr>
          <p:cNvPr id="65540" name="Rectangle 3"/>
          <p:cNvSpPr>
            <a:spLocks noGrp="1" noChangeArrowheads="1"/>
          </p:cNvSpPr>
          <p:nvPr>
            <p:ph type="body" idx="1"/>
          </p:nvPr>
        </p:nvSpPr>
        <p:spPr>
          <a:xfrm>
            <a:off x="942975" y="4452938"/>
            <a:ext cx="5200650" cy="42148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54013766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defRPr>
                <a:solidFill>
                  <a:schemeClr val="tx1"/>
                </a:solidFill>
                <a:latin typeface="Helvetica" panose="020B0604020202020204" pitchFamily="34" charset="0"/>
              </a:defRPr>
            </a:lvl1pPr>
            <a:lvl2pPr marL="742950" indent="-285750" defTabSz="938213">
              <a:defRPr>
                <a:solidFill>
                  <a:schemeClr val="tx1"/>
                </a:solidFill>
                <a:latin typeface="Helvetica" panose="020B0604020202020204" pitchFamily="34" charset="0"/>
              </a:defRPr>
            </a:lvl2pPr>
            <a:lvl3pPr marL="1143000" indent="-228600" defTabSz="938213">
              <a:defRPr>
                <a:solidFill>
                  <a:schemeClr val="tx1"/>
                </a:solidFill>
                <a:latin typeface="Helvetica" panose="020B0604020202020204" pitchFamily="34" charset="0"/>
              </a:defRPr>
            </a:lvl3pPr>
            <a:lvl4pPr marL="1600200" indent="-228600" defTabSz="938213">
              <a:defRPr>
                <a:solidFill>
                  <a:schemeClr val="tx1"/>
                </a:solidFill>
                <a:latin typeface="Helvetica" panose="020B0604020202020204" pitchFamily="34" charset="0"/>
              </a:defRPr>
            </a:lvl4pPr>
            <a:lvl5pPr marL="2057400" indent="-228600" defTabSz="938213">
              <a:defRPr>
                <a:solidFill>
                  <a:schemeClr val="tx1"/>
                </a:solidFill>
                <a:latin typeface="Helvetica" panose="020B0604020202020204" pitchFamily="34" charset="0"/>
              </a:defRPr>
            </a:lvl5pPr>
            <a:lvl6pPr marL="2514600" indent="-228600" defTabSz="938213" eaLnBrk="0" fontAlgn="base" hangingPunct="0">
              <a:spcBef>
                <a:spcPct val="0"/>
              </a:spcBef>
              <a:spcAft>
                <a:spcPct val="0"/>
              </a:spcAft>
              <a:defRPr>
                <a:solidFill>
                  <a:schemeClr val="tx1"/>
                </a:solidFill>
                <a:latin typeface="Helvetica" panose="020B0604020202020204" pitchFamily="34" charset="0"/>
              </a:defRPr>
            </a:lvl6pPr>
            <a:lvl7pPr marL="2971800" indent="-228600" defTabSz="938213" eaLnBrk="0" fontAlgn="base" hangingPunct="0">
              <a:spcBef>
                <a:spcPct val="0"/>
              </a:spcBef>
              <a:spcAft>
                <a:spcPct val="0"/>
              </a:spcAft>
              <a:defRPr>
                <a:solidFill>
                  <a:schemeClr val="tx1"/>
                </a:solidFill>
                <a:latin typeface="Helvetica" panose="020B0604020202020204" pitchFamily="34" charset="0"/>
              </a:defRPr>
            </a:lvl7pPr>
            <a:lvl8pPr marL="3429000" indent="-228600" defTabSz="938213" eaLnBrk="0" fontAlgn="base" hangingPunct="0">
              <a:spcBef>
                <a:spcPct val="0"/>
              </a:spcBef>
              <a:spcAft>
                <a:spcPct val="0"/>
              </a:spcAft>
              <a:defRPr>
                <a:solidFill>
                  <a:schemeClr val="tx1"/>
                </a:solidFill>
                <a:latin typeface="Helvetica" panose="020B0604020202020204" pitchFamily="34" charset="0"/>
              </a:defRPr>
            </a:lvl8pPr>
            <a:lvl9pPr marL="3886200" indent="-228600" defTabSz="938213" eaLnBrk="0" fontAlgn="base" hangingPunct="0">
              <a:spcBef>
                <a:spcPct val="0"/>
              </a:spcBef>
              <a:spcAft>
                <a:spcPct val="0"/>
              </a:spcAft>
              <a:defRPr>
                <a:solidFill>
                  <a:schemeClr val="tx1"/>
                </a:solidFill>
                <a:latin typeface="Helvetica" panose="020B0604020202020204" pitchFamily="34" charset="0"/>
              </a:defRPr>
            </a:lvl9pPr>
          </a:lstStyle>
          <a:p>
            <a:fld id="{A6B81AA9-395F-4702-AD96-006B6D280985}" type="slidenum">
              <a:rPr lang="en-US" altLang="en-US"/>
              <a:pPr/>
              <a:t>86</a:t>
            </a:fld>
            <a:endParaRPr lang="en-US" altLang="en-US"/>
          </a:p>
        </p:txBody>
      </p:sp>
      <p:sp>
        <p:nvSpPr>
          <p:cNvPr id="67587" name="Rectangle 2"/>
          <p:cNvSpPr>
            <a:spLocks noGrp="1" noRot="1" noChangeAspect="1" noChangeArrowheads="1" noTextEdit="1"/>
          </p:cNvSpPr>
          <p:nvPr>
            <p:ph type="sldImg"/>
          </p:nvPr>
        </p:nvSpPr>
        <p:spPr>
          <a:xfrm>
            <a:off x="1209675" y="711200"/>
            <a:ext cx="4667250" cy="3500438"/>
          </a:xfrm>
          <a:ln/>
        </p:spPr>
      </p:sp>
      <p:sp>
        <p:nvSpPr>
          <p:cNvPr id="67588" name="Rectangle 3"/>
          <p:cNvSpPr>
            <a:spLocks noGrp="1" noChangeArrowheads="1"/>
          </p:cNvSpPr>
          <p:nvPr>
            <p:ph type="body" idx="1"/>
          </p:nvPr>
        </p:nvSpPr>
        <p:spPr>
          <a:xfrm>
            <a:off x="942975" y="4452938"/>
            <a:ext cx="5200650" cy="42148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318549071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defRPr>
                <a:solidFill>
                  <a:schemeClr val="tx1"/>
                </a:solidFill>
                <a:latin typeface="Helvetica" panose="020B0604020202020204" pitchFamily="34" charset="0"/>
              </a:defRPr>
            </a:lvl1pPr>
            <a:lvl2pPr marL="742950" indent="-285750" defTabSz="938213">
              <a:defRPr>
                <a:solidFill>
                  <a:schemeClr val="tx1"/>
                </a:solidFill>
                <a:latin typeface="Helvetica" panose="020B0604020202020204" pitchFamily="34" charset="0"/>
              </a:defRPr>
            </a:lvl2pPr>
            <a:lvl3pPr marL="1143000" indent="-228600" defTabSz="938213">
              <a:defRPr>
                <a:solidFill>
                  <a:schemeClr val="tx1"/>
                </a:solidFill>
                <a:latin typeface="Helvetica" panose="020B0604020202020204" pitchFamily="34" charset="0"/>
              </a:defRPr>
            </a:lvl3pPr>
            <a:lvl4pPr marL="1600200" indent="-228600" defTabSz="938213">
              <a:defRPr>
                <a:solidFill>
                  <a:schemeClr val="tx1"/>
                </a:solidFill>
                <a:latin typeface="Helvetica" panose="020B0604020202020204" pitchFamily="34" charset="0"/>
              </a:defRPr>
            </a:lvl4pPr>
            <a:lvl5pPr marL="2057400" indent="-228600" defTabSz="938213">
              <a:defRPr>
                <a:solidFill>
                  <a:schemeClr val="tx1"/>
                </a:solidFill>
                <a:latin typeface="Helvetica" panose="020B0604020202020204" pitchFamily="34" charset="0"/>
              </a:defRPr>
            </a:lvl5pPr>
            <a:lvl6pPr marL="2514600" indent="-228600" defTabSz="938213" eaLnBrk="0" fontAlgn="base" hangingPunct="0">
              <a:spcBef>
                <a:spcPct val="0"/>
              </a:spcBef>
              <a:spcAft>
                <a:spcPct val="0"/>
              </a:spcAft>
              <a:defRPr>
                <a:solidFill>
                  <a:schemeClr val="tx1"/>
                </a:solidFill>
                <a:latin typeface="Helvetica" panose="020B0604020202020204" pitchFamily="34" charset="0"/>
              </a:defRPr>
            </a:lvl6pPr>
            <a:lvl7pPr marL="2971800" indent="-228600" defTabSz="938213" eaLnBrk="0" fontAlgn="base" hangingPunct="0">
              <a:spcBef>
                <a:spcPct val="0"/>
              </a:spcBef>
              <a:spcAft>
                <a:spcPct val="0"/>
              </a:spcAft>
              <a:defRPr>
                <a:solidFill>
                  <a:schemeClr val="tx1"/>
                </a:solidFill>
                <a:latin typeface="Helvetica" panose="020B0604020202020204" pitchFamily="34" charset="0"/>
              </a:defRPr>
            </a:lvl7pPr>
            <a:lvl8pPr marL="3429000" indent="-228600" defTabSz="938213" eaLnBrk="0" fontAlgn="base" hangingPunct="0">
              <a:spcBef>
                <a:spcPct val="0"/>
              </a:spcBef>
              <a:spcAft>
                <a:spcPct val="0"/>
              </a:spcAft>
              <a:defRPr>
                <a:solidFill>
                  <a:schemeClr val="tx1"/>
                </a:solidFill>
                <a:latin typeface="Helvetica" panose="020B0604020202020204" pitchFamily="34" charset="0"/>
              </a:defRPr>
            </a:lvl8pPr>
            <a:lvl9pPr marL="3886200" indent="-228600" defTabSz="938213" eaLnBrk="0" fontAlgn="base" hangingPunct="0">
              <a:spcBef>
                <a:spcPct val="0"/>
              </a:spcBef>
              <a:spcAft>
                <a:spcPct val="0"/>
              </a:spcAft>
              <a:defRPr>
                <a:solidFill>
                  <a:schemeClr val="tx1"/>
                </a:solidFill>
                <a:latin typeface="Helvetica" panose="020B0604020202020204" pitchFamily="34" charset="0"/>
              </a:defRPr>
            </a:lvl9pPr>
          </a:lstStyle>
          <a:p>
            <a:fld id="{5246C538-9F5A-411B-A0F7-1C137BFFD3A9}" type="slidenum">
              <a:rPr lang="en-US" altLang="en-US"/>
              <a:pPr/>
              <a:t>87</a:t>
            </a:fld>
            <a:endParaRPr lang="en-US" altLang="en-US"/>
          </a:p>
        </p:txBody>
      </p:sp>
      <p:sp>
        <p:nvSpPr>
          <p:cNvPr id="69635" name="Rectangle 2"/>
          <p:cNvSpPr>
            <a:spLocks noGrp="1" noRot="1" noChangeAspect="1" noChangeArrowheads="1" noTextEdit="1"/>
          </p:cNvSpPr>
          <p:nvPr>
            <p:ph type="sldImg"/>
          </p:nvPr>
        </p:nvSpPr>
        <p:spPr>
          <a:xfrm>
            <a:off x="1209675" y="711200"/>
            <a:ext cx="4667250" cy="3500438"/>
          </a:xfrm>
          <a:ln/>
        </p:spPr>
      </p:sp>
      <p:sp>
        <p:nvSpPr>
          <p:cNvPr id="69636" name="Rectangle 3"/>
          <p:cNvSpPr>
            <a:spLocks noGrp="1" noChangeArrowheads="1"/>
          </p:cNvSpPr>
          <p:nvPr>
            <p:ph type="body" idx="1"/>
          </p:nvPr>
        </p:nvSpPr>
        <p:spPr>
          <a:xfrm>
            <a:off x="942975" y="4452938"/>
            <a:ext cx="5200650" cy="42148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2882239788"/>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defRPr>
                <a:solidFill>
                  <a:schemeClr val="tx1"/>
                </a:solidFill>
                <a:latin typeface="Helvetica" panose="020B0604020202020204" pitchFamily="34" charset="0"/>
              </a:defRPr>
            </a:lvl1pPr>
            <a:lvl2pPr marL="742950" indent="-285750" defTabSz="938213">
              <a:defRPr>
                <a:solidFill>
                  <a:schemeClr val="tx1"/>
                </a:solidFill>
                <a:latin typeface="Helvetica" panose="020B0604020202020204" pitchFamily="34" charset="0"/>
              </a:defRPr>
            </a:lvl2pPr>
            <a:lvl3pPr marL="1143000" indent="-228600" defTabSz="938213">
              <a:defRPr>
                <a:solidFill>
                  <a:schemeClr val="tx1"/>
                </a:solidFill>
                <a:latin typeface="Helvetica" panose="020B0604020202020204" pitchFamily="34" charset="0"/>
              </a:defRPr>
            </a:lvl3pPr>
            <a:lvl4pPr marL="1600200" indent="-228600" defTabSz="938213">
              <a:defRPr>
                <a:solidFill>
                  <a:schemeClr val="tx1"/>
                </a:solidFill>
                <a:latin typeface="Helvetica" panose="020B0604020202020204" pitchFamily="34" charset="0"/>
              </a:defRPr>
            </a:lvl4pPr>
            <a:lvl5pPr marL="2057400" indent="-228600" defTabSz="938213">
              <a:defRPr>
                <a:solidFill>
                  <a:schemeClr val="tx1"/>
                </a:solidFill>
                <a:latin typeface="Helvetica" panose="020B0604020202020204" pitchFamily="34" charset="0"/>
              </a:defRPr>
            </a:lvl5pPr>
            <a:lvl6pPr marL="2514600" indent="-228600" defTabSz="938213" eaLnBrk="0" fontAlgn="base" hangingPunct="0">
              <a:spcBef>
                <a:spcPct val="0"/>
              </a:spcBef>
              <a:spcAft>
                <a:spcPct val="0"/>
              </a:spcAft>
              <a:defRPr>
                <a:solidFill>
                  <a:schemeClr val="tx1"/>
                </a:solidFill>
                <a:latin typeface="Helvetica" panose="020B0604020202020204" pitchFamily="34" charset="0"/>
              </a:defRPr>
            </a:lvl6pPr>
            <a:lvl7pPr marL="2971800" indent="-228600" defTabSz="938213" eaLnBrk="0" fontAlgn="base" hangingPunct="0">
              <a:spcBef>
                <a:spcPct val="0"/>
              </a:spcBef>
              <a:spcAft>
                <a:spcPct val="0"/>
              </a:spcAft>
              <a:defRPr>
                <a:solidFill>
                  <a:schemeClr val="tx1"/>
                </a:solidFill>
                <a:latin typeface="Helvetica" panose="020B0604020202020204" pitchFamily="34" charset="0"/>
              </a:defRPr>
            </a:lvl7pPr>
            <a:lvl8pPr marL="3429000" indent="-228600" defTabSz="938213" eaLnBrk="0" fontAlgn="base" hangingPunct="0">
              <a:spcBef>
                <a:spcPct val="0"/>
              </a:spcBef>
              <a:spcAft>
                <a:spcPct val="0"/>
              </a:spcAft>
              <a:defRPr>
                <a:solidFill>
                  <a:schemeClr val="tx1"/>
                </a:solidFill>
                <a:latin typeface="Helvetica" panose="020B0604020202020204" pitchFamily="34" charset="0"/>
              </a:defRPr>
            </a:lvl8pPr>
            <a:lvl9pPr marL="3886200" indent="-228600" defTabSz="938213" eaLnBrk="0" fontAlgn="base" hangingPunct="0">
              <a:spcBef>
                <a:spcPct val="0"/>
              </a:spcBef>
              <a:spcAft>
                <a:spcPct val="0"/>
              </a:spcAft>
              <a:defRPr>
                <a:solidFill>
                  <a:schemeClr val="tx1"/>
                </a:solidFill>
                <a:latin typeface="Helvetica" panose="020B0604020202020204" pitchFamily="34" charset="0"/>
              </a:defRPr>
            </a:lvl9pPr>
          </a:lstStyle>
          <a:p>
            <a:fld id="{D4052053-E2B3-4468-8EF2-6D1E26BA3E54}" type="slidenum">
              <a:rPr lang="en-US" altLang="en-US"/>
              <a:pPr/>
              <a:t>88</a:t>
            </a:fld>
            <a:endParaRPr lang="en-US" altLang="en-US"/>
          </a:p>
        </p:txBody>
      </p:sp>
      <p:sp>
        <p:nvSpPr>
          <p:cNvPr id="71683" name="Rectangle 2"/>
          <p:cNvSpPr>
            <a:spLocks noGrp="1" noRot="1" noChangeAspect="1" noChangeArrowheads="1" noTextEdit="1"/>
          </p:cNvSpPr>
          <p:nvPr>
            <p:ph type="sldImg"/>
          </p:nvPr>
        </p:nvSpPr>
        <p:spPr>
          <a:xfrm>
            <a:off x="1209675" y="711200"/>
            <a:ext cx="4667250" cy="3500438"/>
          </a:xfrm>
          <a:ln/>
        </p:spPr>
      </p:sp>
      <p:sp>
        <p:nvSpPr>
          <p:cNvPr id="71684" name="Rectangle 3"/>
          <p:cNvSpPr>
            <a:spLocks noGrp="1" noChangeArrowheads="1"/>
          </p:cNvSpPr>
          <p:nvPr>
            <p:ph type="body" idx="1"/>
          </p:nvPr>
        </p:nvSpPr>
        <p:spPr>
          <a:xfrm>
            <a:off x="942975" y="4452938"/>
            <a:ext cx="5200650" cy="42148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90877319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defRPr>
                <a:solidFill>
                  <a:schemeClr val="tx1"/>
                </a:solidFill>
                <a:latin typeface="Helvetica" panose="020B0604020202020204" pitchFamily="34" charset="0"/>
              </a:defRPr>
            </a:lvl1pPr>
            <a:lvl2pPr marL="742950" indent="-285750" defTabSz="938213">
              <a:defRPr>
                <a:solidFill>
                  <a:schemeClr val="tx1"/>
                </a:solidFill>
                <a:latin typeface="Helvetica" panose="020B0604020202020204" pitchFamily="34" charset="0"/>
              </a:defRPr>
            </a:lvl2pPr>
            <a:lvl3pPr marL="1143000" indent="-228600" defTabSz="938213">
              <a:defRPr>
                <a:solidFill>
                  <a:schemeClr val="tx1"/>
                </a:solidFill>
                <a:latin typeface="Helvetica" panose="020B0604020202020204" pitchFamily="34" charset="0"/>
              </a:defRPr>
            </a:lvl3pPr>
            <a:lvl4pPr marL="1600200" indent="-228600" defTabSz="938213">
              <a:defRPr>
                <a:solidFill>
                  <a:schemeClr val="tx1"/>
                </a:solidFill>
                <a:latin typeface="Helvetica" panose="020B0604020202020204" pitchFamily="34" charset="0"/>
              </a:defRPr>
            </a:lvl4pPr>
            <a:lvl5pPr marL="2057400" indent="-228600" defTabSz="938213">
              <a:defRPr>
                <a:solidFill>
                  <a:schemeClr val="tx1"/>
                </a:solidFill>
                <a:latin typeface="Helvetica" panose="020B0604020202020204" pitchFamily="34" charset="0"/>
              </a:defRPr>
            </a:lvl5pPr>
            <a:lvl6pPr marL="2514600" indent="-228600" defTabSz="938213" eaLnBrk="0" fontAlgn="base" hangingPunct="0">
              <a:spcBef>
                <a:spcPct val="0"/>
              </a:spcBef>
              <a:spcAft>
                <a:spcPct val="0"/>
              </a:spcAft>
              <a:defRPr>
                <a:solidFill>
                  <a:schemeClr val="tx1"/>
                </a:solidFill>
                <a:latin typeface="Helvetica" panose="020B0604020202020204" pitchFamily="34" charset="0"/>
              </a:defRPr>
            </a:lvl6pPr>
            <a:lvl7pPr marL="2971800" indent="-228600" defTabSz="938213" eaLnBrk="0" fontAlgn="base" hangingPunct="0">
              <a:spcBef>
                <a:spcPct val="0"/>
              </a:spcBef>
              <a:spcAft>
                <a:spcPct val="0"/>
              </a:spcAft>
              <a:defRPr>
                <a:solidFill>
                  <a:schemeClr val="tx1"/>
                </a:solidFill>
                <a:latin typeface="Helvetica" panose="020B0604020202020204" pitchFamily="34" charset="0"/>
              </a:defRPr>
            </a:lvl7pPr>
            <a:lvl8pPr marL="3429000" indent="-228600" defTabSz="938213" eaLnBrk="0" fontAlgn="base" hangingPunct="0">
              <a:spcBef>
                <a:spcPct val="0"/>
              </a:spcBef>
              <a:spcAft>
                <a:spcPct val="0"/>
              </a:spcAft>
              <a:defRPr>
                <a:solidFill>
                  <a:schemeClr val="tx1"/>
                </a:solidFill>
                <a:latin typeface="Helvetica" panose="020B0604020202020204" pitchFamily="34" charset="0"/>
              </a:defRPr>
            </a:lvl8pPr>
            <a:lvl9pPr marL="3886200" indent="-228600" defTabSz="938213" eaLnBrk="0" fontAlgn="base" hangingPunct="0">
              <a:spcBef>
                <a:spcPct val="0"/>
              </a:spcBef>
              <a:spcAft>
                <a:spcPct val="0"/>
              </a:spcAft>
              <a:defRPr>
                <a:solidFill>
                  <a:schemeClr val="tx1"/>
                </a:solidFill>
                <a:latin typeface="Helvetica" panose="020B0604020202020204" pitchFamily="34" charset="0"/>
              </a:defRPr>
            </a:lvl9pPr>
          </a:lstStyle>
          <a:p>
            <a:fld id="{445FB612-CC41-44A2-AD60-C847F11E7686}" type="slidenum">
              <a:rPr lang="en-US" altLang="en-US"/>
              <a:pPr/>
              <a:t>89</a:t>
            </a:fld>
            <a:endParaRPr lang="en-US" altLang="en-US"/>
          </a:p>
        </p:txBody>
      </p:sp>
      <p:sp>
        <p:nvSpPr>
          <p:cNvPr id="73731" name="Rectangle 2"/>
          <p:cNvSpPr>
            <a:spLocks noGrp="1" noRot="1" noChangeAspect="1" noChangeArrowheads="1" noTextEdit="1"/>
          </p:cNvSpPr>
          <p:nvPr>
            <p:ph type="sldImg"/>
          </p:nvPr>
        </p:nvSpPr>
        <p:spPr>
          <a:xfrm>
            <a:off x="1209675" y="711200"/>
            <a:ext cx="4667250" cy="3500438"/>
          </a:xfrm>
          <a:ln/>
        </p:spPr>
      </p:sp>
      <p:sp>
        <p:nvSpPr>
          <p:cNvPr id="73732" name="Rectangle 3"/>
          <p:cNvSpPr>
            <a:spLocks noGrp="1" noChangeArrowheads="1"/>
          </p:cNvSpPr>
          <p:nvPr>
            <p:ph type="body" idx="1"/>
          </p:nvPr>
        </p:nvSpPr>
        <p:spPr>
          <a:xfrm>
            <a:off x="942975" y="4452938"/>
            <a:ext cx="5200650" cy="42148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2731018118"/>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defRPr>
                <a:solidFill>
                  <a:schemeClr val="tx1"/>
                </a:solidFill>
                <a:latin typeface="Helvetica" panose="020B0604020202020204" pitchFamily="34" charset="0"/>
              </a:defRPr>
            </a:lvl1pPr>
            <a:lvl2pPr marL="742950" indent="-285750" defTabSz="938213">
              <a:defRPr>
                <a:solidFill>
                  <a:schemeClr val="tx1"/>
                </a:solidFill>
                <a:latin typeface="Helvetica" panose="020B0604020202020204" pitchFamily="34" charset="0"/>
              </a:defRPr>
            </a:lvl2pPr>
            <a:lvl3pPr marL="1143000" indent="-228600" defTabSz="938213">
              <a:defRPr>
                <a:solidFill>
                  <a:schemeClr val="tx1"/>
                </a:solidFill>
                <a:latin typeface="Helvetica" panose="020B0604020202020204" pitchFamily="34" charset="0"/>
              </a:defRPr>
            </a:lvl3pPr>
            <a:lvl4pPr marL="1600200" indent="-228600" defTabSz="938213">
              <a:defRPr>
                <a:solidFill>
                  <a:schemeClr val="tx1"/>
                </a:solidFill>
                <a:latin typeface="Helvetica" panose="020B0604020202020204" pitchFamily="34" charset="0"/>
              </a:defRPr>
            </a:lvl4pPr>
            <a:lvl5pPr marL="2057400" indent="-228600" defTabSz="938213">
              <a:defRPr>
                <a:solidFill>
                  <a:schemeClr val="tx1"/>
                </a:solidFill>
                <a:latin typeface="Helvetica" panose="020B0604020202020204" pitchFamily="34" charset="0"/>
              </a:defRPr>
            </a:lvl5pPr>
            <a:lvl6pPr marL="2514600" indent="-228600" defTabSz="938213" eaLnBrk="0" fontAlgn="base" hangingPunct="0">
              <a:spcBef>
                <a:spcPct val="0"/>
              </a:spcBef>
              <a:spcAft>
                <a:spcPct val="0"/>
              </a:spcAft>
              <a:defRPr>
                <a:solidFill>
                  <a:schemeClr val="tx1"/>
                </a:solidFill>
                <a:latin typeface="Helvetica" panose="020B0604020202020204" pitchFamily="34" charset="0"/>
              </a:defRPr>
            </a:lvl6pPr>
            <a:lvl7pPr marL="2971800" indent="-228600" defTabSz="938213" eaLnBrk="0" fontAlgn="base" hangingPunct="0">
              <a:spcBef>
                <a:spcPct val="0"/>
              </a:spcBef>
              <a:spcAft>
                <a:spcPct val="0"/>
              </a:spcAft>
              <a:defRPr>
                <a:solidFill>
                  <a:schemeClr val="tx1"/>
                </a:solidFill>
                <a:latin typeface="Helvetica" panose="020B0604020202020204" pitchFamily="34" charset="0"/>
              </a:defRPr>
            </a:lvl7pPr>
            <a:lvl8pPr marL="3429000" indent="-228600" defTabSz="938213" eaLnBrk="0" fontAlgn="base" hangingPunct="0">
              <a:spcBef>
                <a:spcPct val="0"/>
              </a:spcBef>
              <a:spcAft>
                <a:spcPct val="0"/>
              </a:spcAft>
              <a:defRPr>
                <a:solidFill>
                  <a:schemeClr val="tx1"/>
                </a:solidFill>
                <a:latin typeface="Helvetica" panose="020B0604020202020204" pitchFamily="34" charset="0"/>
              </a:defRPr>
            </a:lvl8pPr>
            <a:lvl9pPr marL="3886200" indent="-228600" defTabSz="938213" eaLnBrk="0" fontAlgn="base" hangingPunct="0">
              <a:spcBef>
                <a:spcPct val="0"/>
              </a:spcBef>
              <a:spcAft>
                <a:spcPct val="0"/>
              </a:spcAft>
              <a:defRPr>
                <a:solidFill>
                  <a:schemeClr val="tx1"/>
                </a:solidFill>
                <a:latin typeface="Helvetica" panose="020B0604020202020204" pitchFamily="34" charset="0"/>
              </a:defRPr>
            </a:lvl9pPr>
          </a:lstStyle>
          <a:p>
            <a:fld id="{04BFBD18-CF09-4694-8A5F-6D118B396E8C}" type="slidenum">
              <a:rPr lang="en-US" altLang="en-US"/>
              <a:pPr/>
              <a:t>90</a:t>
            </a:fld>
            <a:endParaRPr lang="en-US" altLang="en-US"/>
          </a:p>
        </p:txBody>
      </p:sp>
      <p:sp>
        <p:nvSpPr>
          <p:cNvPr id="75779" name="Rectangle 2"/>
          <p:cNvSpPr>
            <a:spLocks noGrp="1" noRot="1" noChangeAspect="1" noChangeArrowheads="1" noTextEdit="1"/>
          </p:cNvSpPr>
          <p:nvPr>
            <p:ph type="sldImg"/>
          </p:nvPr>
        </p:nvSpPr>
        <p:spPr>
          <a:xfrm>
            <a:off x="1209675" y="711200"/>
            <a:ext cx="4667250" cy="3500438"/>
          </a:xfrm>
          <a:ln/>
        </p:spPr>
      </p:sp>
      <p:sp>
        <p:nvSpPr>
          <p:cNvPr id="75780" name="Rectangle 3"/>
          <p:cNvSpPr>
            <a:spLocks noGrp="1" noChangeArrowheads="1"/>
          </p:cNvSpPr>
          <p:nvPr>
            <p:ph type="body" idx="1"/>
          </p:nvPr>
        </p:nvSpPr>
        <p:spPr>
          <a:xfrm>
            <a:off x="942975" y="4452938"/>
            <a:ext cx="5200650" cy="42148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1416681389"/>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defRPr>
                <a:solidFill>
                  <a:schemeClr val="tx1"/>
                </a:solidFill>
                <a:latin typeface="Helvetica" panose="020B0604020202020204" pitchFamily="34" charset="0"/>
              </a:defRPr>
            </a:lvl1pPr>
            <a:lvl2pPr marL="742950" indent="-285750" defTabSz="938213">
              <a:defRPr>
                <a:solidFill>
                  <a:schemeClr val="tx1"/>
                </a:solidFill>
                <a:latin typeface="Helvetica" panose="020B0604020202020204" pitchFamily="34" charset="0"/>
              </a:defRPr>
            </a:lvl2pPr>
            <a:lvl3pPr marL="1143000" indent="-228600" defTabSz="938213">
              <a:defRPr>
                <a:solidFill>
                  <a:schemeClr val="tx1"/>
                </a:solidFill>
                <a:latin typeface="Helvetica" panose="020B0604020202020204" pitchFamily="34" charset="0"/>
              </a:defRPr>
            </a:lvl3pPr>
            <a:lvl4pPr marL="1600200" indent="-228600" defTabSz="938213">
              <a:defRPr>
                <a:solidFill>
                  <a:schemeClr val="tx1"/>
                </a:solidFill>
                <a:latin typeface="Helvetica" panose="020B0604020202020204" pitchFamily="34" charset="0"/>
              </a:defRPr>
            </a:lvl4pPr>
            <a:lvl5pPr marL="2057400" indent="-228600" defTabSz="938213">
              <a:defRPr>
                <a:solidFill>
                  <a:schemeClr val="tx1"/>
                </a:solidFill>
                <a:latin typeface="Helvetica" panose="020B0604020202020204" pitchFamily="34" charset="0"/>
              </a:defRPr>
            </a:lvl5pPr>
            <a:lvl6pPr marL="2514600" indent="-228600" defTabSz="938213" eaLnBrk="0" fontAlgn="base" hangingPunct="0">
              <a:spcBef>
                <a:spcPct val="0"/>
              </a:spcBef>
              <a:spcAft>
                <a:spcPct val="0"/>
              </a:spcAft>
              <a:defRPr>
                <a:solidFill>
                  <a:schemeClr val="tx1"/>
                </a:solidFill>
                <a:latin typeface="Helvetica" panose="020B0604020202020204" pitchFamily="34" charset="0"/>
              </a:defRPr>
            </a:lvl6pPr>
            <a:lvl7pPr marL="2971800" indent="-228600" defTabSz="938213" eaLnBrk="0" fontAlgn="base" hangingPunct="0">
              <a:spcBef>
                <a:spcPct val="0"/>
              </a:spcBef>
              <a:spcAft>
                <a:spcPct val="0"/>
              </a:spcAft>
              <a:defRPr>
                <a:solidFill>
                  <a:schemeClr val="tx1"/>
                </a:solidFill>
                <a:latin typeface="Helvetica" panose="020B0604020202020204" pitchFamily="34" charset="0"/>
              </a:defRPr>
            </a:lvl7pPr>
            <a:lvl8pPr marL="3429000" indent="-228600" defTabSz="938213" eaLnBrk="0" fontAlgn="base" hangingPunct="0">
              <a:spcBef>
                <a:spcPct val="0"/>
              </a:spcBef>
              <a:spcAft>
                <a:spcPct val="0"/>
              </a:spcAft>
              <a:defRPr>
                <a:solidFill>
                  <a:schemeClr val="tx1"/>
                </a:solidFill>
                <a:latin typeface="Helvetica" panose="020B0604020202020204" pitchFamily="34" charset="0"/>
              </a:defRPr>
            </a:lvl8pPr>
            <a:lvl9pPr marL="3886200" indent="-228600" defTabSz="938213" eaLnBrk="0" fontAlgn="base" hangingPunct="0">
              <a:spcBef>
                <a:spcPct val="0"/>
              </a:spcBef>
              <a:spcAft>
                <a:spcPct val="0"/>
              </a:spcAft>
              <a:defRPr>
                <a:solidFill>
                  <a:schemeClr val="tx1"/>
                </a:solidFill>
                <a:latin typeface="Helvetica" panose="020B0604020202020204" pitchFamily="34" charset="0"/>
              </a:defRPr>
            </a:lvl9pPr>
          </a:lstStyle>
          <a:p>
            <a:fld id="{E9ABCC5D-0154-475F-89A0-1269FEDD5E16}" type="slidenum">
              <a:rPr lang="en-US" altLang="en-US"/>
              <a:pPr/>
              <a:t>91</a:t>
            </a:fld>
            <a:endParaRPr lang="en-US" altLang="en-US"/>
          </a:p>
        </p:txBody>
      </p:sp>
      <p:sp>
        <p:nvSpPr>
          <p:cNvPr id="77827" name="Rectangle 2"/>
          <p:cNvSpPr>
            <a:spLocks noGrp="1" noRot="1" noChangeAspect="1" noChangeArrowheads="1" noTextEdit="1"/>
          </p:cNvSpPr>
          <p:nvPr>
            <p:ph type="sldImg"/>
          </p:nvPr>
        </p:nvSpPr>
        <p:spPr>
          <a:xfrm>
            <a:off x="1371600" y="1143000"/>
            <a:ext cx="4114800" cy="3086100"/>
          </a:xfrm>
          <a:ln/>
        </p:spPr>
      </p:sp>
      <p:sp>
        <p:nvSpPr>
          <p:cNvPr id="778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1418846159"/>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defRPr>
                <a:solidFill>
                  <a:schemeClr val="tx1"/>
                </a:solidFill>
                <a:latin typeface="Helvetica" panose="020B0604020202020204" pitchFamily="34" charset="0"/>
              </a:defRPr>
            </a:lvl1pPr>
            <a:lvl2pPr marL="742950" indent="-285750" defTabSz="938213">
              <a:defRPr>
                <a:solidFill>
                  <a:schemeClr val="tx1"/>
                </a:solidFill>
                <a:latin typeface="Helvetica" panose="020B0604020202020204" pitchFamily="34" charset="0"/>
              </a:defRPr>
            </a:lvl2pPr>
            <a:lvl3pPr marL="1143000" indent="-228600" defTabSz="938213">
              <a:defRPr>
                <a:solidFill>
                  <a:schemeClr val="tx1"/>
                </a:solidFill>
                <a:latin typeface="Helvetica" panose="020B0604020202020204" pitchFamily="34" charset="0"/>
              </a:defRPr>
            </a:lvl3pPr>
            <a:lvl4pPr marL="1600200" indent="-228600" defTabSz="938213">
              <a:defRPr>
                <a:solidFill>
                  <a:schemeClr val="tx1"/>
                </a:solidFill>
                <a:latin typeface="Helvetica" panose="020B0604020202020204" pitchFamily="34" charset="0"/>
              </a:defRPr>
            </a:lvl4pPr>
            <a:lvl5pPr marL="2057400" indent="-228600" defTabSz="938213">
              <a:defRPr>
                <a:solidFill>
                  <a:schemeClr val="tx1"/>
                </a:solidFill>
                <a:latin typeface="Helvetica" panose="020B0604020202020204" pitchFamily="34" charset="0"/>
              </a:defRPr>
            </a:lvl5pPr>
            <a:lvl6pPr marL="2514600" indent="-228600" defTabSz="938213" eaLnBrk="0" fontAlgn="base" hangingPunct="0">
              <a:spcBef>
                <a:spcPct val="0"/>
              </a:spcBef>
              <a:spcAft>
                <a:spcPct val="0"/>
              </a:spcAft>
              <a:defRPr>
                <a:solidFill>
                  <a:schemeClr val="tx1"/>
                </a:solidFill>
                <a:latin typeface="Helvetica" panose="020B0604020202020204" pitchFamily="34" charset="0"/>
              </a:defRPr>
            </a:lvl6pPr>
            <a:lvl7pPr marL="2971800" indent="-228600" defTabSz="938213" eaLnBrk="0" fontAlgn="base" hangingPunct="0">
              <a:spcBef>
                <a:spcPct val="0"/>
              </a:spcBef>
              <a:spcAft>
                <a:spcPct val="0"/>
              </a:spcAft>
              <a:defRPr>
                <a:solidFill>
                  <a:schemeClr val="tx1"/>
                </a:solidFill>
                <a:latin typeface="Helvetica" panose="020B0604020202020204" pitchFamily="34" charset="0"/>
              </a:defRPr>
            </a:lvl7pPr>
            <a:lvl8pPr marL="3429000" indent="-228600" defTabSz="938213" eaLnBrk="0" fontAlgn="base" hangingPunct="0">
              <a:spcBef>
                <a:spcPct val="0"/>
              </a:spcBef>
              <a:spcAft>
                <a:spcPct val="0"/>
              </a:spcAft>
              <a:defRPr>
                <a:solidFill>
                  <a:schemeClr val="tx1"/>
                </a:solidFill>
                <a:latin typeface="Helvetica" panose="020B0604020202020204" pitchFamily="34" charset="0"/>
              </a:defRPr>
            </a:lvl8pPr>
            <a:lvl9pPr marL="3886200" indent="-228600" defTabSz="938213" eaLnBrk="0" fontAlgn="base" hangingPunct="0">
              <a:spcBef>
                <a:spcPct val="0"/>
              </a:spcBef>
              <a:spcAft>
                <a:spcPct val="0"/>
              </a:spcAft>
              <a:defRPr>
                <a:solidFill>
                  <a:schemeClr val="tx1"/>
                </a:solidFill>
                <a:latin typeface="Helvetica" panose="020B0604020202020204" pitchFamily="34" charset="0"/>
              </a:defRPr>
            </a:lvl9pPr>
          </a:lstStyle>
          <a:p>
            <a:fld id="{73D8085A-F80B-4A61-9F19-0BF3A7423DA5}" type="slidenum">
              <a:rPr lang="en-US" altLang="en-US"/>
              <a:pPr/>
              <a:t>92</a:t>
            </a:fld>
            <a:endParaRPr lang="en-US" altLang="en-US"/>
          </a:p>
        </p:txBody>
      </p:sp>
      <p:sp>
        <p:nvSpPr>
          <p:cNvPr id="79875" name="Rectangle 2"/>
          <p:cNvSpPr>
            <a:spLocks noGrp="1" noRot="1" noChangeAspect="1" noChangeArrowheads="1" noTextEdit="1"/>
          </p:cNvSpPr>
          <p:nvPr>
            <p:ph type="sldImg"/>
          </p:nvPr>
        </p:nvSpPr>
        <p:spPr>
          <a:xfrm>
            <a:off x="1209675" y="711200"/>
            <a:ext cx="4667250" cy="3500438"/>
          </a:xfrm>
          <a:ln/>
        </p:spPr>
      </p:sp>
      <p:sp>
        <p:nvSpPr>
          <p:cNvPr id="79876" name="Rectangle 3"/>
          <p:cNvSpPr>
            <a:spLocks noGrp="1" noChangeArrowheads="1"/>
          </p:cNvSpPr>
          <p:nvPr>
            <p:ph type="body" idx="1"/>
          </p:nvPr>
        </p:nvSpPr>
        <p:spPr>
          <a:xfrm>
            <a:off x="942975" y="4452938"/>
            <a:ext cx="5200650" cy="42148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2318923389"/>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defRPr>
                <a:solidFill>
                  <a:schemeClr val="tx1"/>
                </a:solidFill>
                <a:latin typeface="Helvetica" panose="020B0604020202020204" pitchFamily="34" charset="0"/>
              </a:defRPr>
            </a:lvl1pPr>
            <a:lvl2pPr marL="742950" indent="-285750" defTabSz="938213">
              <a:defRPr>
                <a:solidFill>
                  <a:schemeClr val="tx1"/>
                </a:solidFill>
                <a:latin typeface="Helvetica" panose="020B0604020202020204" pitchFamily="34" charset="0"/>
              </a:defRPr>
            </a:lvl2pPr>
            <a:lvl3pPr marL="1143000" indent="-228600" defTabSz="938213">
              <a:defRPr>
                <a:solidFill>
                  <a:schemeClr val="tx1"/>
                </a:solidFill>
                <a:latin typeface="Helvetica" panose="020B0604020202020204" pitchFamily="34" charset="0"/>
              </a:defRPr>
            </a:lvl3pPr>
            <a:lvl4pPr marL="1600200" indent="-228600" defTabSz="938213">
              <a:defRPr>
                <a:solidFill>
                  <a:schemeClr val="tx1"/>
                </a:solidFill>
                <a:latin typeface="Helvetica" panose="020B0604020202020204" pitchFamily="34" charset="0"/>
              </a:defRPr>
            </a:lvl4pPr>
            <a:lvl5pPr marL="2057400" indent="-228600" defTabSz="938213">
              <a:defRPr>
                <a:solidFill>
                  <a:schemeClr val="tx1"/>
                </a:solidFill>
                <a:latin typeface="Helvetica" panose="020B0604020202020204" pitchFamily="34" charset="0"/>
              </a:defRPr>
            </a:lvl5pPr>
            <a:lvl6pPr marL="2514600" indent="-228600" defTabSz="938213" eaLnBrk="0" fontAlgn="base" hangingPunct="0">
              <a:spcBef>
                <a:spcPct val="0"/>
              </a:spcBef>
              <a:spcAft>
                <a:spcPct val="0"/>
              </a:spcAft>
              <a:defRPr>
                <a:solidFill>
                  <a:schemeClr val="tx1"/>
                </a:solidFill>
                <a:latin typeface="Helvetica" panose="020B0604020202020204" pitchFamily="34" charset="0"/>
              </a:defRPr>
            </a:lvl6pPr>
            <a:lvl7pPr marL="2971800" indent="-228600" defTabSz="938213" eaLnBrk="0" fontAlgn="base" hangingPunct="0">
              <a:spcBef>
                <a:spcPct val="0"/>
              </a:spcBef>
              <a:spcAft>
                <a:spcPct val="0"/>
              </a:spcAft>
              <a:defRPr>
                <a:solidFill>
                  <a:schemeClr val="tx1"/>
                </a:solidFill>
                <a:latin typeface="Helvetica" panose="020B0604020202020204" pitchFamily="34" charset="0"/>
              </a:defRPr>
            </a:lvl7pPr>
            <a:lvl8pPr marL="3429000" indent="-228600" defTabSz="938213" eaLnBrk="0" fontAlgn="base" hangingPunct="0">
              <a:spcBef>
                <a:spcPct val="0"/>
              </a:spcBef>
              <a:spcAft>
                <a:spcPct val="0"/>
              </a:spcAft>
              <a:defRPr>
                <a:solidFill>
                  <a:schemeClr val="tx1"/>
                </a:solidFill>
                <a:latin typeface="Helvetica" panose="020B0604020202020204" pitchFamily="34" charset="0"/>
              </a:defRPr>
            </a:lvl8pPr>
            <a:lvl9pPr marL="3886200" indent="-228600" defTabSz="938213" eaLnBrk="0" fontAlgn="base" hangingPunct="0">
              <a:spcBef>
                <a:spcPct val="0"/>
              </a:spcBef>
              <a:spcAft>
                <a:spcPct val="0"/>
              </a:spcAft>
              <a:defRPr>
                <a:solidFill>
                  <a:schemeClr val="tx1"/>
                </a:solidFill>
                <a:latin typeface="Helvetica" panose="020B0604020202020204" pitchFamily="34" charset="0"/>
              </a:defRPr>
            </a:lvl9pPr>
          </a:lstStyle>
          <a:p>
            <a:fld id="{DB00B1EB-075F-4905-B662-F6EB7E22C512}" type="slidenum">
              <a:rPr lang="en-US" altLang="en-US"/>
              <a:pPr/>
              <a:t>93</a:t>
            </a:fld>
            <a:endParaRPr lang="en-US" altLang="en-US"/>
          </a:p>
        </p:txBody>
      </p:sp>
      <p:sp>
        <p:nvSpPr>
          <p:cNvPr id="81923" name="Rectangle 2"/>
          <p:cNvSpPr>
            <a:spLocks noGrp="1" noRot="1" noChangeAspect="1" noChangeArrowheads="1" noTextEdit="1"/>
          </p:cNvSpPr>
          <p:nvPr>
            <p:ph type="sldImg"/>
          </p:nvPr>
        </p:nvSpPr>
        <p:spPr>
          <a:xfrm>
            <a:off x="1209675" y="711200"/>
            <a:ext cx="4667250" cy="3500438"/>
          </a:xfrm>
          <a:ln/>
        </p:spPr>
      </p:sp>
      <p:sp>
        <p:nvSpPr>
          <p:cNvPr id="81924" name="Rectangle 3"/>
          <p:cNvSpPr>
            <a:spLocks noGrp="1" noChangeArrowheads="1"/>
          </p:cNvSpPr>
          <p:nvPr>
            <p:ph type="body" idx="1"/>
          </p:nvPr>
        </p:nvSpPr>
        <p:spPr>
          <a:xfrm>
            <a:off x="942975" y="4452938"/>
            <a:ext cx="5200650" cy="42148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4088021677"/>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defRPr>
                <a:solidFill>
                  <a:schemeClr val="tx1"/>
                </a:solidFill>
                <a:latin typeface="Helvetica" panose="020B0604020202020204" pitchFamily="34" charset="0"/>
              </a:defRPr>
            </a:lvl1pPr>
            <a:lvl2pPr marL="742950" indent="-285750" defTabSz="938213">
              <a:defRPr>
                <a:solidFill>
                  <a:schemeClr val="tx1"/>
                </a:solidFill>
                <a:latin typeface="Helvetica" panose="020B0604020202020204" pitchFamily="34" charset="0"/>
              </a:defRPr>
            </a:lvl2pPr>
            <a:lvl3pPr marL="1143000" indent="-228600" defTabSz="938213">
              <a:defRPr>
                <a:solidFill>
                  <a:schemeClr val="tx1"/>
                </a:solidFill>
                <a:latin typeface="Helvetica" panose="020B0604020202020204" pitchFamily="34" charset="0"/>
              </a:defRPr>
            </a:lvl3pPr>
            <a:lvl4pPr marL="1600200" indent="-228600" defTabSz="938213">
              <a:defRPr>
                <a:solidFill>
                  <a:schemeClr val="tx1"/>
                </a:solidFill>
                <a:latin typeface="Helvetica" panose="020B0604020202020204" pitchFamily="34" charset="0"/>
              </a:defRPr>
            </a:lvl4pPr>
            <a:lvl5pPr marL="2057400" indent="-228600" defTabSz="938213">
              <a:defRPr>
                <a:solidFill>
                  <a:schemeClr val="tx1"/>
                </a:solidFill>
                <a:latin typeface="Helvetica" panose="020B0604020202020204" pitchFamily="34" charset="0"/>
              </a:defRPr>
            </a:lvl5pPr>
            <a:lvl6pPr marL="2514600" indent="-228600" defTabSz="938213" eaLnBrk="0" fontAlgn="base" hangingPunct="0">
              <a:spcBef>
                <a:spcPct val="0"/>
              </a:spcBef>
              <a:spcAft>
                <a:spcPct val="0"/>
              </a:spcAft>
              <a:defRPr>
                <a:solidFill>
                  <a:schemeClr val="tx1"/>
                </a:solidFill>
                <a:latin typeface="Helvetica" panose="020B0604020202020204" pitchFamily="34" charset="0"/>
              </a:defRPr>
            </a:lvl6pPr>
            <a:lvl7pPr marL="2971800" indent="-228600" defTabSz="938213" eaLnBrk="0" fontAlgn="base" hangingPunct="0">
              <a:spcBef>
                <a:spcPct val="0"/>
              </a:spcBef>
              <a:spcAft>
                <a:spcPct val="0"/>
              </a:spcAft>
              <a:defRPr>
                <a:solidFill>
                  <a:schemeClr val="tx1"/>
                </a:solidFill>
                <a:latin typeface="Helvetica" panose="020B0604020202020204" pitchFamily="34" charset="0"/>
              </a:defRPr>
            </a:lvl7pPr>
            <a:lvl8pPr marL="3429000" indent="-228600" defTabSz="938213" eaLnBrk="0" fontAlgn="base" hangingPunct="0">
              <a:spcBef>
                <a:spcPct val="0"/>
              </a:spcBef>
              <a:spcAft>
                <a:spcPct val="0"/>
              </a:spcAft>
              <a:defRPr>
                <a:solidFill>
                  <a:schemeClr val="tx1"/>
                </a:solidFill>
                <a:latin typeface="Helvetica" panose="020B0604020202020204" pitchFamily="34" charset="0"/>
              </a:defRPr>
            </a:lvl8pPr>
            <a:lvl9pPr marL="3886200" indent="-228600" defTabSz="938213" eaLnBrk="0" fontAlgn="base" hangingPunct="0">
              <a:spcBef>
                <a:spcPct val="0"/>
              </a:spcBef>
              <a:spcAft>
                <a:spcPct val="0"/>
              </a:spcAft>
              <a:defRPr>
                <a:solidFill>
                  <a:schemeClr val="tx1"/>
                </a:solidFill>
                <a:latin typeface="Helvetica" panose="020B0604020202020204" pitchFamily="34" charset="0"/>
              </a:defRPr>
            </a:lvl9pPr>
          </a:lstStyle>
          <a:p>
            <a:fld id="{9C7A6E46-FED3-49CD-9841-C841A683ABE3}" type="slidenum">
              <a:rPr lang="en-US" altLang="en-US"/>
              <a:pPr/>
              <a:t>94</a:t>
            </a:fld>
            <a:endParaRPr lang="en-US" altLang="en-US"/>
          </a:p>
        </p:txBody>
      </p:sp>
      <p:sp>
        <p:nvSpPr>
          <p:cNvPr id="83971" name="Rectangle 2"/>
          <p:cNvSpPr>
            <a:spLocks noGrp="1" noRot="1" noChangeAspect="1" noChangeArrowheads="1" noTextEdit="1"/>
          </p:cNvSpPr>
          <p:nvPr>
            <p:ph type="sldImg"/>
          </p:nvPr>
        </p:nvSpPr>
        <p:spPr>
          <a:xfrm>
            <a:off x="1209675" y="711200"/>
            <a:ext cx="4667250" cy="3500438"/>
          </a:xfrm>
          <a:ln/>
        </p:spPr>
      </p:sp>
      <p:sp>
        <p:nvSpPr>
          <p:cNvPr id="83972" name="Rectangle 3"/>
          <p:cNvSpPr>
            <a:spLocks noGrp="1" noChangeArrowheads="1"/>
          </p:cNvSpPr>
          <p:nvPr>
            <p:ph type="body" idx="1"/>
          </p:nvPr>
        </p:nvSpPr>
        <p:spPr>
          <a:xfrm>
            <a:off x="942975" y="4452938"/>
            <a:ext cx="5200650" cy="42148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19295045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7C9AD51F-8FE2-40D8-A4D8-819F552F96E9}" type="slidenum">
              <a:rPr lang="en-US" altLang="en-US" sz="1200" smtClean="0">
                <a:solidFill>
                  <a:srgbClr val="000000"/>
                </a:solidFill>
              </a:rPr>
              <a:pPr/>
              <a:t>11</a:t>
            </a:fld>
            <a:endParaRPr lang="en-US" altLang="en-US" sz="1200" smtClean="0">
              <a:solidFill>
                <a:srgbClr val="000000"/>
              </a:solidFill>
            </a:endParaRPr>
          </a:p>
        </p:txBody>
      </p:sp>
      <p:sp>
        <p:nvSpPr>
          <p:cNvPr id="34819" name="Rectangle 2"/>
          <p:cNvSpPr>
            <a:spLocks noGrp="1" noRot="1" noChangeAspect="1" noChangeArrowheads="1" noTextEdit="1"/>
          </p:cNvSpPr>
          <p:nvPr>
            <p:ph type="sldImg"/>
          </p:nvPr>
        </p:nvSpPr>
        <p:spPr>
          <a:xfrm>
            <a:off x="1371600" y="1143000"/>
            <a:ext cx="4114800" cy="3086100"/>
          </a:xfrm>
          <a:ln/>
        </p:spPr>
      </p:sp>
      <p:sp>
        <p:nvSpPr>
          <p:cNvPr id="348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val="3349420179"/>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defRPr>
                <a:solidFill>
                  <a:schemeClr val="tx1"/>
                </a:solidFill>
                <a:latin typeface="Helvetica" panose="020B0604020202020204" pitchFamily="34" charset="0"/>
              </a:defRPr>
            </a:lvl1pPr>
            <a:lvl2pPr marL="742950" indent="-285750" defTabSz="938213">
              <a:defRPr>
                <a:solidFill>
                  <a:schemeClr val="tx1"/>
                </a:solidFill>
                <a:latin typeface="Helvetica" panose="020B0604020202020204" pitchFamily="34" charset="0"/>
              </a:defRPr>
            </a:lvl2pPr>
            <a:lvl3pPr marL="1143000" indent="-228600" defTabSz="938213">
              <a:defRPr>
                <a:solidFill>
                  <a:schemeClr val="tx1"/>
                </a:solidFill>
                <a:latin typeface="Helvetica" panose="020B0604020202020204" pitchFamily="34" charset="0"/>
              </a:defRPr>
            </a:lvl3pPr>
            <a:lvl4pPr marL="1600200" indent="-228600" defTabSz="938213">
              <a:defRPr>
                <a:solidFill>
                  <a:schemeClr val="tx1"/>
                </a:solidFill>
                <a:latin typeface="Helvetica" panose="020B0604020202020204" pitchFamily="34" charset="0"/>
              </a:defRPr>
            </a:lvl4pPr>
            <a:lvl5pPr marL="2057400" indent="-228600" defTabSz="938213">
              <a:defRPr>
                <a:solidFill>
                  <a:schemeClr val="tx1"/>
                </a:solidFill>
                <a:latin typeface="Helvetica" panose="020B0604020202020204" pitchFamily="34" charset="0"/>
              </a:defRPr>
            </a:lvl5pPr>
            <a:lvl6pPr marL="2514600" indent="-228600" defTabSz="938213" eaLnBrk="0" fontAlgn="base" hangingPunct="0">
              <a:spcBef>
                <a:spcPct val="0"/>
              </a:spcBef>
              <a:spcAft>
                <a:spcPct val="0"/>
              </a:spcAft>
              <a:defRPr>
                <a:solidFill>
                  <a:schemeClr val="tx1"/>
                </a:solidFill>
                <a:latin typeface="Helvetica" panose="020B0604020202020204" pitchFamily="34" charset="0"/>
              </a:defRPr>
            </a:lvl6pPr>
            <a:lvl7pPr marL="2971800" indent="-228600" defTabSz="938213" eaLnBrk="0" fontAlgn="base" hangingPunct="0">
              <a:spcBef>
                <a:spcPct val="0"/>
              </a:spcBef>
              <a:spcAft>
                <a:spcPct val="0"/>
              </a:spcAft>
              <a:defRPr>
                <a:solidFill>
                  <a:schemeClr val="tx1"/>
                </a:solidFill>
                <a:latin typeface="Helvetica" panose="020B0604020202020204" pitchFamily="34" charset="0"/>
              </a:defRPr>
            </a:lvl7pPr>
            <a:lvl8pPr marL="3429000" indent="-228600" defTabSz="938213" eaLnBrk="0" fontAlgn="base" hangingPunct="0">
              <a:spcBef>
                <a:spcPct val="0"/>
              </a:spcBef>
              <a:spcAft>
                <a:spcPct val="0"/>
              </a:spcAft>
              <a:defRPr>
                <a:solidFill>
                  <a:schemeClr val="tx1"/>
                </a:solidFill>
                <a:latin typeface="Helvetica" panose="020B0604020202020204" pitchFamily="34" charset="0"/>
              </a:defRPr>
            </a:lvl8pPr>
            <a:lvl9pPr marL="3886200" indent="-228600" defTabSz="938213" eaLnBrk="0" fontAlgn="base" hangingPunct="0">
              <a:spcBef>
                <a:spcPct val="0"/>
              </a:spcBef>
              <a:spcAft>
                <a:spcPct val="0"/>
              </a:spcAft>
              <a:defRPr>
                <a:solidFill>
                  <a:schemeClr val="tx1"/>
                </a:solidFill>
                <a:latin typeface="Helvetica" panose="020B0604020202020204" pitchFamily="34" charset="0"/>
              </a:defRPr>
            </a:lvl9pPr>
          </a:lstStyle>
          <a:p>
            <a:fld id="{18F289A5-B06F-44D1-A5D6-213D3C56A0CD}" type="slidenum">
              <a:rPr lang="en-US" altLang="en-US"/>
              <a:pPr/>
              <a:t>95</a:t>
            </a:fld>
            <a:endParaRPr lang="en-US" altLang="en-US"/>
          </a:p>
        </p:txBody>
      </p:sp>
      <p:sp>
        <p:nvSpPr>
          <p:cNvPr id="86019" name="Rectangle 2"/>
          <p:cNvSpPr>
            <a:spLocks noGrp="1" noRot="1" noChangeAspect="1" noChangeArrowheads="1" noTextEdit="1"/>
          </p:cNvSpPr>
          <p:nvPr>
            <p:ph type="sldImg"/>
          </p:nvPr>
        </p:nvSpPr>
        <p:spPr>
          <a:xfrm>
            <a:off x="1209675" y="711200"/>
            <a:ext cx="4667250" cy="3500438"/>
          </a:xfrm>
          <a:ln/>
        </p:spPr>
      </p:sp>
      <p:sp>
        <p:nvSpPr>
          <p:cNvPr id="86020" name="Rectangle 3"/>
          <p:cNvSpPr>
            <a:spLocks noGrp="1" noChangeArrowheads="1"/>
          </p:cNvSpPr>
          <p:nvPr>
            <p:ph type="body" idx="1"/>
          </p:nvPr>
        </p:nvSpPr>
        <p:spPr>
          <a:xfrm>
            <a:off x="942975" y="4452938"/>
            <a:ext cx="5200650" cy="42148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299195362"/>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defRPr>
                <a:solidFill>
                  <a:schemeClr val="tx1"/>
                </a:solidFill>
                <a:latin typeface="Helvetica" panose="020B0604020202020204" pitchFamily="34" charset="0"/>
              </a:defRPr>
            </a:lvl1pPr>
            <a:lvl2pPr marL="742950" indent="-285750" defTabSz="938213">
              <a:defRPr>
                <a:solidFill>
                  <a:schemeClr val="tx1"/>
                </a:solidFill>
                <a:latin typeface="Helvetica" panose="020B0604020202020204" pitchFamily="34" charset="0"/>
              </a:defRPr>
            </a:lvl2pPr>
            <a:lvl3pPr marL="1143000" indent="-228600" defTabSz="938213">
              <a:defRPr>
                <a:solidFill>
                  <a:schemeClr val="tx1"/>
                </a:solidFill>
                <a:latin typeface="Helvetica" panose="020B0604020202020204" pitchFamily="34" charset="0"/>
              </a:defRPr>
            </a:lvl3pPr>
            <a:lvl4pPr marL="1600200" indent="-228600" defTabSz="938213">
              <a:defRPr>
                <a:solidFill>
                  <a:schemeClr val="tx1"/>
                </a:solidFill>
                <a:latin typeface="Helvetica" panose="020B0604020202020204" pitchFamily="34" charset="0"/>
              </a:defRPr>
            </a:lvl4pPr>
            <a:lvl5pPr marL="2057400" indent="-228600" defTabSz="938213">
              <a:defRPr>
                <a:solidFill>
                  <a:schemeClr val="tx1"/>
                </a:solidFill>
                <a:latin typeface="Helvetica" panose="020B0604020202020204" pitchFamily="34" charset="0"/>
              </a:defRPr>
            </a:lvl5pPr>
            <a:lvl6pPr marL="2514600" indent="-228600" defTabSz="938213" eaLnBrk="0" fontAlgn="base" hangingPunct="0">
              <a:spcBef>
                <a:spcPct val="0"/>
              </a:spcBef>
              <a:spcAft>
                <a:spcPct val="0"/>
              </a:spcAft>
              <a:defRPr>
                <a:solidFill>
                  <a:schemeClr val="tx1"/>
                </a:solidFill>
                <a:latin typeface="Helvetica" panose="020B0604020202020204" pitchFamily="34" charset="0"/>
              </a:defRPr>
            </a:lvl6pPr>
            <a:lvl7pPr marL="2971800" indent="-228600" defTabSz="938213" eaLnBrk="0" fontAlgn="base" hangingPunct="0">
              <a:spcBef>
                <a:spcPct val="0"/>
              </a:spcBef>
              <a:spcAft>
                <a:spcPct val="0"/>
              </a:spcAft>
              <a:defRPr>
                <a:solidFill>
                  <a:schemeClr val="tx1"/>
                </a:solidFill>
                <a:latin typeface="Helvetica" panose="020B0604020202020204" pitchFamily="34" charset="0"/>
              </a:defRPr>
            </a:lvl7pPr>
            <a:lvl8pPr marL="3429000" indent="-228600" defTabSz="938213" eaLnBrk="0" fontAlgn="base" hangingPunct="0">
              <a:spcBef>
                <a:spcPct val="0"/>
              </a:spcBef>
              <a:spcAft>
                <a:spcPct val="0"/>
              </a:spcAft>
              <a:defRPr>
                <a:solidFill>
                  <a:schemeClr val="tx1"/>
                </a:solidFill>
                <a:latin typeface="Helvetica" panose="020B0604020202020204" pitchFamily="34" charset="0"/>
              </a:defRPr>
            </a:lvl8pPr>
            <a:lvl9pPr marL="3886200" indent="-228600" defTabSz="938213" eaLnBrk="0" fontAlgn="base" hangingPunct="0">
              <a:spcBef>
                <a:spcPct val="0"/>
              </a:spcBef>
              <a:spcAft>
                <a:spcPct val="0"/>
              </a:spcAft>
              <a:defRPr>
                <a:solidFill>
                  <a:schemeClr val="tx1"/>
                </a:solidFill>
                <a:latin typeface="Helvetica" panose="020B0604020202020204" pitchFamily="34" charset="0"/>
              </a:defRPr>
            </a:lvl9pPr>
          </a:lstStyle>
          <a:p>
            <a:fld id="{4239E961-64B2-4CA0-BAFC-23710E7D7140}" type="slidenum">
              <a:rPr lang="en-US" altLang="en-US"/>
              <a:pPr/>
              <a:t>96</a:t>
            </a:fld>
            <a:endParaRPr lang="en-US" altLang="en-US"/>
          </a:p>
        </p:txBody>
      </p:sp>
      <p:sp>
        <p:nvSpPr>
          <p:cNvPr id="88067" name="Rectangle 2"/>
          <p:cNvSpPr>
            <a:spLocks noGrp="1" noRot="1" noChangeAspect="1" noChangeArrowheads="1" noTextEdit="1"/>
          </p:cNvSpPr>
          <p:nvPr>
            <p:ph type="sldImg"/>
          </p:nvPr>
        </p:nvSpPr>
        <p:spPr>
          <a:xfrm>
            <a:off x="1209675" y="711200"/>
            <a:ext cx="4667250" cy="3500438"/>
          </a:xfrm>
          <a:ln/>
        </p:spPr>
      </p:sp>
      <p:sp>
        <p:nvSpPr>
          <p:cNvPr id="88068" name="Rectangle 3"/>
          <p:cNvSpPr>
            <a:spLocks noGrp="1" noChangeArrowheads="1"/>
          </p:cNvSpPr>
          <p:nvPr>
            <p:ph type="body" idx="1"/>
          </p:nvPr>
        </p:nvSpPr>
        <p:spPr>
          <a:xfrm>
            <a:off x="942975" y="4452938"/>
            <a:ext cx="5200650" cy="42148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1647156076"/>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defRPr>
                <a:solidFill>
                  <a:schemeClr val="tx1"/>
                </a:solidFill>
                <a:latin typeface="Helvetica" panose="020B0604020202020204" pitchFamily="34" charset="0"/>
              </a:defRPr>
            </a:lvl1pPr>
            <a:lvl2pPr marL="742950" indent="-285750" defTabSz="938213">
              <a:defRPr>
                <a:solidFill>
                  <a:schemeClr val="tx1"/>
                </a:solidFill>
                <a:latin typeface="Helvetica" panose="020B0604020202020204" pitchFamily="34" charset="0"/>
              </a:defRPr>
            </a:lvl2pPr>
            <a:lvl3pPr marL="1143000" indent="-228600" defTabSz="938213">
              <a:defRPr>
                <a:solidFill>
                  <a:schemeClr val="tx1"/>
                </a:solidFill>
                <a:latin typeface="Helvetica" panose="020B0604020202020204" pitchFamily="34" charset="0"/>
              </a:defRPr>
            </a:lvl3pPr>
            <a:lvl4pPr marL="1600200" indent="-228600" defTabSz="938213">
              <a:defRPr>
                <a:solidFill>
                  <a:schemeClr val="tx1"/>
                </a:solidFill>
                <a:latin typeface="Helvetica" panose="020B0604020202020204" pitchFamily="34" charset="0"/>
              </a:defRPr>
            </a:lvl4pPr>
            <a:lvl5pPr marL="2057400" indent="-228600" defTabSz="938213">
              <a:defRPr>
                <a:solidFill>
                  <a:schemeClr val="tx1"/>
                </a:solidFill>
                <a:latin typeface="Helvetica" panose="020B0604020202020204" pitchFamily="34" charset="0"/>
              </a:defRPr>
            </a:lvl5pPr>
            <a:lvl6pPr marL="2514600" indent="-228600" defTabSz="938213" eaLnBrk="0" fontAlgn="base" hangingPunct="0">
              <a:spcBef>
                <a:spcPct val="0"/>
              </a:spcBef>
              <a:spcAft>
                <a:spcPct val="0"/>
              </a:spcAft>
              <a:defRPr>
                <a:solidFill>
                  <a:schemeClr val="tx1"/>
                </a:solidFill>
                <a:latin typeface="Helvetica" panose="020B0604020202020204" pitchFamily="34" charset="0"/>
              </a:defRPr>
            </a:lvl6pPr>
            <a:lvl7pPr marL="2971800" indent="-228600" defTabSz="938213" eaLnBrk="0" fontAlgn="base" hangingPunct="0">
              <a:spcBef>
                <a:spcPct val="0"/>
              </a:spcBef>
              <a:spcAft>
                <a:spcPct val="0"/>
              </a:spcAft>
              <a:defRPr>
                <a:solidFill>
                  <a:schemeClr val="tx1"/>
                </a:solidFill>
                <a:latin typeface="Helvetica" panose="020B0604020202020204" pitchFamily="34" charset="0"/>
              </a:defRPr>
            </a:lvl7pPr>
            <a:lvl8pPr marL="3429000" indent="-228600" defTabSz="938213" eaLnBrk="0" fontAlgn="base" hangingPunct="0">
              <a:spcBef>
                <a:spcPct val="0"/>
              </a:spcBef>
              <a:spcAft>
                <a:spcPct val="0"/>
              </a:spcAft>
              <a:defRPr>
                <a:solidFill>
                  <a:schemeClr val="tx1"/>
                </a:solidFill>
                <a:latin typeface="Helvetica" panose="020B0604020202020204" pitchFamily="34" charset="0"/>
              </a:defRPr>
            </a:lvl8pPr>
            <a:lvl9pPr marL="3886200" indent="-228600" defTabSz="938213" eaLnBrk="0" fontAlgn="base" hangingPunct="0">
              <a:spcBef>
                <a:spcPct val="0"/>
              </a:spcBef>
              <a:spcAft>
                <a:spcPct val="0"/>
              </a:spcAft>
              <a:defRPr>
                <a:solidFill>
                  <a:schemeClr val="tx1"/>
                </a:solidFill>
                <a:latin typeface="Helvetica" panose="020B0604020202020204" pitchFamily="34" charset="0"/>
              </a:defRPr>
            </a:lvl9pPr>
          </a:lstStyle>
          <a:p>
            <a:fld id="{5954609F-BBE4-4EFF-8886-A4D80CCB53E8}" type="slidenum">
              <a:rPr lang="en-US" altLang="en-US"/>
              <a:pPr/>
              <a:t>97</a:t>
            </a:fld>
            <a:endParaRPr lang="en-US" altLang="en-US"/>
          </a:p>
        </p:txBody>
      </p:sp>
      <p:sp>
        <p:nvSpPr>
          <p:cNvPr id="90115" name="Rectangle 2"/>
          <p:cNvSpPr>
            <a:spLocks noGrp="1" noRot="1" noChangeAspect="1" noChangeArrowheads="1" noTextEdit="1"/>
          </p:cNvSpPr>
          <p:nvPr>
            <p:ph type="sldImg"/>
          </p:nvPr>
        </p:nvSpPr>
        <p:spPr>
          <a:xfrm>
            <a:off x="1209675" y="711200"/>
            <a:ext cx="4667250" cy="3500438"/>
          </a:xfrm>
          <a:ln/>
        </p:spPr>
      </p:sp>
      <p:sp>
        <p:nvSpPr>
          <p:cNvPr id="90116" name="Rectangle 3"/>
          <p:cNvSpPr>
            <a:spLocks noGrp="1" noChangeArrowheads="1"/>
          </p:cNvSpPr>
          <p:nvPr>
            <p:ph type="body" idx="1"/>
          </p:nvPr>
        </p:nvSpPr>
        <p:spPr>
          <a:xfrm>
            <a:off x="942975" y="4452938"/>
            <a:ext cx="5200650" cy="42148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1801042925"/>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defRPr>
                <a:solidFill>
                  <a:schemeClr val="tx1"/>
                </a:solidFill>
                <a:latin typeface="Helvetica" panose="020B0604020202020204" pitchFamily="34" charset="0"/>
              </a:defRPr>
            </a:lvl1pPr>
            <a:lvl2pPr marL="742950" indent="-285750" defTabSz="938213">
              <a:defRPr>
                <a:solidFill>
                  <a:schemeClr val="tx1"/>
                </a:solidFill>
                <a:latin typeface="Helvetica" panose="020B0604020202020204" pitchFamily="34" charset="0"/>
              </a:defRPr>
            </a:lvl2pPr>
            <a:lvl3pPr marL="1143000" indent="-228600" defTabSz="938213">
              <a:defRPr>
                <a:solidFill>
                  <a:schemeClr val="tx1"/>
                </a:solidFill>
                <a:latin typeface="Helvetica" panose="020B0604020202020204" pitchFamily="34" charset="0"/>
              </a:defRPr>
            </a:lvl3pPr>
            <a:lvl4pPr marL="1600200" indent="-228600" defTabSz="938213">
              <a:defRPr>
                <a:solidFill>
                  <a:schemeClr val="tx1"/>
                </a:solidFill>
                <a:latin typeface="Helvetica" panose="020B0604020202020204" pitchFamily="34" charset="0"/>
              </a:defRPr>
            </a:lvl4pPr>
            <a:lvl5pPr marL="2057400" indent="-228600" defTabSz="938213">
              <a:defRPr>
                <a:solidFill>
                  <a:schemeClr val="tx1"/>
                </a:solidFill>
                <a:latin typeface="Helvetica" panose="020B0604020202020204" pitchFamily="34" charset="0"/>
              </a:defRPr>
            </a:lvl5pPr>
            <a:lvl6pPr marL="2514600" indent="-228600" defTabSz="938213" eaLnBrk="0" fontAlgn="base" hangingPunct="0">
              <a:spcBef>
                <a:spcPct val="0"/>
              </a:spcBef>
              <a:spcAft>
                <a:spcPct val="0"/>
              </a:spcAft>
              <a:defRPr>
                <a:solidFill>
                  <a:schemeClr val="tx1"/>
                </a:solidFill>
                <a:latin typeface="Helvetica" panose="020B0604020202020204" pitchFamily="34" charset="0"/>
              </a:defRPr>
            </a:lvl6pPr>
            <a:lvl7pPr marL="2971800" indent="-228600" defTabSz="938213" eaLnBrk="0" fontAlgn="base" hangingPunct="0">
              <a:spcBef>
                <a:spcPct val="0"/>
              </a:spcBef>
              <a:spcAft>
                <a:spcPct val="0"/>
              </a:spcAft>
              <a:defRPr>
                <a:solidFill>
                  <a:schemeClr val="tx1"/>
                </a:solidFill>
                <a:latin typeface="Helvetica" panose="020B0604020202020204" pitchFamily="34" charset="0"/>
              </a:defRPr>
            </a:lvl7pPr>
            <a:lvl8pPr marL="3429000" indent="-228600" defTabSz="938213" eaLnBrk="0" fontAlgn="base" hangingPunct="0">
              <a:spcBef>
                <a:spcPct val="0"/>
              </a:spcBef>
              <a:spcAft>
                <a:spcPct val="0"/>
              </a:spcAft>
              <a:defRPr>
                <a:solidFill>
                  <a:schemeClr val="tx1"/>
                </a:solidFill>
                <a:latin typeface="Helvetica" panose="020B0604020202020204" pitchFamily="34" charset="0"/>
              </a:defRPr>
            </a:lvl8pPr>
            <a:lvl9pPr marL="3886200" indent="-228600" defTabSz="938213" eaLnBrk="0" fontAlgn="base" hangingPunct="0">
              <a:spcBef>
                <a:spcPct val="0"/>
              </a:spcBef>
              <a:spcAft>
                <a:spcPct val="0"/>
              </a:spcAft>
              <a:defRPr>
                <a:solidFill>
                  <a:schemeClr val="tx1"/>
                </a:solidFill>
                <a:latin typeface="Helvetica" panose="020B0604020202020204" pitchFamily="34" charset="0"/>
              </a:defRPr>
            </a:lvl9pPr>
          </a:lstStyle>
          <a:p>
            <a:fld id="{6BD308EC-3882-4587-91E6-9644F48287F2}" type="slidenum">
              <a:rPr lang="en-US" altLang="en-US"/>
              <a:pPr/>
              <a:t>98</a:t>
            </a:fld>
            <a:endParaRPr lang="en-US" altLang="en-US"/>
          </a:p>
        </p:txBody>
      </p:sp>
      <p:sp>
        <p:nvSpPr>
          <p:cNvPr id="92163" name="Rectangle 2"/>
          <p:cNvSpPr>
            <a:spLocks noGrp="1" noRot="1" noChangeAspect="1" noChangeArrowheads="1" noTextEdit="1"/>
          </p:cNvSpPr>
          <p:nvPr>
            <p:ph type="sldImg"/>
          </p:nvPr>
        </p:nvSpPr>
        <p:spPr>
          <a:xfrm>
            <a:off x="1209675" y="711200"/>
            <a:ext cx="4667250" cy="3500438"/>
          </a:xfrm>
          <a:ln/>
        </p:spPr>
      </p:sp>
      <p:sp>
        <p:nvSpPr>
          <p:cNvPr id="92164" name="Rectangle 3"/>
          <p:cNvSpPr>
            <a:spLocks noGrp="1" noChangeArrowheads="1"/>
          </p:cNvSpPr>
          <p:nvPr>
            <p:ph type="body" idx="1"/>
          </p:nvPr>
        </p:nvSpPr>
        <p:spPr>
          <a:xfrm>
            <a:off x="942975" y="4452938"/>
            <a:ext cx="5200650" cy="42148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3877620824"/>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defRPr>
                <a:solidFill>
                  <a:schemeClr val="tx1"/>
                </a:solidFill>
                <a:latin typeface="Helvetica" panose="020B0604020202020204" pitchFamily="34" charset="0"/>
              </a:defRPr>
            </a:lvl1pPr>
            <a:lvl2pPr marL="742950" indent="-285750" defTabSz="938213">
              <a:defRPr>
                <a:solidFill>
                  <a:schemeClr val="tx1"/>
                </a:solidFill>
                <a:latin typeface="Helvetica" panose="020B0604020202020204" pitchFamily="34" charset="0"/>
              </a:defRPr>
            </a:lvl2pPr>
            <a:lvl3pPr marL="1143000" indent="-228600" defTabSz="938213">
              <a:defRPr>
                <a:solidFill>
                  <a:schemeClr val="tx1"/>
                </a:solidFill>
                <a:latin typeface="Helvetica" panose="020B0604020202020204" pitchFamily="34" charset="0"/>
              </a:defRPr>
            </a:lvl3pPr>
            <a:lvl4pPr marL="1600200" indent="-228600" defTabSz="938213">
              <a:defRPr>
                <a:solidFill>
                  <a:schemeClr val="tx1"/>
                </a:solidFill>
                <a:latin typeface="Helvetica" panose="020B0604020202020204" pitchFamily="34" charset="0"/>
              </a:defRPr>
            </a:lvl4pPr>
            <a:lvl5pPr marL="2057400" indent="-228600" defTabSz="938213">
              <a:defRPr>
                <a:solidFill>
                  <a:schemeClr val="tx1"/>
                </a:solidFill>
                <a:latin typeface="Helvetica" panose="020B0604020202020204" pitchFamily="34" charset="0"/>
              </a:defRPr>
            </a:lvl5pPr>
            <a:lvl6pPr marL="2514600" indent="-228600" defTabSz="938213" eaLnBrk="0" fontAlgn="base" hangingPunct="0">
              <a:spcBef>
                <a:spcPct val="0"/>
              </a:spcBef>
              <a:spcAft>
                <a:spcPct val="0"/>
              </a:spcAft>
              <a:defRPr>
                <a:solidFill>
                  <a:schemeClr val="tx1"/>
                </a:solidFill>
                <a:latin typeface="Helvetica" panose="020B0604020202020204" pitchFamily="34" charset="0"/>
              </a:defRPr>
            </a:lvl6pPr>
            <a:lvl7pPr marL="2971800" indent="-228600" defTabSz="938213" eaLnBrk="0" fontAlgn="base" hangingPunct="0">
              <a:spcBef>
                <a:spcPct val="0"/>
              </a:spcBef>
              <a:spcAft>
                <a:spcPct val="0"/>
              </a:spcAft>
              <a:defRPr>
                <a:solidFill>
                  <a:schemeClr val="tx1"/>
                </a:solidFill>
                <a:latin typeface="Helvetica" panose="020B0604020202020204" pitchFamily="34" charset="0"/>
              </a:defRPr>
            </a:lvl7pPr>
            <a:lvl8pPr marL="3429000" indent="-228600" defTabSz="938213" eaLnBrk="0" fontAlgn="base" hangingPunct="0">
              <a:spcBef>
                <a:spcPct val="0"/>
              </a:spcBef>
              <a:spcAft>
                <a:spcPct val="0"/>
              </a:spcAft>
              <a:defRPr>
                <a:solidFill>
                  <a:schemeClr val="tx1"/>
                </a:solidFill>
                <a:latin typeface="Helvetica" panose="020B0604020202020204" pitchFamily="34" charset="0"/>
              </a:defRPr>
            </a:lvl8pPr>
            <a:lvl9pPr marL="3886200" indent="-228600" defTabSz="938213" eaLnBrk="0" fontAlgn="base" hangingPunct="0">
              <a:spcBef>
                <a:spcPct val="0"/>
              </a:spcBef>
              <a:spcAft>
                <a:spcPct val="0"/>
              </a:spcAft>
              <a:defRPr>
                <a:solidFill>
                  <a:schemeClr val="tx1"/>
                </a:solidFill>
                <a:latin typeface="Helvetica" panose="020B0604020202020204" pitchFamily="34" charset="0"/>
              </a:defRPr>
            </a:lvl9pPr>
          </a:lstStyle>
          <a:p>
            <a:fld id="{F912DB05-6C21-45E8-AA1B-159D3DAB26F1}" type="slidenum">
              <a:rPr lang="en-US" altLang="en-US"/>
              <a:pPr/>
              <a:t>99</a:t>
            </a:fld>
            <a:endParaRPr lang="en-US" altLang="en-US"/>
          </a:p>
        </p:txBody>
      </p:sp>
      <p:sp>
        <p:nvSpPr>
          <p:cNvPr id="94211" name="Rectangle 2"/>
          <p:cNvSpPr>
            <a:spLocks noGrp="1" noRot="1" noChangeAspect="1" noChangeArrowheads="1" noTextEdit="1"/>
          </p:cNvSpPr>
          <p:nvPr>
            <p:ph type="sldImg"/>
          </p:nvPr>
        </p:nvSpPr>
        <p:spPr>
          <a:xfrm>
            <a:off x="1209675" y="711200"/>
            <a:ext cx="4667250" cy="3500438"/>
          </a:xfrm>
          <a:ln/>
        </p:spPr>
      </p:sp>
      <p:sp>
        <p:nvSpPr>
          <p:cNvPr id="94212" name="Rectangle 3"/>
          <p:cNvSpPr>
            <a:spLocks noGrp="1" noChangeArrowheads="1"/>
          </p:cNvSpPr>
          <p:nvPr>
            <p:ph type="body" idx="1"/>
          </p:nvPr>
        </p:nvSpPr>
        <p:spPr>
          <a:xfrm>
            <a:off x="942975" y="4452938"/>
            <a:ext cx="5200650" cy="42148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3070744801"/>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defRPr>
                <a:solidFill>
                  <a:schemeClr val="tx1"/>
                </a:solidFill>
                <a:latin typeface="Helvetica" panose="020B0604020202020204" pitchFamily="34" charset="0"/>
              </a:defRPr>
            </a:lvl1pPr>
            <a:lvl2pPr marL="742950" indent="-285750" defTabSz="938213">
              <a:defRPr>
                <a:solidFill>
                  <a:schemeClr val="tx1"/>
                </a:solidFill>
                <a:latin typeface="Helvetica" panose="020B0604020202020204" pitchFamily="34" charset="0"/>
              </a:defRPr>
            </a:lvl2pPr>
            <a:lvl3pPr marL="1143000" indent="-228600" defTabSz="938213">
              <a:defRPr>
                <a:solidFill>
                  <a:schemeClr val="tx1"/>
                </a:solidFill>
                <a:latin typeface="Helvetica" panose="020B0604020202020204" pitchFamily="34" charset="0"/>
              </a:defRPr>
            </a:lvl3pPr>
            <a:lvl4pPr marL="1600200" indent="-228600" defTabSz="938213">
              <a:defRPr>
                <a:solidFill>
                  <a:schemeClr val="tx1"/>
                </a:solidFill>
                <a:latin typeface="Helvetica" panose="020B0604020202020204" pitchFamily="34" charset="0"/>
              </a:defRPr>
            </a:lvl4pPr>
            <a:lvl5pPr marL="2057400" indent="-228600" defTabSz="938213">
              <a:defRPr>
                <a:solidFill>
                  <a:schemeClr val="tx1"/>
                </a:solidFill>
                <a:latin typeface="Helvetica" panose="020B0604020202020204" pitchFamily="34" charset="0"/>
              </a:defRPr>
            </a:lvl5pPr>
            <a:lvl6pPr marL="2514600" indent="-228600" defTabSz="938213" eaLnBrk="0" fontAlgn="base" hangingPunct="0">
              <a:spcBef>
                <a:spcPct val="0"/>
              </a:spcBef>
              <a:spcAft>
                <a:spcPct val="0"/>
              </a:spcAft>
              <a:defRPr>
                <a:solidFill>
                  <a:schemeClr val="tx1"/>
                </a:solidFill>
                <a:latin typeface="Helvetica" panose="020B0604020202020204" pitchFamily="34" charset="0"/>
              </a:defRPr>
            </a:lvl6pPr>
            <a:lvl7pPr marL="2971800" indent="-228600" defTabSz="938213" eaLnBrk="0" fontAlgn="base" hangingPunct="0">
              <a:spcBef>
                <a:spcPct val="0"/>
              </a:spcBef>
              <a:spcAft>
                <a:spcPct val="0"/>
              </a:spcAft>
              <a:defRPr>
                <a:solidFill>
                  <a:schemeClr val="tx1"/>
                </a:solidFill>
                <a:latin typeface="Helvetica" panose="020B0604020202020204" pitchFamily="34" charset="0"/>
              </a:defRPr>
            </a:lvl7pPr>
            <a:lvl8pPr marL="3429000" indent="-228600" defTabSz="938213" eaLnBrk="0" fontAlgn="base" hangingPunct="0">
              <a:spcBef>
                <a:spcPct val="0"/>
              </a:spcBef>
              <a:spcAft>
                <a:spcPct val="0"/>
              </a:spcAft>
              <a:defRPr>
                <a:solidFill>
                  <a:schemeClr val="tx1"/>
                </a:solidFill>
                <a:latin typeface="Helvetica" panose="020B0604020202020204" pitchFamily="34" charset="0"/>
              </a:defRPr>
            </a:lvl8pPr>
            <a:lvl9pPr marL="3886200" indent="-228600" defTabSz="938213" eaLnBrk="0" fontAlgn="base" hangingPunct="0">
              <a:spcBef>
                <a:spcPct val="0"/>
              </a:spcBef>
              <a:spcAft>
                <a:spcPct val="0"/>
              </a:spcAft>
              <a:defRPr>
                <a:solidFill>
                  <a:schemeClr val="tx1"/>
                </a:solidFill>
                <a:latin typeface="Helvetica" panose="020B0604020202020204" pitchFamily="34" charset="0"/>
              </a:defRPr>
            </a:lvl9pPr>
          </a:lstStyle>
          <a:p>
            <a:fld id="{01439744-3B23-4E43-AAD0-AB01169B87A6}" type="slidenum">
              <a:rPr lang="en-US" altLang="en-US"/>
              <a:pPr/>
              <a:t>100</a:t>
            </a:fld>
            <a:endParaRPr lang="en-US" altLang="en-US"/>
          </a:p>
        </p:txBody>
      </p:sp>
      <p:sp>
        <p:nvSpPr>
          <p:cNvPr id="96259" name="Rectangle 2"/>
          <p:cNvSpPr>
            <a:spLocks noGrp="1" noRot="1" noChangeAspect="1" noChangeArrowheads="1" noTextEdit="1"/>
          </p:cNvSpPr>
          <p:nvPr>
            <p:ph type="sldImg"/>
          </p:nvPr>
        </p:nvSpPr>
        <p:spPr>
          <a:xfrm>
            <a:off x="1209675" y="711200"/>
            <a:ext cx="4667250" cy="3500438"/>
          </a:xfrm>
          <a:ln/>
        </p:spPr>
      </p:sp>
      <p:sp>
        <p:nvSpPr>
          <p:cNvPr id="96260" name="Rectangle 3"/>
          <p:cNvSpPr>
            <a:spLocks noGrp="1" noChangeArrowheads="1"/>
          </p:cNvSpPr>
          <p:nvPr>
            <p:ph type="body" idx="1"/>
          </p:nvPr>
        </p:nvSpPr>
        <p:spPr>
          <a:xfrm>
            <a:off x="942975" y="4452938"/>
            <a:ext cx="5200650" cy="42148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1309071929"/>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defRPr>
                <a:solidFill>
                  <a:schemeClr val="tx1"/>
                </a:solidFill>
                <a:latin typeface="Helvetica" panose="020B0604020202020204" pitchFamily="34" charset="0"/>
              </a:defRPr>
            </a:lvl1pPr>
            <a:lvl2pPr marL="742950" indent="-285750" defTabSz="938213">
              <a:defRPr>
                <a:solidFill>
                  <a:schemeClr val="tx1"/>
                </a:solidFill>
                <a:latin typeface="Helvetica" panose="020B0604020202020204" pitchFamily="34" charset="0"/>
              </a:defRPr>
            </a:lvl2pPr>
            <a:lvl3pPr marL="1143000" indent="-228600" defTabSz="938213">
              <a:defRPr>
                <a:solidFill>
                  <a:schemeClr val="tx1"/>
                </a:solidFill>
                <a:latin typeface="Helvetica" panose="020B0604020202020204" pitchFamily="34" charset="0"/>
              </a:defRPr>
            </a:lvl3pPr>
            <a:lvl4pPr marL="1600200" indent="-228600" defTabSz="938213">
              <a:defRPr>
                <a:solidFill>
                  <a:schemeClr val="tx1"/>
                </a:solidFill>
                <a:latin typeface="Helvetica" panose="020B0604020202020204" pitchFamily="34" charset="0"/>
              </a:defRPr>
            </a:lvl4pPr>
            <a:lvl5pPr marL="2057400" indent="-228600" defTabSz="938213">
              <a:defRPr>
                <a:solidFill>
                  <a:schemeClr val="tx1"/>
                </a:solidFill>
                <a:latin typeface="Helvetica" panose="020B0604020202020204" pitchFamily="34" charset="0"/>
              </a:defRPr>
            </a:lvl5pPr>
            <a:lvl6pPr marL="2514600" indent="-228600" defTabSz="938213" eaLnBrk="0" fontAlgn="base" hangingPunct="0">
              <a:spcBef>
                <a:spcPct val="0"/>
              </a:spcBef>
              <a:spcAft>
                <a:spcPct val="0"/>
              </a:spcAft>
              <a:defRPr>
                <a:solidFill>
                  <a:schemeClr val="tx1"/>
                </a:solidFill>
                <a:latin typeface="Helvetica" panose="020B0604020202020204" pitchFamily="34" charset="0"/>
              </a:defRPr>
            </a:lvl6pPr>
            <a:lvl7pPr marL="2971800" indent="-228600" defTabSz="938213" eaLnBrk="0" fontAlgn="base" hangingPunct="0">
              <a:spcBef>
                <a:spcPct val="0"/>
              </a:spcBef>
              <a:spcAft>
                <a:spcPct val="0"/>
              </a:spcAft>
              <a:defRPr>
                <a:solidFill>
                  <a:schemeClr val="tx1"/>
                </a:solidFill>
                <a:latin typeface="Helvetica" panose="020B0604020202020204" pitchFamily="34" charset="0"/>
              </a:defRPr>
            </a:lvl7pPr>
            <a:lvl8pPr marL="3429000" indent="-228600" defTabSz="938213" eaLnBrk="0" fontAlgn="base" hangingPunct="0">
              <a:spcBef>
                <a:spcPct val="0"/>
              </a:spcBef>
              <a:spcAft>
                <a:spcPct val="0"/>
              </a:spcAft>
              <a:defRPr>
                <a:solidFill>
                  <a:schemeClr val="tx1"/>
                </a:solidFill>
                <a:latin typeface="Helvetica" panose="020B0604020202020204" pitchFamily="34" charset="0"/>
              </a:defRPr>
            </a:lvl8pPr>
            <a:lvl9pPr marL="3886200" indent="-228600" defTabSz="938213" eaLnBrk="0" fontAlgn="base" hangingPunct="0">
              <a:spcBef>
                <a:spcPct val="0"/>
              </a:spcBef>
              <a:spcAft>
                <a:spcPct val="0"/>
              </a:spcAft>
              <a:defRPr>
                <a:solidFill>
                  <a:schemeClr val="tx1"/>
                </a:solidFill>
                <a:latin typeface="Helvetica" panose="020B0604020202020204" pitchFamily="34" charset="0"/>
              </a:defRPr>
            </a:lvl9pPr>
          </a:lstStyle>
          <a:p>
            <a:fld id="{D707A5B8-0508-4113-81CA-5A1AC16F4FD8}" type="slidenum">
              <a:rPr lang="en-US" altLang="en-US"/>
              <a:pPr/>
              <a:t>101</a:t>
            </a:fld>
            <a:endParaRPr lang="en-US" altLang="en-US"/>
          </a:p>
        </p:txBody>
      </p:sp>
      <p:sp>
        <p:nvSpPr>
          <p:cNvPr id="98307" name="Rectangle 2"/>
          <p:cNvSpPr>
            <a:spLocks noGrp="1" noRot="1" noChangeAspect="1" noChangeArrowheads="1" noTextEdit="1"/>
          </p:cNvSpPr>
          <p:nvPr>
            <p:ph type="sldImg"/>
          </p:nvPr>
        </p:nvSpPr>
        <p:spPr>
          <a:xfrm>
            <a:off x="1209675" y="711200"/>
            <a:ext cx="4667250" cy="3500438"/>
          </a:xfrm>
          <a:ln/>
        </p:spPr>
      </p:sp>
      <p:sp>
        <p:nvSpPr>
          <p:cNvPr id="98308" name="Rectangle 3"/>
          <p:cNvSpPr>
            <a:spLocks noGrp="1" noChangeArrowheads="1"/>
          </p:cNvSpPr>
          <p:nvPr>
            <p:ph type="body" idx="1"/>
          </p:nvPr>
        </p:nvSpPr>
        <p:spPr>
          <a:xfrm>
            <a:off x="942975" y="4452938"/>
            <a:ext cx="5200650" cy="42148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1144900257"/>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defRPr>
                <a:solidFill>
                  <a:schemeClr val="tx1"/>
                </a:solidFill>
                <a:latin typeface="Helvetica" panose="020B0604020202020204" pitchFamily="34" charset="0"/>
              </a:defRPr>
            </a:lvl1pPr>
            <a:lvl2pPr marL="742950" indent="-285750" defTabSz="938213">
              <a:defRPr>
                <a:solidFill>
                  <a:schemeClr val="tx1"/>
                </a:solidFill>
                <a:latin typeface="Helvetica" panose="020B0604020202020204" pitchFamily="34" charset="0"/>
              </a:defRPr>
            </a:lvl2pPr>
            <a:lvl3pPr marL="1143000" indent="-228600" defTabSz="938213">
              <a:defRPr>
                <a:solidFill>
                  <a:schemeClr val="tx1"/>
                </a:solidFill>
                <a:latin typeface="Helvetica" panose="020B0604020202020204" pitchFamily="34" charset="0"/>
              </a:defRPr>
            </a:lvl3pPr>
            <a:lvl4pPr marL="1600200" indent="-228600" defTabSz="938213">
              <a:defRPr>
                <a:solidFill>
                  <a:schemeClr val="tx1"/>
                </a:solidFill>
                <a:latin typeface="Helvetica" panose="020B0604020202020204" pitchFamily="34" charset="0"/>
              </a:defRPr>
            </a:lvl4pPr>
            <a:lvl5pPr marL="2057400" indent="-228600" defTabSz="938213">
              <a:defRPr>
                <a:solidFill>
                  <a:schemeClr val="tx1"/>
                </a:solidFill>
                <a:latin typeface="Helvetica" panose="020B0604020202020204" pitchFamily="34" charset="0"/>
              </a:defRPr>
            </a:lvl5pPr>
            <a:lvl6pPr marL="2514600" indent="-228600" defTabSz="938213" eaLnBrk="0" fontAlgn="base" hangingPunct="0">
              <a:spcBef>
                <a:spcPct val="0"/>
              </a:spcBef>
              <a:spcAft>
                <a:spcPct val="0"/>
              </a:spcAft>
              <a:defRPr>
                <a:solidFill>
                  <a:schemeClr val="tx1"/>
                </a:solidFill>
                <a:latin typeface="Helvetica" panose="020B0604020202020204" pitchFamily="34" charset="0"/>
              </a:defRPr>
            </a:lvl6pPr>
            <a:lvl7pPr marL="2971800" indent="-228600" defTabSz="938213" eaLnBrk="0" fontAlgn="base" hangingPunct="0">
              <a:spcBef>
                <a:spcPct val="0"/>
              </a:spcBef>
              <a:spcAft>
                <a:spcPct val="0"/>
              </a:spcAft>
              <a:defRPr>
                <a:solidFill>
                  <a:schemeClr val="tx1"/>
                </a:solidFill>
                <a:latin typeface="Helvetica" panose="020B0604020202020204" pitchFamily="34" charset="0"/>
              </a:defRPr>
            </a:lvl7pPr>
            <a:lvl8pPr marL="3429000" indent="-228600" defTabSz="938213" eaLnBrk="0" fontAlgn="base" hangingPunct="0">
              <a:spcBef>
                <a:spcPct val="0"/>
              </a:spcBef>
              <a:spcAft>
                <a:spcPct val="0"/>
              </a:spcAft>
              <a:defRPr>
                <a:solidFill>
                  <a:schemeClr val="tx1"/>
                </a:solidFill>
                <a:latin typeface="Helvetica" panose="020B0604020202020204" pitchFamily="34" charset="0"/>
              </a:defRPr>
            </a:lvl8pPr>
            <a:lvl9pPr marL="3886200" indent="-228600" defTabSz="938213" eaLnBrk="0" fontAlgn="base" hangingPunct="0">
              <a:spcBef>
                <a:spcPct val="0"/>
              </a:spcBef>
              <a:spcAft>
                <a:spcPct val="0"/>
              </a:spcAft>
              <a:defRPr>
                <a:solidFill>
                  <a:schemeClr val="tx1"/>
                </a:solidFill>
                <a:latin typeface="Helvetica" panose="020B0604020202020204" pitchFamily="34" charset="0"/>
              </a:defRPr>
            </a:lvl9pPr>
          </a:lstStyle>
          <a:p>
            <a:fld id="{FDF6A4AD-4440-41D7-A5E4-65A233C1BD08}" type="slidenum">
              <a:rPr lang="en-US" altLang="en-US"/>
              <a:pPr/>
              <a:t>102</a:t>
            </a:fld>
            <a:endParaRPr lang="en-US" altLang="en-US"/>
          </a:p>
        </p:txBody>
      </p:sp>
      <p:sp>
        <p:nvSpPr>
          <p:cNvPr id="100355" name="Rectangle 2"/>
          <p:cNvSpPr>
            <a:spLocks noGrp="1" noRot="1" noChangeAspect="1" noChangeArrowheads="1" noTextEdit="1"/>
          </p:cNvSpPr>
          <p:nvPr>
            <p:ph type="sldImg"/>
          </p:nvPr>
        </p:nvSpPr>
        <p:spPr>
          <a:xfrm>
            <a:off x="1209675" y="711200"/>
            <a:ext cx="4667250" cy="3500438"/>
          </a:xfrm>
          <a:ln/>
        </p:spPr>
      </p:sp>
      <p:sp>
        <p:nvSpPr>
          <p:cNvPr id="100356" name="Rectangle 3"/>
          <p:cNvSpPr>
            <a:spLocks noGrp="1" noChangeArrowheads="1"/>
          </p:cNvSpPr>
          <p:nvPr>
            <p:ph type="body" idx="1"/>
          </p:nvPr>
        </p:nvSpPr>
        <p:spPr>
          <a:xfrm>
            <a:off x="942975" y="4452938"/>
            <a:ext cx="5200650" cy="42148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809919179"/>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defRPr>
                <a:solidFill>
                  <a:schemeClr val="tx1"/>
                </a:solidFill>
                <a:latin typeface="Helvetica" panose="020B0604020202020204" pitchFamily="34" charset="0"/>
              </a:defRPr>
            </a:lvl1pPr>
            <a:lvl2pPr marL="742950" indent="-285750" defTabSz="938213">
              <a:defRPr>
                <a:solidFill>
                  <a:schemeClr val="tx1"/>
                </a:solidFill>
                <a:latin typeface="Helvetica" panose="020B0604020202020204" pitchFamily="34" charset="0"/>
              </a:defRPr>
            </a:lvl2pPr>
            <a:lvl3pPr marL="1143000" indent="-228600" defTabSz="938213">
              <a:defRPr>
                <a:solidFill>
                  <a:schemeClr val="tx1"/>
                </a:solidFill>
                <a:latin typeface="Helvetica" panose="020B0604020202020204" pitchFamily="34" charset="0"/>
              </a:defRPr>
            </a:lvl3pPr>
            <a:lvl4pPr marL="1600200" indent="-228600" defTabSz="938213">
              <a:defRPr>
                <a:solidFill>
                  <a:schemeClr val="tx1"/>
                </a:solidFill>
                <a:latin typeface="Helvetica" panose="020B0604020202020204" pitchFamily="34" charset="0"/>
              </a:defRPr>
            </a:lvl4pPr>
            <a:lvl5pPr marL="2057400" indent="-228600" defTabSz="938213">
              <a:defRPr>
                <a:solidFill>
                  <a:schemeClr val="tx1"/>
                </a:solidFill>
                <a:latin typeface="Helvetica" panose="020B0604020202020204" pitchFamily="34" charset="0"/>
              </a:defRPr>
            </a:lvl5pPr>
            <a:lvl6pPr marL="2514600" indent="-228600" defTabSz="938213" eaLnBrk="0" fontAlgn="base" hangingPunct="0">
              <a:spcBef>
                <a:spcPct val="0"/>
              </a:spcBef>
              <a:spcAft>
                <a:spcPct val="0"/>
              </a:spcAft>
              <a:defRPr>
                <a:solidFill>
                  <a:schemeClr val="tx1"/>
                </a:solidFill>
                <a:latin typeface="Helvetica" panose="020B0604020202020204" pitchFamily="34" charset="0"/>
              </a:defRPr>
            </a:lvl6pPr>
            <a:lvl7pPr marL="2971800" indent="-228600" defTabSz="938213" eaLnBrk="0" fontAlgn="base" hangingPunct="0">
              <a:spcBef>
                <a:spcPct val="0"/>
              </a:spcBef>
              <a:spcAft>
                <a:spcPct val="0"/>
              </a:spcAft>
              <a:defRPr>
                <a:solidFill>
                  <a:schemeClr val="tx1"/>
                </a:solidFill>
                <a:latin typeface="Helvetica" panose="020B0604020202020204" pitchFamily="34" charset="0"/>
              </a:defRPr>
            </a:lvl7pPr>
            <a:lvl8pPr marL="3429000" indent="-228600" defTabSz="938213" eaLnBrk="0" fontAlgn="base" hangingPunct="0">
              <a:spcBef>
                <a:spcPct val="0"/>
              </a:spcBef>
              <a:spcAft>
                <a:spcPct val="0"/>
              </a:spcAft>
              <a:defRPr>
                <a:solidFill>
                  <a:schemeClr val="tx1"/>
                </a:solidFill>
                <a:latin typeface="Helvetica" panose="020B0604020202020204" pitchFamily="34" charset="0"/>
              </a:defRPr>
            </a:lvl8pPr>
            <a:lvl9pPr marL="3886200" indent="-228600" defTabSz="938213" eaLnBrk="0" fontAlgn="base" hangingPunct="0">
              <a:spcBef>
                <a:spcPct val="0"/>
              </a:spcBef>
              <a:spcAft>
                <a:spcPct val="0"/>
              </a:spcAft>
              <a:defRPr>
                <a:solidFill>
                  <a:schemeClr val="tx1"/>
                </a:solidFill>
                <a:latin typeface="Helvetica" panose="020B0604020202020204" pitchFamily="34" charset="0"/>
              </a:defRPr>
            </a:lvl9pPr>
          </a:lstStyle>
          <a:p>
            <a:fld id="{4A5D9666-CA59-4F08-8027-F79E2E90091E}" type="slidenum">
              <a:rPr lang="en-US" altLang="en-US"/>
              <a:pPr/>
              <a:t>103</a:t>
            </a:fld>
            <a:endParaRPr lang="en-US" altLang="en-US"/>
          </a:p>
        </p:txBody>
      </p:sp>
      <p:sp>
        <p:nvSpPr>
          <p:cNvPr id="102403" name="Rectangle 2"/>
          <p:cNvSpPr>
            <a:spLocks noGrp="1" noRot="1" noChangeAspect="1" noChangeArrowheads="1" noTextEdit="1"/>
          </p:cNvSpPr>
          <p:nvPr>
            <p:ph type="sldImg"/>
          </p:nvPr>
        </p:nvSpPr>
        <p:spPr>
          <a:xfrm>
            <a:off x="1209675" y="711200"/>
            <a:ext cx="4667250" cy="3500438"/>
          </a:xfrm>
          <a:ln/>
        </p:spPr>
      </p:sp>
      <p:sp>
        <p:nvSpPr>
          <p:cNvPr id="102404" name="Rectangle 3"/>
          <p:cNvSpPr>
            <a:spLocks noGrp="1" noChangeArrowheads="1"/>
          </p:cNvSpPr>
          <p:nvPr>
            <p:ph type="body" idx="1"/>
          </p:nvPr>
        </p:nvSpPr>
        <p:spPr>
          <a:xfrm>
            <a:off x="942975" y="4452938"/>
            <a:ext cx="5200650" cy="42148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1968071267"/>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defRPr>
                <a:solidFill>
                  <a:schemeClr val="tx1"/>
                </a:solidFill>
                <a:latin typeface="Helvetica" panose="020B0604020202020204" pitchFamily="34" charset="0"/>
              </a:defRPr>
            </a:lvl1pPr>
            <a:lvl2pPr marL="742950" indent="-285750" defTabSz="938213">
              <a:defRPr>
                <a:solidFill>
                  <a:schemeClr val="tx1"/>
                </a:solidFill>
                <a:latin typeface="Helvetica" panose="020B0604020202020204" pitchFamily="34" charset="0"/>
              </a:defRPr>
            </a:lvl2pPr>
            <a:lvl3pPr marL="1143000" indent="-228600" defTabSz="938213">
              <a:defRPr>
                <a:solidFill>
                  <a:schemeClr val="tx1"/>
                </a:solidFill>
                <a:latin typeface="Helvetica" panose="020B0604020202020204" pitchFamily="34" charset="0"/>
              </a:defRPr>
            </a:lvl3pPr>
            <a:lvl4pPr marL="1600200" indent="-228600" defTabSz="938213">
              <a:defRPr>
                <a:solidFill>
                  <a:schemeClr val="tx1"/>
                </a:solidFill>
                <a:latin typeface="Helvetica" panose="020B0604020202020204" pitchFamily="34" charset="0"/>
              </a:defRPr>
            </a:lvl4pPr>
            <a:lvl5pPr marL="2057400" indent="-228600" defTabSz="938213">
              <a:defRPr>
                <a:solidFill>
                  <a:schemeClr val="tx1"/>
                </a:solidFill>
                <a:latin typeface="Helvetica" panose="020B0604020202020204" pitchFamily="34" charset="0"/>
              </a:defRPr>
            </a:lvl5pPr>
            <a:lvl6pPr marL="2514600" indent="-228600" defTabSz="938213" eaLnBrk="0" fontAlgn="base" hangingPunct="0">
              <a:spcBef>
                <a:spcPct val="0"/>
              </a:spcBef>
              <a:spcAft>
                <a:spcPct val="0"/>
              </a:spcAft>
              <a:defRPr>
                <a:solidFill>
                  <a:schemeClr val="tx1"/>
                </a:solidFill>
                <a:latin typeface="Helvetica" panose="020B0604020202020204" pitchFamily="34" charset="0"/>
              </a:defRPr>
            </a:lvl6pPr>
            <a:lvl7pPr marL="2971800" indent="-228600" defTabSz="938213" eaLnBrk="0" fontAlgn="base" hangingPunct="0">
              <a:spcBef>
                <a:spcPct val="0"/>
              </a:spcBef>
              <a:spcAft>
                <a:spcPct val="0"/>
              </a:spcAft>
              <a:defRPr>
                <a:solidFill>
                  <a:schemeClr val="tx1"/>
                </a:solidFill>
                <a:latin typeface="Helvetica" panose="020B0604020202020204" pitchFamily="34" charset="0"/>
              </a:defRPr>
            </a:lvl7pPr>
            <a:lvl8pPr marL="3429000" indent="-228600" defTabSz="938213" eaLnBrk="0" fontAlgn="base" hangingPunct="0">
              <a:spcBef>
                <a:spcPct val="0"/>
              </a:spcBef>
              <a:spcAft>
                <a:spcPct val="0"/>
              </a:spcAft>
              <a:defRPr>
                <a:solidFill>
                  <a:schemeClr val="tx1"/>
                </a:solidFill>
                <a:latin typeface="Helvetica" panose="020B0604020202020204" pitchFamily="34" charset="0"/>
              </a:defRPr>
            </a:lvl8pPr>
            <a:lvl9pPr marL="3886200" indent="-228600" defTabSz="938213" eaLnBrk="0" fontAlgn="base" hangingPunct="0">
              <a:spcBef>
                <a:spcPct val="0"/>
              </a:spcBef>
              <a:spcAft>
                <a:spcPct val="0"/>
              </a:spcAft>
              <a:defRPr>
                <a:solidFill>
                  <a:schemeClr val="tx1"/>
                </a:solidFill>
                <a:latin typeface="Helvetica" panose="020B0604020202020204" pitchFamily="34" charset="0"/>
              </a:defRPr>
            </a:lvl9pPr>
          </a:lstStyle>
          <a:p>
            <a:fld id="{1FF2E989-97BD-41AC-9FD1-7A8EAB58D3C4}" type="slidenum">
              <a:rPr lang="en-US" altLang="en-US"/>
              <a:pPr/>
              <a:t>104</a:t>
            </a:fld>
            <a:endParaRPr lang="en-US" altLang="en-US"/>
          </a:p>
        </p:txBody>
      </p:sp>
      <p:sp>
        <p:nvSpPr>
          <p:cNvPr id="104451" name="Rectangle 2"/>
          <p:cNvSpPr>
            <a:spLocks noGrp="1" noRot="1" noChangeAspect="1" noChangeArrowheads="1" noTextEdit="1"/>
          </p:cNvSpPr>
          <p:nvPr>
            <p:ph type="sldImg"/>
          </p:nvPr>
        </p:nvSpPr>
        <p:spPr>
          <a:xfrm>
            <a:off x="1371600" y="1143000"/>
            <a:ext cx="4114800" cy="3086100"/>
          </a:xfrm>
          <a:ln/>
        </p:spPr>
      </p:sp>
      <p:sp>
        <p:nvSpPr>
          <p:cNvPr id="1044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349235503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hyperlink" Target="http://www.db-book.com/" TargetMode="Externa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hyperlink" Target="http://www.db-book.com/" TargetMode="External"/><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5" name="Text Box 7"/>
          <p:cNvSpPr txBox="1">
            <a:spLocks noChangeArrowheads="1"/>
          </p:cNvSpPr>
          <p:nvPr/>
        </p:nvSpPr>
        <p:spPr bwMode="auto">
          <a:xfrm>
            <a:off x="3105581" y="5726113"/>
            <a:ext cx="2832827" cy="623248"/>
          </a:xfrm>
          <a:prstGeom prst="rect">
            <a:avLst/>
          </a:prstGeom>
          <a:noFill/>
          <a:ln>
            <a:noFill/>
          </a:ln>
          <a:extLst/>
        </p:spPr>
        <p:txBody>
          <a:bodyPr wrap="none">
            <a:spAutoFit/>
          </a:bodyPr>
          <a:lstStyle>
            <a:lvl1pPr>
              <a:defRPr sz="1600">
                <a:solidFill>
                  <a:schemeClr val="tx1"/>
                </a:solidFill>
                <a:latin typeface="Helvetica" pitchFamily="34" charset="0"/>
                <a:ea typeface="ＭＳ Ｐゴシック" charset="-128"/>
              </a:defRPr>
            </a:lvl1pPr>
            <a:lvl2pPr marL="742950" indent="-285750">
              <a:defRPr sz="1600">
                <a:solidFill>
                  <a:schemeClr val="tx1"/>
                </a:solidFill>
                <a:latin typeface="Helvetica" pitchFamily="34" charset="0"/>
                <a:ea typeface="ＭＳ Ｐゴシック" charset="-128"/>
              </a:defRPr>
            </a:lvl2pPr>
            <a:lvl3pPr marL="1143000" indent="-228600">
              <a:defRPr sz="1600">
                <a:solidFill>
                  <a:schemeClr val="tx1"/>
                </a:solidFill>
                <a:latin typeface="Helvetica" pitchFamily="34" charset="0"/>
                <a:ea typeface="ＭＳ Ｐゴシック" charset="-128"/>
              </a:defRPr>
            </a:lvl3pPr>
            <a:lvl4pPr marL="1600200" indent="-228600">
              <a:defRPr sz="1600">
                <a:solidFill>
                  <a:schemeClr val="tx1"/>
                </a:solidFill>
                <a:latin typeface="Helvetica" pitchFamily="34" charset="0"/>
                <a:ea typeface="ＭＳ Ｐゴシック" charset="-128"/>
              </a:defRPr>
            </a:lvl4pPr>
            <a:lvl5pPr marL="2057400" indent="-228600">
              <a:defRPr sz="1600">
                <a:solidFill>
                  <a:schemeClr val="tx1"/>
                </a:solidFill>
                <a:latin typeface="Helvetica" pitchFamily="34" charset="0"/>
                <a:ea typeface="ＭＳ Ｐゴシック" charset="-128"/>
              </a:defRPr>
            </a:lvl5pPr>
            <a:lvl6pPr marL="2514600" indent="-228600" eaLnBrk="0" fontAlgn="base" hangingPunct="0">
              <a:spcBef>
                <a:spcPct val="0"/>
              </a:spcBef>
              <a:spcAft>
                <a:spcPct val="0"/>
              </a:spcAft>
              <a:defRPr sz="1600">
                <a:solidFill>
                  <a:schemeClr val="tx1"/>
                </a:solidFill>
                <a:latin typeface="Helvetica" pitchFamily="34" charset="0"/>
                <a:ea typeface="ＭＳ Ｐゴシック" charset="-128"/>
              </a:defRPr>
            </a:lvl6pPr>
            <a:lvl7pPr marL="2971800" indent="-228600" eaLnBrk="0" fontAlgn="base" hangingPunct="0">
              <a:spcBef>
                <a:spcPct val="0"/>
              </a:spcBef>
              <a:spcAft>
                <a:spcPct val="0"/>
              </a:spcAft>
              <a:defRPr sz="1600">
                <a:solidFill>
                  <a:schemeClr val="tx1"/>
                </a:solidFill>
                <a:latin typeface="Helvetica" pitchFamily="34" charset="0"/>
                <a:ea typeface="ＭＳ Ｐゴシック" charset="-128"/>
              </a:defRPr>
            </a:lvl7pPr>
            <a:lvl8pPr marL="3429000" indent="-228600" eaLnBrk="0" fontAlgn="base" hangingPunct="0">
              <a:spcBef>
                <a:spcPct val="0"/>
              </a:spcBef>
              <a:spcAft>
                <a:spcPct val="0"/>
              </a:spcAft>
              <a:defRPr sz="1600">
                <a:solidFill>
                  <a:schemeClr val="tx1"/>
                </a:solidFill>
                <a:latin typeface="Helvetica" pitchFamily="34" charset="0"/>
                <a:ea typeface="ＭＳ Ｐゴシック" charset="-128"/>
              </a:defRPr>
            </a:lvl8pPr>
            <a:lvl9pPr marL="3886200" indent="-228600" eaLnBrk="0" fontAlgn="base" hangingPunct="0">
              <a:spcBef>
                <a:spcPct val="0"/>
              </a:spcBef>
              <a:spcAft>
                <a:spcPct val="0"/>
              </a:spcAft>
              <a:defRPr sz="1600">
                <a:solidFill>
                  <a:schemeClr val="tx1"/>
                </a:solidFill>
                <a:latin typeface="Helvetica" pitchFamily="34" charset="0"/>
                <a:ea typeface="ＭＳ Ｐゴシック" charset="-128"/>
              </a:defRPr>
            </a:lvl9pPr>
          </a:lstStyle>
          <a:p>
            <a:pPr algn="ctr" eaLnBrk="0" fontAlgn="base" hangingPunct="0">
              <a:spcBef>
                <a:spcPct val="50000"/>
              </a:spcBef>
              <a:spcAft>
                <a:spcPct val="0"/>
              </a:spcAft>
              <a:defRPr/>
            </a:pPr>
            <a:r>
              <a:rPr lang="en-US" altLang="en-US" sz="1200" b="1" smtClean="0">
                <a:solidFill>
                  <a:srgbClr val="CC3300"/>
                </a:solidFill>
              </a:rPr>
              <a:t>Database System Concepts, 6</a:t>
            </a:r>
            <a:r>
              <a:rPr lang="en-US" altLang="en-US" sz="1200" b="1" baseline="30000" smtClean="0">
                <a:solidFill>
                  <a:srgbClr val="CC3300"/>
                </a:solidFill>
              </a:rPr>
              <a:t>th</a:t>
            </a:r>
            <a:r>
              <a:rPr lang="en-US" altLang="en-US" sz="1200" b="1" smtClean="0">
                <a:solidFill>
                  <a:srgbClr val="CC3300"/>
                </a:solidFill>
              </a:rPr>
              <a:t> Ed</a:t>
            </a:r>
            <a:r>
              <a:rPr lang="en-US" altLang="en-US" sz="1200" smtClean="0">
                <a:solidFill>
                  <a:srgbClr val="CC3300"/>
                </a:solidFill>
              </a:rPr>
              <a:t>.</a:t>
            </a:r>
          </a:p>
          <a:p>
            <a:pPr algn="ctr" eaLnBrk="0" fontAlgn="base" hangingPunct="0">
              <a:spcBef>
                <a:spcPct val="50000"/>
              </a:spcBef>
              <a:spcAft>
                <a:spcPct val="0"/>
              </a:spcAft>
              <a:defRPr/>
            </a:pPr>
            <a:r>
              <a:rPr lang="en-US" altLang="en-US" sz="900" b="1" smtClean="0">
                <a:solidFill>
                  <a:srgbClr val="CC3300"/>
                </a:solidFill>
              </a:rPr>
              <a:t>©Silberschatz, Korth and Sudarshan</a:t>
            </a:r>
            <a:br>
              <a:rPr lang="en-US" altLang="en-US" sz="900" b="1" smtClean="0">
                <a:solidFill>
                  <a:srgbClr val="CC3300"/>
                </a:solidFill>
              </a:rPr>
            </a:br>
            <a:r>
              <a:rPr lang="en-US" altLang="en-US" sz="900" b="1" smtClean="0">
                <a:solidFill>
                  <a:srgbClr val="CC3300"/>
                </a:solidFill>
              </a:rPr>
              <a:t>See </a:t>
            </a:r>
            <a:r>
              <a:rPr lang="en-US" altLang="en-US" sz="900" b="1" smtClean="0">
                <a:solidFill>
                  <a:srgbClr val="CC3300"/>
                </a:solidFill>
                <a:hlinkClick r:id="rId2"/>
              </a:rPr>
              <a:t>www.db-book.com</a:t>
            </a:r>
            <a:r>
              <a:rPr lang="en-US" altLang="en-US" sz="900" b="1" smtClean="0">
                <a:solidFill>
                  <a:srgbClr val="CC3300"/>
                </a:solidFill>
              </a:rPr>
              <a:t> for conditions on re-use </a:t>
            </a:r>
          </a:p>
        </p:txBody>
      </p:sp>
      <p:sp>
        <p:nvSpPr>
          <p:cNvPr id="310274" name="Rectangle 2"/>
          <p:cNvSpPr>
            <a:spLocks noGrp="1" noChangeArrowheads="1"/>
          </p:cNvSpPr>
          <p:nvPr>
            <p:ph type="ctrTitle"/>
          </p:nvPr>
        </p:nvSpPr>
        <p:spPr>
          <a:xfrm>
            <a:off x="685800" y="2286000"/>
            <a:ext cx="7772400" cy="1143000"/>
          </a:xfrm>
        </p:spPr>
        <p:txBody>
          <a:bodyPr/>
          <a:lstStyle>
            <a:lvl1pPr>
              <a:defRPr>
                <a:solidFill>
                  <a:srgbClr val="CC3300"/>
                </a:solidFill>
              </a:defRPr>
            </a:lvl1pPr>
          </a:lstStyle>
          <a:p>
            <a:r>
              <a:rPr lang="en-US"/>
              <a:t>Click to edit Master title style</a:t>
            </a:r>
          </a:p>
        </p:txBody>
      </p:sp>
      <p:sp>
        <p:nvSpPr>
          <p:cNvPr id="310275" name="Rectangle 3"/>
          <p:cNvSpPr>
            <a:spLocks noGrp="1" noChangeArrowheads="1"/>
          </p:cNvSpPr>
          <p:nvPr>
            <p:ph type="subTitle" idx="1"/>
          </p:nvPr>
        </p:nvSpPr>
        <p:spPr>
          <a:xfrm>
            <a:off x="1371600" y="3886200"/>
            <a:ext cx="6400800" cy="1752600"/>
          </a:xfrm>
        </p:spPr>
        <p:txBody>
          <a:bodyPr/>
          <a:lstStyle>
            <a:lvl1pPr marL="0" indent="0" algn="ctr">
              <a:buFont typeface="Monotype Sorts" charset="2"/>
              <a:buNone/>
              <a:defRPr/>
            </a:lvl1pPr>
          </a:lstStyle>
          <a:p>
            <a:r>
              <a:rPr lang="en-US"/>
              <a:t>Click to edit Master subtitle style</a:t>
            </a:r>
          </a:p>
        </p:txBody>
      </p:sp>
      <p:sp>
        <p:nvSpPr>
          <p:cNvPr id="7" name="Rectangle 4"/>
          <p:cNvSpPr>
            <a:spLocks noGrp="1" noChangeArrowheads="1"/>
          </p:cNvSpPr>
          <p:nvPr>
            <p:ph type="ftr" sz="quarter" idx="10"/>
          </p:nvPr>
        </p:nvSpPr>
        <p:spPr bwMode="auto">
          <a:xfrm>
            <a:off x="2862263" y="5780088"/>
            <a:ext cx="3448050" cy="45720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spcBef>
                <a:spcPct val="50000"/>
              </a:spcBef>
              <a:defRPr>
                <a:solidFill>
                  <a:srgbClr val="578963"/>
                </a:solidFill>
                <a:latin typeface="Times New Roman" charset="0"/>
                <a:ea typeface="+mn-ea"/>
              </a:defRPr>
            </a:lvl1pPr>
          </a:lstStyle>
          <a:p>
            <a:pPr eaLnBrk="0" fontAlgn="base" hangingPunct="0">
              <a:spcAft>
                <a:spcPct val="0"/>
              </a:spcAft>
              <a:defRPr/>
            </a:pPr>
            <a:endParaRPr lang="en-US" sz="1200" dirty="0"/>
          </a:p>
        </p:txBody>
      </p:sp>
      <p:sp>
        <p:nvSpPr>
          <p:cNvPr id="8" name="Rectangle 5"/>
          <p:cNvSpPr>
            <a:spLocks noGrp="1" noChangeArrowheads="1"/>
          </p:cNvSpPr>
          <p:nvPr>
            <p:ph type="sldNum" sz="quarter" idx="11"/>
          </p:nvPr>
        </p:nvSpPr>
        <p:spPr>
          <a:xfrm>
            <a:off x="6733223" y="6065580"/>
            <a:ext cx="1905000" cy="457200"/>
          </a:xfrm>
        </p:spPr>
        <p:txBody>
          <a:bodyPr/>
          <a:lstStyle>
            <a:lvl1pPr>
              <a:defRPr>
                <a:solidFill>
                  <a:srgbClr val="578963"/>
                </a:solidFill>
              </a:defRPr>
            </a:lvl1pPr>
          </a:lstStyle>
          <a:p>
            <a:pPr>
              <a:defRPr/>
            </a:pPr>
            <a:fld id="{2F2678E0-0C01-4747-9DCB-F38DEA050C2C}" type="slidenum">
              <a:rPr lang="en-US"/>
              <a:pPr>
                <a:defRPr/>
              </a:pPr>
              <a:t>‹#›</a:t>
            </a:fld>
            <a:endParaRPr lang="en-US"/>
          </a:p>
        </p:txBody>
      </p:sp>
    </p:spTree>
    <p:extLst>
      <p:ext uri="{BB962C8B-B14F-4D97-AF65-F5344CB8AC3E}">
        <p14:creationId xmlns:p14="http://schemas.microsoft.com/office/powerpoint/2010/main" val="578814130"/>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3"/>
          <p:cNvSpPr>
            <a:spLocks noGrp="1" noChangeArrowheads="1"/>
          </p:cNvSpPr>
          <p:nvPr>
            <p:ph type="sldNum" sz="quarter" idx="10"/>
          </p:nvPr>
        </p:nvSpPr>
        <p:spPr/>
        <p:txBody>
          <a:bodyPr/>
          <a:lstStyle>
            <a:lvl1pPr>
              <a:defRPr/>
            </a:lvl1pPr>
          </a:lstStyle>
          <a:p>
            <a:pPr>
              <a:defRPr/>
            </a:pPr>
            <a:fld id="{7A8085DD-423E-4393-9D57-4A2421E97BB8}" type="slidenum">
              <a:rPr lang="en-US">
                <a:solidFill>
                  <a:srgbClr val="666699"/>
                </a:solidFill>
              </a:rPr>
              <a:pPr>
                <a:defRPr/>
              </a:pPr>
              <a:t>‹#›</a:t>
            </a:fld>
            <a:endParaRPr lang="en-US">
              <a:solidFill>
                <a:srgbClr val="666699"/>
              </a:solidFill>
            </a:endParaRPr>
          </a:p>
        </p:txBody>
      </p:sp>
    </p:spTree>
    <p:extLst>
      <p:ext uri="{BB962C8B-B14F-4D97-AF65-F5344CB8AC3E}">
        <p14:creationId xmlns:p14="http://schemas.microsoft.com/office/powerpoint/2010/main" val="3915304687"/>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117475"/>
            <a:ext cx="2019300" cy="58801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768350" y="117475"/>
            <a:ext cx="5905500" cy="58801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3"/>
          <p:cNvSpPr>
            <a:spLocks noGrp="1" noChangeArrowheads="1"/>
          </p:cNvSpPr>
          <p:nvPr>
            <p:ph type="sldNum" sz="quarter" idx="10"/>
          </p:nvPr>
        </p:nvSpPr>
        <p:spPr/>
        <p:txBody>
          <a:bodyPr/>
          <a:lstStyle>
            <a:lvl1pPr>
              <a:defRPr/>
            </a:lvl1pPr>
          </a:lstStyle>
          <a:p>
            <a:pPr>
              <a:defRPr/>
            </a:pPr>
            <a:fld id="{FB2873D4-92AB-4F3F-A68E-AFABBF4AB7DB}" type="slidenum">
              <a:rPr lang="en-US">
                <a:solidFill>
                  <a:srgbClr val="666699"/>
                </a:solidFill>
              </a:rPr>
              <a:pPr>
                <a:defRPr/>
              </a:pPr>
              <a:t>‹#›</a:t>
            </a:fld>
            <a:endParaRPr lang="en-US">
              <a:solidFill>
                <a:srgbClr val="666699"/>
              </a:solidFill>
            </a:endParaRPr>
          </a:p>
        </p:txBody>
      </p:sp>
    </p:spTree>
    <p:extLst>
      <p:ext uri="{BB962C8B-B14F-4D97-AF65-F5344CB8AC3E}">
        <p14:creationId xmlns:p14="http://schemas.microsoft.com/office/powerpoint/2010/main" val="1607196296"/>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4" name="Text Box 7"/>
          <p:cNvSpPr txBox="1">
            <a:spLocks noChangeArrowheads="1"/>
          </p:cNvSpPr>
          <p:nvPr/>
        </p:nvSpPr>
        <p:spPr bwMode="auto">
          <a:xfrm>
            <a:off x="3105582" y="5726113"/>
            <a:ext cx="2832827" cy="623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Helvetica" panose="020B0604020202020204" pitchFamily="34" charset="0"/>
              </a:defRPr>
            </a:lvl1pPr>
            <a:lvl2pPr marL="742950" indent="-285750">
              <a:defRPr>
                <a:solidFill>
                  <a:schemeClr val="tx1"/>
                </a:solidFill>
                <a:latin typeface="Helvetica" panose="020B0604020202020204" pitchFamily="34" charset="0"/>
              </a:defRPr>
            </a:lvl2pPr>
            <a:lvl3pPr marL="1143000" indent="-228600">
              <a:defRPr>
                <a:solidFill>
                  <a:schemeClr val="tx1"/>
                </a:solidFill>
                <a:latin typeface="Helvetica" panose="020B0604020202020204" pitchFamily="34" charset="0"/>
              </a:defRPr>
            </a:lvl3pPr>
            <a:lvl4pPr marL="1600200" indent="-228600">
              <a:defRPr>
                <a:solidFill>
                  <a:schemeClr val="tx1"/>
                </a:solidFill>
                <a:latin typeface="Helvetica" panose="020B0604020202020204" pitchFamily="34" charset="0"/>
              </a:defRPr>
            </a:lvl4pPr>
            <a:lvl5pPr marL="2057400" indent="-228600">
              <a:defRPr>
                <a:solidFill>
                  <a:schemeClr val="tx1"/>
                </a:solidFill>
                <a:latin typeface="Helvetica" panose="020B0604020202020204" pitchFamily="34" charset="0"/>
              </a:defRPr>
            </a:lvl5pPr>
            <a:lvl6pPr marL="2514600" indent="-228600" eaLnBrk="0" fontAlgn="base" hangingPunct="0">
              <a:spcBef>
                <a:spcPct val="0"/>
              </a:spcBef>
              <a:spcAft>
                <a:spcPct val="0"/>
              </a:spcAft>
              <a:defRPr>
                <a:solidFill>
                  <a:schemeClr val="tx1"/>
                </a:solidFill>
                <a:latin typeface="Helvetica" panose="020B0604020202020204" pitchFamily="34" charset="0"/>
              </a:defRPr>
            </a:lvl6pPr>
            <a:lvl7pPr marL="2971800" indent="-228600" eaLnBrk="0" fontAlgn="base" hangingPunct="0">
              <a:spcBef>
                <a:spcPct val="0"/>
              </a:spcBef>
              <a:spcAft>
                <a:spcPct val="0"/>
              </a:spcAft>
              <a:defRPr>
                <a:solidFill>
                  <a:schemeClr val="tx1"/>
                </a:solidFill>
                <a:latin typeface="Helvetica" panose="020B0604020202020204" pitchFamily="34" charset="0"/>
              </a:defRPr>
            </a:lvl7pPr>
            <a:lvl8pPr marL="3429000" indent="-228600" eaLnBrk="0" fontAlgn="base" hangingPunct="0">
              <a:spcBef>
                <a:spcPct val="0"/>
              </a:spcBef>
              <a:spcAft>
                <a:spcPct val="0"/>
              </a:spcAft>
              <a:defRPr>
                <a:solidFill>
                  <a:schemeClr val="tx1"/>
                </a:solidFill>
                <a:latin typeface="Helvetica" panose="020B0604020202020204" pitchFamily="34" charset="0"/>
              </a:defRPr>
            </a:lvl8pPr>
            <a:lvl9pPr marL="3886200" indent="-228600" eaLnBrk="0" fontAlgn="base" hangingPunct="0">
              <a:spcBef>
                <a:spcPct val="0"/>
              </a:spcBef>
              <a:spcAft>
                <a:spcPct val="0"/>
              </a:spcAft>
              <a:defRPr>
                <a:solidFill>
                  <a:schemeClr val="tx1"/>
                </a:solidFill>
                <a:latin typeface="Helvetica" panose="020B0604020202020204" pitchFamily="34" charset="0"/>
              </a:defRPr>
            </a:lvl9pPr>
          </a:lstStyle>
          <a:p>
            <a:pPr algn="ctr" eaLnBrk="0" fontAlgn="base" hangingPunct="0">
              <a:spcBef>
                <a:spcPct val="50000"/>
              </a:spcBef>
              <a:spcAft>
                <a:spcPct val="0"/>
              </a:spcAft>
            </a:pPr>
            <a:r>
              <a:rPr lang="en-US" sz="1200" b="1" smtClean="0">
                <a:solidFill>
                  <a:srgbClr val="CC3300"/>
                </a:solidFill>
              </a:rPr>
              <a:t>Database System Concepts, 6</a:t>
            </a:r>
            <a:r>
              <a:rPr lang="en-US" sz="1200" b="1" baseline="30000" smtClean="0">
                <a:solidFill>
                  <a:srgbClr val="CC3300"/>
                </a:solidFill>
              </a:rPr>
              <a:t>th</a:t>
            </a:r>
            <a:r>
              <a:rPr lang="en-US" sz="1200" b="1" smtClean="0">
                <a:solidFill>
                  <a:srgbClr val="CC3300"/>
                </a:solidFill>
              </a:rPr>
              <a:t> Ed</a:t>
            </a:r>
            <a:r>
              <a:rPr lang="en-US" sz="1200" smtClean="0">
                <a:solidFill>
                  <a:srgbClr val="CC3300"/>
                </a:solidFill>
              </a:rPr>
              <a:t>.</a:t>
            </a:r>
          </a:p>
          <a:p>
            <a:pPr algn="ctr" eaLnBrk="0" fontAlgn="base" hangingPunct="0">
              <a:spcBef>
                <a:spcPct val="50000"/>
              </a:spcBef>
              <a:spcAft>
                <a:spcPct val="0"/>
              </a:spcAft>
            </a:pPr>
            <a:r>
              <a:rPr lang="en-US" sz="900" b="1" smtClean="0">
                <a:solidFill>
                  <a:srgbClr val="CC3300"/>
                </a:solidFill>
              </a:rPr>
              <a:t>©Silberschatz, Korth and Sudarshan</a:t>
            </a:r>
            <a:br>
              <a:rPr lang="en-US" sz="900" b="1" smtClean="0">
                <a:solidFill>
                  <a:srgbClr val="CC3300"/>
                </a:solidFill>
              </a:rPr>
            </a:br>
            <a:r>
              <a:rPr lang="en-US" sz="900" b="1" smtClean="0">
                <a:solidFill>
                  <a:srgbClr val="CC3300"/>
                </a:solidFill>
              </a:rPr>
              <a:t>See </a:t>
            </a:r>
            <a:r>
              <a:rPr lang="en-US" sz="900" b="1" smtClean="0">
                <a:solidFill>
                  <a:srgbClr val="CC3300"/>
                </a:solidFill>
                <a:hlinkClick r:id="rId2"/>
              </a:rPr>
              <a:t>www.db-book.com</a:t>
            </a:r>
            <a:r>
              <a:rPr lang="en-US" sz="900" b="1" smtClean="0">
                <a:solidFill>
                  <a:srgbClr val="CC3300"/>
                </a:solidFill>
              </a:rPr>
              <a:t> for conditions on re-use </a:t>
            </a:r>
          </a:p>
        </p:txBody>
      </p:sp>
      <p:sp>
        <p:nvSpPr>
          <p:cNvPr id="523266" name="Rectangle 2"/>
          <p:cNvSpPr>
            <a:spLocks noGrp="1" noChangeArrowheads="1"/>
          </p:cNvSpPr>
          <p:nvPr>
            <p:ph type="ctrTitle"/>
          </p:nvPr>
        </p:nvSpPr>
        <p:spPr>
          <a:xfrm>
            <a:off x="685800" y="2286000"/>
            <a:ext cx="7772400" cy="1143000"/>
          </a:xfrm>
        </p:spPr>
        <p:txBody>
          <a:bodyPr/>
          <a:lstStyle>
            <a:lvl1pPr>
              <a:defRPr>
                <a:solidFill>
                  <a:srgbClr val="CC3300"/>
                </a:solidFill>
              </a:defRPr>
            </a:lvl1pPr>
          </a:lstStyle>
          <a:p>
            <a:r>
              <a:rPr lang="en-US"/>
              <a:t>Click to edit Master title style</a:t>
            </a:r>
          </a:p>
        </p:txBody>
      </p:sp>
      <p:sp>
        <p:nvSpPr>
          <p:cNvPr id="523267" name="Rectangle 3"/>
          <p:cNvSpPr>
            <a:spLocks noGrp="1" noChangeArrowheads="1"/>
          </p:cNvSpPr>
          <p:nvPr>
            <p:ph type="subTitle" idx="1"/>
          </p:nvPr>
        </p:nvSpPr>
        <p:spPr>
          <a:xfrm>
            <a:off x="1371600" y="3886200"/>
            <a:ext cx="6400800" cy="1752600"/>
          </a:xfrm>
        </p:spPr>
        <p:txBody>
          <a:bodyPr/>
          <a:lstStyle>
            <a:lvl1pPr marL="0" indent="0" algn="ctr">
              <a:buFont typeface="Monotype Sorts" pitchFamily="2" charset="2"/>
              <a:buNone/>
              <a:defRPr/>
            </a:lvl1pPr>
          </a:lstStyle>
          <a:p>
            <a:r>
              <a:rPr lang="en-US"/>
              <a:t>Click to edit Master subtitle style</a:t>
            </a:r>
          </a:p>
        </p:txBody>
      </p:sp>
    </p:spTree>
    <p:extLst>
      <p:ext uri="{BB962C8B-B14F-4D97-AF65-F5344CB8AC3E}">
        <p14:creationId xmlns:p14="http://schemas.microsoft.com/office/powerpoint/2010/main" val="121744910"/>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1042" y="193675"/>
            <a:ext cx="8405129" cy="609600"/>
          </a:xfrm>
        </p:spPr>
        <p:txBody>
          <a:bodyPr/>
          <a:lstStyle/>
          <a:p>
            <a:r>
              <a:rPr lang="en-US" smtClean="0"/>
              <a:t>Click to edit Master title style</a:t>
            </a:r>
            <a:endParaRPr lang="en-US"/>
          </a:p>
        </p:txBody>
      </p:sp>
      <p:sp>
        <p:nvSpPr>
          <p:cNvPr id="3" name="Content Placeholder 2"/>
          <p:cNvSpPr>
            <a:spLocks noGrp="1"/>
          </p:cNvSpPr>
          <p:nvPr>
            <p:ph idx="1"/>
          </p:nvPr>
        </p:nvSpPr>
        <p:spPr>
          <a:xfrm>
            <a:off x="161246" y="947057"/>
            <a:ext cx="8803139" cy="5421086"/>
          </a:xfrm>
        </p:spPr>
        <p:txBody>
          <a:bodyPr/>
          <a:lstStyle>
            <a:lvl1pPr>
              <a:defRPr sz="1500" baseline="0"/>
            </a:lvl1pPr>
            <a:lvl2pPr>
              <a:defRPr sz="1500" baseline="0"/>
            </a:lvl2pPr>
            <a:lvl3pPr>
              <a:defRPr sz="1500" baseline="0"/>
            </a:lvl3pPr>
            <a:lvl4pPr>
              <a:defRPr sz="1500" baseline="0"/>
            </a:lvl4pPr>
            <a:lvl5pPr>
              <a:defRPr sz="1500" baseline="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749850268"/>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2"/>
            <a:ext cx="7772400" cy="1362075"/>
          </a:xfrm>
        </p:spPr>
        <p:txBody>
          <a:bodyPr anchor="t"/>
          <a:lstStyle>
            <a:lvl1pPr algn="l">
              <a:defRPr sz="3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smtClean="0"/>
              <a:t>Click to edit Master text styles</a:t>
            </a:r>
          </a:p>
        </p:txBody>
      </p:sp>
    </p:spTree>
    <p:extLst>
      <p:ext uri="{BB962C8B-B14F-4D97-AF65-F5344CB8AC3E}">
        <p14:creationId xmlns:p14="http://schemas.microsoft.com/office/powerpoint/2010/main" val="492313972"/>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14388" y="1093790"/>
            <a:ext cx="3754437" cy="4903787"/>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721226" y="1093790"/>
            <a:ext cx="3754438" cy="4903787"/>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639032385"/>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254558523"/>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774755785"/>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05786265"/>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3" cy="1162050"/>
          </a:xfrm>
        </p:spPr>
        <p:txBody>
          <a:bodyPr/>
          <a:lstStyle>
            <a:lvl1pPr algn="l">
              <a:defRPr sz="1500" b="1"/>
            </a:lvl1pPr>
          </a:lstStyle>
          <a:p>
            <a:r>
              <a:rPr lang="en-US" smtClean="0"/>
              <a:t>Click to edit Master title style</a:t>
            </a:r>
            <a:endParaRPr lang="en-US"/>
          </a:p>
        </p:txBody>
      </p:sp>
      <p:sp>
        <p:nvSpPr>
          <p:cNvPr id="3" name="Content Placeholder 2"/>
          <p:cNvSpPr>
            <a:spLocks noGrp="1"/>
          </p:cNvSpPr>
          <p:nvPr>
            <p:ph idx="1"/>
          </p:nvPr>
        </p:nvSpPr>
        <p:spPr>
          <a:xfrm>
            <a:off x="3575050" y="273052"/>
            <a:ext cx="5111750" cy="5853113"/>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1" y="1435102"/>
            <a:ext cx="3008313" cy="4691063"/>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Click to edit Master text styles</a:t>
            </a:r>
          </a:p>
        </p:txBody>
      </p:sp>
    </p:spTree>
    <p:extLst>
      <p:ext uri="{BB962C8B-B14F-4D97-AF65-F5344CB8AC3E}">
        <p14:creationId xmlns:p14="http://schemas.microsoft.com/office/powerpoint/2010/main" val="1136467697"/>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197167" y="960120"/>
            <a:ext cx="8409623" cy="5543550"/>
          </a:xfrm>
        </p:spPr>
        <p:txBody>
          <a:bodyPr/>
          <a:lstStyle>
            <a:lvl1pPr>
              <a:defRPr sz="1500"/>
            </a:lvl1pPr>
            <a:lvl2pPr>
              <a:defRPr sz="1500"/>
            </a:lvl2pPr>
            <a:lvl3pPr>
              <a:defRPr sz="1500"/>
            </a:lvl3pPr>
            <a:lvl4pPr>
              <a:defRPr sz="1500"/>
            </a:lvl4pPr>
            <a:lvl5pPr>
              <a:defRPr sz="15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Rectangle 3"/>
          <p:cNvSpPr>
            <a:spLocks noGrp="1" noChangeArrowheads="1"/>
          </p:cNvSpPr>
          <p:nvPr>
            <p:ph type="sldNum" sz="quarter" idx="10"/>
          </p:nvPr>
        </p:nvSpPr>
        <p:spPr/>
        <p:txBody>
          <a:bodyPr/>
          <a:lstStyle>
            <a:lvl1pPr>
              <a:defRPr/>
            </a:lvl1pPr>
          </a:lstStyle>
          <a:p>
            <a:pPr>
              <a:defRPr/>
            </a:pPr>
            <a:fld id="{C069E4C9-882F-46E1-9E1E-A074857A48C8}" type="slidenum">
              <a:rPr lang="en-US">
                <a:solidFill>
                  <a:srgbClr val="666699"/>
                </a:solidFill>
              </a:rPr>
              <a:pPr>
                <a:defRPr/>
              </a:pPr>
              <a:t>‹#›</a:t>
            </a:fld>
            <a:endParaRPr lang="en-US">
              <a:solidFill>
                <a:srgbClr val="666699"/>
              </a:solidFill>
            </a:endParaRPr>
          </a:p>
        </p:txBody>
      </p:sp>
    </p:spTree>
    <p:extLst>
      <p:ext uri="{BB962C8B-B14F-4D97-AF65-F5344CB8AC3E}">
        <p14:creationId xmlns:p14="http://schemas.microsoft.com/office/powerpoint/2010/main" val="2563307290"/>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15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Click to edit Master text styles</a:t>
            </a:r>
          </a:p>
        </p:txBody>
      </p:sp>
    </p:spTree>
    <p:extLst>
      <p:ext uri="{BB962C8B-B14F-4D97-AF65-F5344CB8AC3E}">
        <p14:creationId xmlns:p14="http://schemas.microsoft.com/office/powerpoint/2010/main" val="992681288"/>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193705058"/>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117475"/>
            <a:ext cx="2019300" cy="58801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768350" y="117475"/>
            <a:ext cx="5905500" cy="58801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97599854"/>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2"/>
            <a:ext cx="7772400" cy="1362075"/>
          </a:xfrm>
        </p:spPr>
        <p:txBody>
          <a:bodyPr anchor="t"/>
          <a:lstStyle>
            <a:lvl1pPr algn="l">
              <a:defRPr sz="3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smtClean="0"/>
              <a:t>Click to edit Master text styles</a:t>
            </a:r>
          </a:p>
        </p:txBody>
      </p:sp>
      <p:sp>
        <p:nvSpPr>
          <p:cNvPr id="4" name="Rectangle 3"/>
          <p:cNvSpPr>
            <a:spLocks noGrp="1" noChangeArrowheads="1"/>
          </p:cNvSpPr>
          <p:nvPr>
            <p:ph type="sldNum" sz="quarter" idx="10"/>
          </p:nvPr>
        </p:nvSpPr>
        <p:spPr/>
        <p:txBody>
          <a:bodyPr/>
          <a:lstStyle>
            <a:lvl1pPr>
              <a:defRPr/>
            </a:lvl1pPr>
          </a:lstStyle>
          <a:p>
            <a:pPr>
              <a:defRPr/>
            </a:pPr>
            <a:fld id="{D8891229-F061-4927-A559-D54BC2D1C618}" type="slidenum">
              <a:rPr lang="en-US" smtClean="0">
                <a:solidFill>
                  <a:srgbClr val="666699"/>
                </a:solidFill>
              </a:rPr>
              <a:pPr>
                <a:defRPr/>
              </a:pPr>
              <a:t>‹#›</a:t>
            </a:fld>
            <a:endParaRPr lang="en-US" dirty="0">
              <a:solidFill>
                <a:srgbClr val="666699"/>
              </a:solidFill>
            </a:endParaRPr>
          </a:p>
        </p:txBody>
      </p:sp>
    </p:spTree>
    <p:extLst>
      <p:ext uri="{BB962C8B-B14F-4D97-AF65-F5344CB8AC3E}">
        <p14:creationId xmlns:p14="http://schemas.microsoft.com/office/powerpoint/2010/main" val="3561882107"/>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14388" y="1093790"/>
            <a:ext cx="3754437" cy="4903787"/>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721226" y="1093790"/>
            <a:ext cx="3754438" cy="4903787"/>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3"/>
          <p:cNvSpPr>
            <a:spLocks noGrp="1" noChangeArrowheads="1"/>
          </p:cNvSpPr>
          <p:nvPr>
            <p:ph type="sldNum" sz="quarter" idx="10"/>
          </p:nvPr>
        </p:nvSpPr>
        <p:spPr/>
        <p:txBody>
          <a:bodyPr/>
          <a:lstStyle>
            <a:lvl1pPr>
              <a:defRPr/>
            </a:lvl1pPr>
          </a:lstStyle>
          <a:p>
            <a:pPr>
              <a:defRPr/>
            </a:pPr>
            <a:fld id="{8D188108-5929-42A9-AC54-BF0B9A0E0392}" type="slidenum">
              <a:rPr lang="en-US">
                <a:solidFill>
                  <a:srgbClr val="666699"/>
                </a:solidFill>
              </a:rPr>
              <a:pPr>
                <a:defRPr/>
              </a:pPr>
              <a:t>‹#›</a:t>
            </a:fld>
            <a:endParaRPr lang="en-US">
              <a:solidFill>
                <a:srgbClr val="666699"/>
              </a:solidFill>
            </a:endParaRPr>
          </a:p>
        </p:txBody>
      </p:sp>
    </p:spTree>
    <p:extLst>
      <p:ext uri="{BB962C8B-B14F-4D97-AF65-F5344CB8AC3E}">
        <p14:creationId xmlns:p14="http://schemas.microsoft.com/office/powerpoint/2010/main" val="2193403615"/>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3"/>
          <p:cNvSpPr>
            <a:spLocks noGrp="1" noChangeArrowheads="1"/>
          </p:cNvSpPr>
          <p:nvPr>
            <p:ph type="sldNum" sz="quarter" idx="10"/>
          </p:nvPr>
        </p:nvSpPr>
        <p:spPr/>
        <p:txBody>
          <a:bodyPr/>
          <a:lstStyle>
            <a:lvl1pPr>
              <a:defRPr/>
            </a:lvl1pPr>
          </a:lstStyle>
          <a:p>
            <a:pPr>
              <a:defRPr/>
            </a:pPr>
            <a:fld id="{539C0C99-871D-4407-BC58-CA9050E3B9AF}" type="slidenum">
              <a:rPr lang="en-US">
                <a:solidFill>
                  <a:srgbClr val="666699"/>
                </a:solidFill>
              </a:rPr>
              <a:pPr>
                <a:defRPr/>
              </a:pPr>
              <a:t>‹#›</a:t>
            </a:fld>
            <a:endParaRPr lang="en-US">
              <a:solidFill>
                <a:srgbClr val="666699"/>
              </a:solidFill>
            </a:endParaRPr>
          </a:p>
        </p:txBody>
      </p:sp>
    </p:spTree>
    <p:extLst>
      <p:ext uri="{BB962C8B-B14F-4D97-AF65-F5344CB8AC3E}">
        <p14:creationId xmlns:p14="http://schemas.microsoft.com/office/powerpoint/2010/main" val="2529646846"/>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3"/>
          <p:cNvSpPr>
            <a:spLocks noGrp="1" noChangeArrowheads="1"/>
          </p:cNvSpPr>
          <p:nvPr>
            <p:ph type="sldNum" sz="quarter" idx="10"/>
          </p:nvPr>
        </p:nvSpPr>
        <p:spPr/>
        <p:txBody>
          <a:bodyPr/>
          <a:lstStyle>
            <a:lvl1pPr>
              <a:defRPr/>
            </a:lvl1pPr>
          </a:lstStyle>
          <a:p>
            <a:pPr>
              <a:defRPr/>
            </a:pPr>
            <a:fld id="{CA2B7701-05F2-40E9-95D1-CBBA90E7B5E8}" type="slidenum">
              <a:rPr lang="en-US">
                <a:solidFill>
                  <a:srgbClr val="666699"/>
                </a:solidFill>
              </a:rPr>
              <a:pPr>
                <a:defRPr/>
              </a:pPr>
              <a:t>‹#›</a:t>
            </a:fld>
            <a:endParaRPr lang="en-US">
              <a:solidFill>
                <a:srgbClr val="666699"/>
              </a:solidFill>
            </a:endParaRPr>
          </a:p>
        </p:txBody>
      </p:sp>
    </p:spTree>
    <p:extLst>
      <p:ext uri="{BB962C8B-B14F-4D97-AF65-F5344CB8AC3E}">
        <p14:creationId xmlns:p14="http://schemas.microsoft.com/office/powerpoint/2010/main" val="2450864255"/>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p:cNvSpPr>
            <a:spLocks noGrp="1" noChangeArrowheads="1"/>
          </p:cNvSpPr>
          <p:nvPr>
            <p:ph type="sldNum" sz="quarter" idx="10"/>
          </p:nvPr>
        </p:nvSpPr>
        <p:spPr/>
        <p:txBody>
          <a:bodyPr/>
          <a:lstStyle>
            <a:lvl1pPr>
              <a:defRPr/>
            </a:lvl1pPr>
          </a:lstStyle>
          <a:p>
            <a:pPr>
              <a:defRPr/>
            </a:pPr>
            <a:fld id="{78815316-C2FD-4C5A-8260-78A0490B9598}" type="slidenum">
              <a:rPr lang="en-US">
                <a:solidFill>
                  <a:srgbClr val="666699"/>
                </a:solidFill>
              </a:rPr>
              <a:pPr>
                <a:defRPr/>
              </a:pPr>
              <a:t>‹#›</a:t>
            </a:fld>
            <a:endParaRPr lang="en-US">
              <a:solidFill>
                <a:srgbClr val="666699"/>
              </a:solidFill>
            </a:endParaRPr>
          </a:p>
        </p:txBody>
      </p:sp>
    </p:spTree>
    <p:extLst>
      <p:ext uri="{BB962C8B-B14F-4D97-AF65-F5344CB8AC3E}">
        <p14:creationId xmlns:p14="http://schemas.microsoft.com/office/powerpoint/2010/main" val="4131374811"/>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3" cy="1162050"/>
          </a:xfrm>
        </p:spPr>
        <p:txBody>
          <a:bodyPr/>
          <a:lstStyle>
            <a:lvl1pPr algn="l">
              <a:defRPr sz="1500" b="1"/>
            </a:lvl1pPr>
          </a:lstStyle>
          <a:p>
            <a:r>
              <a:rPr lang="en-US" smtClean="0"/>
              <a:t>Click to edit Master title style</a:t>
            </a:r>
            <a:endParaRPr lang="en-US"/>
          </a:p>
        </p:txBody>
      </p:sp>
      <p:sp>
        <p:nvSpPr>
          <p:cNvPr id="3" name="Content Placeholder 2"/>
          <p:cNvSpPr>
            <a:spLocks noGrp="1"/>
          </p:cNvSpPr>
          <p:nvPr>
            <p:ph idx="1"/>
          </p:nvPr>
        </p:nvSpPr>
        <p:spPr>
          <a:xfrm>
            <a:off x="3575050" y="273052"/>
            <a:ext cx="5111750" cy="5853113"/>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1" y="1435102"/>
            <a:ext cx="3008313" cy="4691063"/>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Click to edit Master text styles</a:t>
            </a:r>
          </a:p>
        </p:txBody>
      </p:sp>
      <p:sp>
        <p:nvSpPr>
          <p:cNvPr id="5" name="Rectangle 3"/>
          <p:cNvSpPr>
            <a:spLocks noGrp="1" noChangeArrowheads="1"/>
          </p:cNvSpPr>
          <p:nvPr>
            <p:ph type="sldNum" sz="quarter" idx="10"/>
          </p:nvPr>
        </p:nvSpPr>
        <p:spPr/>
        <p:txBody>
          <a:bodyPr/>
          <a:lstStyle>
            <a:lvl1pPr>
              <a:defRPr/>
            </a:lvl1pPr>
          </a:lstStyle>
          <a:p>
            <a:pPr>
              <a:defRPr/>
            </a:pPr>
            <a:fld id="{E9E6277C-C08C-4145-A91E-09046E15837D}" type="slidenum">
              <a:rPr lang="en-US">
                <a:solidFill>
                  <a:srgbClr val="666699"/>
                </a:solidFill>
              </a:rPr>
              <a:pPr>
                <a:defRPr/>
              </a:pPr>
              <a:t>‹#›</a:t>
            </a:fld>
            <a:endParaRPr lang="en-US">
              <a:solidFill>
                <a:srgbClr val="666699"/>
              </a:solidFill>
            </a:endParaRPr>
          </a:p>
        </p:txBody>
      </p:sp>
    </p:spTree>
    <p:extLst>
      <p:ext uri="{BB962C8B-B14F-4D97-AF65-F5344CB8AC3E}">
        <p14:creationId xmlns:p14="http://schemas.microsoft.com/office/powerpoint/2010/main" val="3050963747"/>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52183" y="4800600"/>
            <a:ext cx="5486400" cy="566738"/>
          </a:xfrm>
        </p:spPr>
        <p:txBody>
          <a:bodyPr/>
          <a:lstStyle>
            <a:lvl1pPr algn="l">
              <a:defRPr sz="1500" b="1"/>
            </a:lvl1pPr>
          </a:lstStyle>
          <a:p>
            <a:r>
              <a:rPr lang="en-US" smtClean="0"/>
              <a:t>Click to edit Master title style</a:t>
            </a:r>
            <a:endParaRPr lang="en-US"/>
          </a:p>
        </p:txBody>
      </p:sp>
      <p:sp>
        <p:nvSpPr>
          <p:cNvPr id="3" name="Picture Placeholder 2"/>
          <p:cNvSpPr>
            <a:spLocks noGrp="1"/>
          </p:cNvSpPr>
          <p:nvPr>
            <p:ph type="pic" idx="1"/>
          </p:nvPr>
        </p:nvSpPr>
        <p:spPr>
          <a:xfrm>
            <a:off x="952183" y="685800"/>
            <a:ext cx="5486400" cy="41148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smtClean="0"/>
          </a:p>
        </p:txBody>
      </p:sp>
      <p:sp>
        <p:nvSpPr>
          <p:cNvPr id="4" name="Text Placeholder 3"/>
          <p:cNvSpPr>
            <a:spLocks noGrp="1"/>
          </p:cNvSpPr>
          <p:nvPr>
            <p:ph type="body" sz="half" idx="2"/>
          </p:nvPr>
        </p:nvSpPr>
        <p:spPr>
          <a:xfrm>
            <a:off x="952183" y="5367338"/>
            <a:ext cx="5486400" cy="804862"/>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Click to edit Master text styles</a:t>
            </a:r>
          </a:p>
        </p:txBody>
      </p:sp>
      <p:sp>
        <p:nvSpPr>
          <p:cNvPr id="5" name="Rectangle 3"/>
          <p:cNvSpPr>
            <a:spLocks noGrp="1" noChangeArrowheads="1"/>
          </p:cNvSpPr>
          <p:nvPr>
            <p:ph type="sldNum" sz="quarter" idx="10"/>
          </p:nvPr>
        </p:nvSpPr>
        <p:spPr/>
        <p:txBody>
          <a:bodyPr/>
          <a:lstStyle>
            <a:lvl1pPr>
              <a:defRPr/>
            </a:lvl1pPr>
          </a:lstStyle>
          <a:p>
            <a:pPr>
              <a:defRPr/>
            </a:pPr>
            <a:fld id="{EC617051-3D6C-43CC-BA85-A13C8C1D38B5}" type="slidenum">
              <a:rPr lang="en-US">
                <a:solidFill>
                  <a:srgbClr val="666699"/>
                </a:solidFill>
              </a:rPr>
              <a:pPr>
                <a:defRPr/>
              </a:pPr>
              <a:t>‹#›</a:t>
            </a:fld>
            <a:endParaRPr lang="en-US">
              <a:solidFill>
                <a:srgbClr val="666699"/>
              </a:solidFill>
            </a:endParaRPr>
          </a:p>
        </p:txBody>
      </p:sp>
    </p:spTree>
    <p:extLst>
      <p:ext uri="{BB962C8B-B14F-4D97-AF65-F5344CB8AC3E}">
        <p14:creationId xmlns:p14="http://schemas.microsoft.com/office/powerpoint/2010/main" val="2425657633"/>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body" idx="1"/>
          </p:nvPr>
        </p:nvSpPr>
        <p:spPr bwMode="auto">
          <a:xfrm>
            <a:off x="318254" y="934562"/>
            <a:ext cx="8255318" cy="5258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smtClean="0"/>
              <a:t>Click to edit Master text styles</a:t>
            </a:r>
          </a:p>
          <a:p>
            <a:pPr lvl="1"/>
            <a:r>
              <a:rPr lang="en-US" altLang="en-US" dirty="0" smtClean="0"/>
              <a:t>Second level</a:t>
            </a:r>
          </a:p>
          <a:p>
            <a:pPr lvl="2"/>
            <a:r>
              <a:rPr lang="en-US" altLang="en-US" dirty="0" smtClean="0"/>
              <a:t>Third level</a:t>
            </a:r>
          </a:p>
          <a:p>
            <a:pPr lvl="3"/>
            <a:r>
              <a:rPr lang="en-US" altLang="en-US" dirty="0" smtClean="0"/>
              <a:t>Fourth level</a:t>
            </a:r>
          </a:p>
          <a:p>
            <a:pPr lvl="4"/>
            <a:r>
              <a:rPr lang="en-US" altLang="en-US" dirty="0" smtClean="0"/>
              <a:t>Fifth level</a:t>
            </a:r>
          </a:p>
        </p:txBody>
      </p:sp>
      <p:sp>
        <p:nvSpPr>
          <p:cNvPr id="309251" name="Rectangle 3"/>
          <p:cNvSpPr>
            <a:spLocks noGrp="1" noChangeArrowheads="1"/>
          </p:cNvSpPr>
          <p:nvPr>
            <p:ph type="sldNum" sz="quarter" idx="4"/>
          </p:nvPr>
        </p:nvSpPr>
        <p:spPr bwMode="auto">
          <a:xfrm>
            <a:off x="6553200" y="6400800"/>
            <a:ext cx="19050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chemeClr val="bg2"/>
                </a:solidFill>
                <a:latin typeface="Times New Roman" panose="02020603050405020304" pitchFamily="18" charset="0"/>
              </a:defRPr>
            </a:lvl1pPr>
          </a:lstStyle>
          <a:p>
            <a:pPr eaLnBrk="0" fontAlgn="base" hangingPunct="0">
              <a:spcAft>
                <a:spcPct val="0"/>
              </a:spcAft>
              <a:defRPr/>
            </a:pPr>
            <a:fld id="{292EDCB2-FEDC-4A64-9903-C1AEC624D0F6}" type="slidenum">
              <a:rPr lang="en-US">
                <a:solidFill>
                  <a:srgbClr val="666699"/>
                </a:solidFill>
                <a:ea typeface="ＭＳ Ｐゴシック" panose="020B0600070205080204" pitchFamily="34" charset="-128"/>
              </a:rPr>
              <a:pPr eaLnBrk="0" fontAlgn="base" hangingPunct="0">
                <a:spcAft>
                  <a:spcPct val="0"/>
                </a:spcAft>
                <a:defRPr/>
              </a:pPr>
              <a:t>‹#›</a:t>
            </a:fld>
            <a:endParaRPr lang="en-US">
              <a:solidFill>
                <a:srgbClr val="666699"/>
              </a:solidFill>
              <a:ea typeface="ＭＳ Ｐゴシック" panose="020B0600070205080204" pitchFamily="34" charset="-128"/>
            </a:endParaRPr>
          </a:p>
        </p:txBody>
      </p:sp>
      <p:sp>
        <p:nvSpPr>
          <p:cNvPr id="1028" name="Text Box 4"/>
          <p:cNvSpPr txBox="1">
            <a:spLocks noChangeArrowheads="1"/>
          </p:cNvSpPr>
          <p:nvPr/>
        </p:nvSpPr>
        <p:spPr bwMode="auto">
          <a:xfrm>
            <a:off x="6537798" y="6608606"/>
            <a:ext cx="2558714" cy="207749"/>
          </a:xfrm>
          <a:prstGeom prst="rect">
            <a:avLst/>
          </a:prstGeom>
          <a:noFill/>
          <a:ln>
            <a:noFill/>
          </a:ln>
          <a:extLst/>
        </p:spPr>
        <p:txBody>
          <a:bodyPr wrap="none">
            <a:spAutoFit/>
          </a:bodyPr>
          <a:lstStyle>
            <a:lvl1pPr>
              <a:defRPr sz="1600">
                <a:solidFill>
                  <a:schemeClr val="tx1"/>
                </a:solidFill>
                <a:latin typeface="Helvetica" pitchFamily="34" charset="0"/>
                <a:ea typeface="ＭＳ Ｐゴシック" charset="-128"/>
              </a:defRPr>
            </a:lvl1pPr>
            <a:lvl2pPr marL="742950" indent="-285750">
              <a:defRPr sz="1600">
                <a:solidFill>
                  <a:schemeClr val="tx1"/>
                </a:solidFill>
                <a:latin typeface="Helvetica" pitchFamily="34" charset="0"/>
                <a:ea typeface="ＭＳ Ｐゴシック" charset="-128"/>
              </a:defRPr>
            </a:lvl2pPr>
            <a:lvl3pPr marL="1143000" indent="-228600">
              <a:defRPr sz="1600">
                <a:solidFill>
                  <a:schemeClr val="tx1"/>
                </a:solidFill>
                <a:latin typeface="Helvetica" pitchFamily="34" charset="0"/>
                <a:ea typeface="ＭＳ Ｐゴシック" charset="-128"/>
              </a:defRPr>
            </a:lvl3pPr>
            <a:lvl4pPr marL="1600200" indent="-228600">
              <a:defRPr sz="1600">
                <a:solidFill>
                  <a:schemeClr val="tx1"/>
                </a:solidFill>
                <a:latin typeface="Helvetica" pitchFamily="34" charset="0"/>
                <a:ea typeface="ＭＳ Ｐゴシック" charset="-128"/>
              </a:defRPr>
            </a:lvl4pPr>
            <a:lvl5pPr marL="2057400" indent="-228600">
              <a:defRPr sz="1600">
                <a:solidFill>
                  <a:schemeClr val="tx1"/>
                </a:solidFill>
                <a:latin typeface="Helvetica" pitchFamily="34" charset="0"/>
                <a:ea typeface="ＭＳ Ｐゴシック" charset="-128"/>
              </a:defRPr>
            </a:lvl5pPr>
            <a:lvl6pPr marL="2514600" indent="-228600" eaLnBrk="0" fontAlgn="base" hangingPunct="0">
              <a:spcBef>
                <a:spcPct val="0"/>
              </a:spcBef>
              <a:spcAft>
                <a:spcPct val="0"/>
              </a:spcAft>
              <a:defRPr sz="1600">
                <a:solidFill>
                  <a:schemeClr val="tx1"/>
                </a:solidFill>
                <a:latin typeface="Helvetica" pitchFamily="34" charset="0"/>
                <a:ea typeface="ＭＳ Ｐゴシック" charset="-128"/>
              </a:defRPr>
            </a:lvl6pPr>
            <a:lvl7pPr marL="2971800" indent="-228600" eaLnBrk="0" fontAlgn="base" hangingPunct="0">
              <a:spcBef>
                <a:spcPct val="0"/>
              </a:spcBef>
              <a:spcAft>
                <a:spcPct val="0"/>
              </a:spcAft>
              <a:defRPr sz="1600">
                <a:solidFill>
                  <a:schemeClr val="tx1"/>
                </a:solidFill>
                <a:latin typeface="Helvetica" pitchFamily="34" charset="0"/>
                <a:ea typeface="ＭＳ Ｐゴシック" charset="-128"/>
              </a:defRPr>
            </a:lvl7pPr>
            <a:lvl8pPr marL="3429000" indent="-228600" eaLnBrk="0" fontAlgn="base" hangingPunct="0">
              <a:spcBef>
                <a:spcPct val="0"/>
              </a:spcBef>
              <a:spcAft>
                <a:spcPct val="0"/>
              </a:spcAft>
              <a:defRPr sz="1600">
                <a:solidFill>
                  <a:schemeClr val="tx1"/>
                </a:solidFill>
                <a:latin typeface="Helvetica" pitchFamily="34" charset="0"/>
                <a:ea typeface="ＭＳ Ｐゴシック" charset="-128"/>
              </a:defRPr>
            </a:lvl8pPr>
            <a:lvl9pPr marL="3886200" indent="-228600" eaLnBrk="0" fontAlgn="base" hangingPunct="0">
              <a:spcBef>
                <a:spcPct val="0"/>
              </a:spcBef>
              <a:spcAft>
                <a:spcPct val="0"/>
              </a:spcAft>
              <a:defRPr sz="1600">
                <a:solidFill>
                  <a:schemeClr val="tx1"/>
                </a:solidFill>
                <a:latin typeface="Helvetica" pitchFamily="34" charset="0"/>
                <a:ea typeface="ＭＳ Ｐゴシック" charset="-128"/>
              </a:defRPr>
            </a:lvl9pPr>
          </a:lstStyle>
          <a:p>
            <a:pPr algn="ctr" eaLnBrk="0" fontAlgn="base" hangingPunct="0">
              <a:spcBef>
                <a:spcPct val="50000"/>
              </a:spcBef>
              <a:spcAft>
                <a:spcPct val="0"/>
              </a:spcAft>
              <a:defRPr/>
            </a:pPr>
            <a:r>
              <a:rPr lang="en-US" altLang="en-US" sz="750" b="1" dirty="0" smtClean="0">
                <a:solidFill>
                  <a:srgbClr val="CC3300"/>
                </a:solidFill>
              </a:rPr>
              <a:t>Mr.</a:t>
            </a:r>
            <a:r>
              <a:rPr lang="en-US" altLang="en-US" sz="750" b="1" baseline="0" dirty="0" smtClean="0">
                <a:solidFill>
                  <a:srgbClr val="CC3300"/>
                </a:solidFill>
              </a:rPr>
              <a:t> M. Narasimhulu, Assistant Professor, CSE, SRIT</a:t>
            </a:r>
            <a:endParaRPr lang="en-US" altLang="en-US" sz="750" b="1" dirty="0" smtClean="0">
              <a:solidFill>
                <a:srgbClr val="CC3300"/>
              </a:solidFill>
            </a:endParaRPr>
          </a:p>
        </p:txBody>
      </p:sp>
      <p:sp>
        <p:nvSpPr>
          <p:cNvPr id="1029" name="Text Box 5"/>
          <p:cNvSpPr txBox="1">
            <a:spLocks noChangeArrowheads="1"/>
          </p:cNvSpPr>
          <p:nvPr/>
        </p:nvSpPr>
        <p:spPr bwMode="auto">
          <a:xfrm>
            <a:off x="4478382" y="6613527"/>
            <a:ext cx="450764" cy="207749"/>
          </a:xfrm>
          <a:prstGeom prst="rect">
            <a:avLst/>
          </a:prstGeom>
          <a:noFill/>
          <a:ln>
            <a:noFill/>
          </a:ln>
          <a:extLst/>
        </p:spPr>
        <p:txBody>
          <a:bodyPr wrap="none">
            <a:spAutoFit/>
          </a:bodyPr>
          <a:lstStyle>
            <a:lvl1pPr>
              <a:defRPr sz="1600">
                <a:solidFill>
                  <a:schemeClr val="tx1"/>
                </a:solidFill>
                <a:latin typeface="Helvetica" panose="020B0604020202020204" pitchFamily="34" charset="0"/>
                <a:ea typeface="ＭＳ Ｐゴシック" panose="020B0600070205080204" pitchFamily="34" charset="-128"/>
              </a:defRPr>
            </a:lvl1pPr>
            <a:lvl2pPr marL="742950" indent="-285750">
              <a:defRPr sz="1600">
                <a:solidFill>
                  <a:schemeClr val="tx1"/>
                </a:solidFill>
                <a:latin typeface="Helvetica" panose="020B0604020202020204" pitchFamily="34" charset="0"/>
                <a:ea typeface="ＭＳ Ｐゴシック" panose="020B0600070205080204" pitchFamily="34" charset="-128"/>
              </a:defRPr>
            </a:lvl2pPr>
            <a:lvl3pPr marL="1143000" indent="-228600">
              <a:defRPr sz="1600">
                <a:solidFill>
                  <a:schemeClr val="tx1"/>
                </a:solidFill>
                <a:latin typeface="Helvetica" panose="020B0604020202020204" pitchFamily="34" charset="0"/>
                <a:ea typeface="ＭＳ Ｐゴシック" panose="020B0600070205080204" pitchFamily="34" charset="-128"/>
              </a:defRPr>
            </a:lvl3pPr>
            <a:lvl4pPr marL="1600200" indent="-228600">
              <a:defRPr sz="1600">
                <a:solidFill>
                  <a:schemeClr val="tx1"/>
                </a:solidFill>
                <a:latin typeface="Helvetica" panose="020B0604020202020204" pitchFamily="34" charset="0"/>
                <a:ea typeface="ＭＳ Ｐゴシック" panose="020B0600070205080204" pitchFamily="34" charset="-128"/>
              </a:defRPr>
            </a:lvl4pPr>
            <a:lvl5pPr marL="2057400" indent="-228600">
              <a:defRPr sz="1600">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algn="ctr" eaLnBrk="0" fontAlgn="base" hangingPunct="0">
              <a:spcBef>
                <a:spcPct val="50000"/>
              </a:spcBef>
              <a:spcAft>
                <a:spcPct val="0"/>
              </a:spcAft>
              <a:defRPr/>
            </a:pPr>
            <a:r>
              <a:rPr lang="en-US" altLang="en-US" sz="750" b="1" dirty="0" smtClean="0">
                <a:solidFill>
                  <a:srgbClr val="CC3300"/>
                </a:solidFill>
              </a:rPr>
              <a:t>U2.</a:t>
            </a:r>
            <a:fld id="{23E806B8-888B-48BC-8B67-0425AF094409}" type="slidenum">
              <a:rPr lang="en-US" altLang="en-US" sz="750" b="1" smtClean="0">
                <a:solidFill>
                  <a:srgbClr val="CC3300"/>
                </a:solidFill>
              </a:rPr>
              <a:pPr algn="ctr" eaLnBrk="0" fontAlgn="base" hangingPunct="0">
                <a:spcBef>
                  <a:spcPct val="50000"/>
                </a:spcBef>
                <a:spcAft>
                  <a:spcPct val="0"/>
                </a:spcAft>
                <a:defRPr/>
              </a:pPr>
              <a:t>‹#›</a:t>
            </a:fld>
            <a:endParaRPr lang="en-US" altLang="en-US" sz="750" b="1" dirty="0" smtClean="0">
              <a:solidFill>
                <a:srgbClr val="CC3300"/>
              </a:solidFill>
            </a:endParaRPr>
          </a:p>
        </p:txBody>
      </p:sp>
      <p:sp>
        <p:nvSpPr>
          <p:cNvPr id="309254" name="Rectangle 6"/>
          <p:cNvSpPr>
            <a:spLocks noGrp="1" noChangeArrowheads="1"/>
          </p:cNvSpPr>
          <p:nvPr>
            <p:ph type="title"/>
          </p:nvPr>
        </p:nvSpPr>
        <p:spPr bwMode="auto">
          <a:xfrm>
            <a:off x="768350" y="117475"/>
            <a:ext cx="8077200" cy="6096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smtClean="0"/>
              <a:t>Click to edit Master title style</a:t>
            </a:r>
            <a:endParaRPr lang="en-US" dirty="0"/>
          </a:p>
        </p:txBody>
      </p:sp>
      <p:sp>
        <p:nvSpPr>
          <p:cNvPr id="1031" name="Text Box 7"/>
          <p:cNvSpPr txBox="1">
            <a:spLocks noChangeArrowheads="1"/>
          </p:cNvSpPr>
          <p:nvPr/>
        </p:nvSpPr>
        <p:spPr bwMode="auto">
          <a:xfrm>
            <a:off x="1" y="6613527"/>
            <a:ext cx="1996059" cy="207749"/>
          </a:xfrm>
          <a:prstGeom prst="rect">
            <a:avLst/>
          </a:prstGeom>
          <a:noFill/>
          <a:ln>
            <a:noFill/>
          </a:ln>
          <a:extLst/>
        </p:spPr>
        <p:txBody>
          <a:bodyPr wrap="none">
            <a:spAutoFit/>
          </a:bodyPr>
          <a:lstStyle>
            <a:lvl1pPr>
              <a:defRPr sz="1600">
                <a:solidFill>
                  <a:schemeClr val="tx1"/>
                </a:solidFill>
                <a:latin typeface="Helvetica" pitchFamily="34" charset="0"/>
                <a:ea typeface="ＭＳ Ｐゴシック" charset="-128"/>
              </a:defRPr>
            </a:lvl1pPr>
            <a:lvl2pPr marL="742950" indent="-285750">
              <a:defRPr sz="1600">
                <a:solidFill>
                  <a:schemeClr val="tx1"/>
                </a:solidFill>
                <a:latin typeface="Helvetica" pitchFamily="34" charset="0"/>
                <a:ea typeface="ＭＳ Ｐゴシック" charset="-128"/>
              </a:defRPr>
            </a:lvl2pPr>
            <a:lvl3pPr marL="1143000" indent="-228600">
              <a:defRPr sz="1600">
                <a:solidFill>
                  <a:schemeClr val="tx1"/>
                </a:solidFill>
                <a:latin typeface="Helvetica" pitchFamily="34" charset="0"/>
                <a:ea typeface="ＭＳ Ｐゴシック" charset="-128"/>
              </a:defRPr>
            </a:lvl3pPr>
            <a:lvl4pPr marL="1600200" indent="-228600">
              <a:defRPr sz="1600">
                <a:solidFill>
                  <a:schemeClr val="tx1"/>
                </a:solidFill>
                <a:latin typeface="Helvetica" pitchFamily="34" charset="0"/>
                <a:ea typeface="ＭＳ Ｐゴシック" charset="-128"/>
              </a:defRPr>
            </a:lvl4pPr>
            <a:lvl5pPr marL="2057400" indent="-228600">
              <a:defRPr sz="1600">
                <a:solidFill>
                  <a:schemeClr val="tx1"/>
                </a:solidFill>
                <a:latin typeface="Helvetica" pitchFamily="34" charset="0"/>
                <a:ea typeface="ＭＳ Ｐゴシック" charset="-128"/>
              </a:defRPr>
            </a:lvl5pPr>
            <a:lvl6pPr marL="2514600" indent="-228600" eaLnBrk="0" fontAlgn="base" hangingPunct="0">
              <a:spcBef>
                <a:spcPct val="0"/>
              </a:spcBef>
              <a:spcAft>
                <a:spcPct val="0"/>
              </a:spcAft>
              <a:defRPr sz="1600">
                <a:solidFill>
                  <a:schemeClr val="tx1"/>
                </a:solidFill>
                <a:latin typeface="Helvetica" pitchFamily="34" charset="0"/>
                <a:ea typeface="ＭＳ Ｐゴシック" charset="-128"/>
              </a:defRPr>
            </a:lvl6pPr>
            <a:lvl7pPr marL="2971800" indent="-228600" eaLnBrk="0" fontAlgn="base" hangingPunct="0">
              <a:spcBef>
                <a:spcPct val="0"/>
              </a:spcBef>
              <a:spcAft>
                <a:spcPct val="0"/>
              </a:spcAft>
              <a:defRPr sz="1600">
                <a:solidFill>
                  <a:schemeClr val="tx1"/>
                </a:solidFill>
                <a:latin typeface="Helvetica" pitchFamily="34" charset="0"/>
                <a:ea typeface="ＭＳ Ｐゴシック" charset="-128"/>
              </a:defRPr>
            </a:lvl7pPr>
            <a:lvl8pPr marL="3429000" indent="-228600" eaLnBrk="0" fontAlgn="base" hangingPunct="0">
              <a:spcBef>
                <a:spcPct val="0"/>
              </a:spcBef>
              <a:spcAft>
                <a:spcPct val="0"/>
              </a:spcAft>
              <a:defRPr sz="1600">
                <a:solidFill>
                  <a:schemeClr val="tx1"/>
                </a:solidFill>
                <a:latin typeface="Helvetica" pitchFamily="34" charset="0"/>
                <a:ea typeface="ＭＳ Ｐゴシック" charset="-128"/>
              </a:defRPr>
            </a:lvl8pPr>
            <a:lvl9pPr marL="3886200" indent="-228600" eaLnBrk="0" fontAlgn="base" hangingPunct="0">
              <a:spcBef>
                <a:spcPct val="0"/>
              </a:spcBef>
              <a:spcAft>
                <a:spcPct val="0"/>
              </a:spcAft>
              <a:defRPr sz="1600">
                <a:solidFill>
                  <a:schemeClr val="tx1"/>
                </a:solidFill>
                <a:latin typeface="Helvetica" pitchFamily="34" charset="0"/>
                <a:ea typeface="ＭＳ Ｐゴシック" charset="-128"/>
              </a:defRPr>
            </a:lvl9pPr>
          </a:lstStyle>
          <a:p>
            <a:pPr eaLnBrk="0" fontAlgn="base" hangingPunct="0">
              <a:spcBef>
                <a:spcPct val="50000"/>
              </a:spcBef>
              <a:spcAft>
                <a:spcPct val="0"/>
              </a:spcAft>
              <a:defRPr/>
            </a:pPr>
            <a:r>
              <a:rPr lang="en-US" altLang="en-US" sz="750" b="1" smtClean="0">
                <a:solidFill>
                  <a:srgbClr val="CC3300"/>
                </a:solidFill>
              </a:rPr>
              <a:t>Database System Concepts - 6</a:t>
            </a:r>
            <a:r>
              <a:rPr lang="en-US" altLang="en-US" sz="750" b="1" baseline="30000" smtClean="0">
                <a:solidFill>
                  <a:srgbClr val="CC3300"/>
                </a:solidFill>
              </a:rPr>
              <a:t>th</a:t>
            </a:r>
            <a:r>
              <a:rPr lang="en-US" altLang="en-US" sz="750" b="1" smtClean="0">
                <a:solidFill>
                  <a:srgbClr val="CC3300"/>
                </a:solidFill>
              </a:rPr>
              <a:t> Edition</a:t>
            </a:r>
          </a:p>
        </p:txBody>
      </p:sp>
      <p:sp>
        <p:nvSpPr>
          <p:cNvPr id="1032" name="Freeform 8"/>
          <p:cNvSpPr>
            <a:spLocks/>
          </p:cNvSpPr>
          <p:nvPr/>
        </p:nvSpPr>
        <p:spPr bwMode="auto">
          <a:xfrm>
            <a:off x="8916988" y="5445127"/>
            <a:ext cx="227012" cy="47625"/>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200">
              <a:solidFill>
                <a:srgbClr val="000000"/>
              </a:solidFill>
              <a:ea typeface="ＭＳ Ｐゴシック" panose="020B0600070205080204" pitchFamily="34" charset="-128"/>
            </a:endParaRPr>
          </a:p>
        </p:txBody>
      </p:sp>
      <p:pic>
        <p:nvPicPr>
          <p:cNvPr id="2" name="Picture 1"/>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70725" y="117475"/>
            <a:ext cx="495061" cy="660081"/>
          </a:xfrm>
          <a:prstGeom prst="rect">
            <a:avLst/>
          </a:prstGeom>
        </p:spPr>
      </p:pic>
    </p:spTree>
    <p:extLst>
      <p:ext uri="{BB962C8B-B14F-4D97-AF65-F5344CB8AC3E}">
        <p14:creationId xmlns:p14="http://schemas.microsoft.com/office/powerpoint/2010/main" val="3335238319"/>
      </p:ext>
    </p:extLst>
  </p:cSld>
  <p:clrMap bg1="lt1" tx1="dk1" bg2="lt2" tx2="dk2" accent1="accent1" accent2="accent2" accent3="accent3" accent4="accent4" accent5="accent5" accent6="accent6" hlink="hlink" folHlink="folHlink"/>
  <p:sldLayoutIdLst>
    <p:sldLayoutId id="2147483653" r:id="rId1"/>
    <p:sldLayoutId id="2147483654" r:id="rId2"/>
    <p:sldLayoutId id="2147483655" r:id="rId3"/>
    <p:sldLayoutId id="2147483656" r:id="rId4"/>
    <p:sldLayoutId id="2147483657" r:id="rId5"/>
    <p:sldLayoutId id="2147483658" r:id="rId6"/>
    <p:sldLayoutId id="2147483659" r:id="rId7"/>
    <p:sldLayoutId id="2147483660" r:id="rId8"/>
    <p:sldLayoutId id="2147483661" r:id="rId9"/>
    <p:sldLayoutId id="2147483662" r:id="rId10"/>
    <p:sldLayoutId id="2147483663" r:id="rId11"/>
  </p:sldLayoutIdLst>
  <p:timing>
    <p:tnLst>
      <p:par>
        <p:cTn id="1" dur="indefinite" restart="never" nodeType="tmRoot"/>
      </p:par>
    </p:tnLst>
  </p:timing>
  <p:txStyles>
    <p:titleStyle>
      <a:lvl1pPr algn="ctr" rtl="0" eaLnBrk="0" fontAlgn="base" hangingPunct="0">
        <a:spcBef>
          <a:spcPct val="0"/>
        </a:spcBef>
        <a:spcAft>
          <a:spcPct val="0"/>
        </a:spcAft>
        <a:defRPr kumimoji="1" sz="2800" b="1">
          <a:solidFill>
            <a:schemeClr val="tx2"/>
          </a:solidFill>
          <a:effectLst>
            <a:outerShdw blurRad="38100" dist="38100" dir="2700000" algn="tl">
              <a:srgbClr val="DDDDDD"/>
            </a:outerShdw>
          </a:effectLst>
          <a:latin typeface="+mj-lt"/>
          <a:ea typeface="ＭＳ Ｐゴシック" charset="-128"/>
          <a:cs typeface="+mj-cs"/>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ＭＳ Ｐゴシック" charset="-128"/>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ＭＳ Ｐゴシック" charset="-128"/>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ＭＳ Ｐゴシック" charset="-128"/>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ＭＳ Ｐゴシック" charset="-128"/>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chemeClr val="tx2"/>
        </a:buClr>
        <a:buSzPct val="90000"/>
        <a:buFont typeface="Monotype Sorts" charset="2"/>
        <a:buChar char="n"/>
        <a:defRPr kumimoji="1" sz="2000">
          <a:solidFill>
            <a:schemeClr val="tx1"/>
          </a:solidFill>
          <a:latin typeface="+mn-lt"/>
          <a:ea typeface="ＭＳ Ｐゴシック" charset="-128"/>
          <a:cs typeface="+mn-cs"/>
        </a:defRPr>
      </a:lvl1pPr>
      <a:lvl2pPr marL="557213" indent="-214313" algn="l" rtl="0" eaLnBrk="0" fontAlgn="base" hangingPunct="0">
        <a:spcBef>
          <a:spcPct val="35000"/>
        </a:spcBef>
        <a:spcAft>
          <a:spcPct val="0"/>
        </a:spcAft>
        <a:buClr>
          <a:schemeClr val="folHlink"/>
        </a:buClr>
        <a:buSzPct val="80000"/>
        <a:buFont typeface="Monotype Sorts" charset="2"/>
        <a:buChar char="l"/>
        <a:defRPr kumimoji="1" sz="1500">
          <a:solidFill>
            <a:schemeClr val="tx1"/>
          </a:solidFill>
          <a:latin typeface="+mn-lt"/>
          <a:ea typeface="ＭＳ Ｐゴシック" charset="-128"/>
        </a:defRPr>
      </a:lvl2pPr>
      <a:lvl3pPr marL="814388" indent="-171450" algn="l" rtl="0" eaLnBrk="0" fontAlgn="base" hangingPunct="0">
        <a:spcBef>
          <a:spcPct val="35000"/>
        </a:spcBef>
        <a:spcAft>
          <a:spcPct val="0"/>
        </a:spcAft>
        <a:buClr>
          <a:srgbClr val="33CC33"/>
        </a:buClr>
        <a:buSzPct val="75000"/>
        <a:buFont typeface="Webdings" panose="05030102010509060703" pitchFamily="18" charset="2"/>
        <a:buChar char="4"/>
        <a:defRPr kumimoji="1" sz="1500">
          <a:solidFill>
            <a:schemeClr val="tx1"/>
          </a:solidFill>
          <a:latin typeface="+mn-lt"/>
          <a:ea typeface="ＭＳ Ｐゴシック" charset="-128"/>
        </a:defRPr>
      </a:lvl3pPr>
      <a:lvl4pPr marL="1071563" indent="-171450" algn="l" rtl="0" eaLnBrk="0" fontAlgn="base" hangingPunct="0">
        <a:spcBef>
          <a:spcPct val="35000"/>
        </a:spcBef>
        <a:spcAft>
          <a:spcPct val="0"/>
        </a:spcAft>
        <a:buClr>
          <a:schemeClr val="hlink"/>
        </a:buClr>
        <a:buFont typeface="Times New Roman" panose="02020603050405020304" pitchFamily="18" charset="0"/>
        <a:buChar char="–"/>
        <a:defRPr kumimoji="1" sz="1500">
          <a:solidFill>
            <a:schemeClr val="tx1"/>
          </a:solidFill>
          <a:latin typeface="+mn-lt"/>
          <a:ea typeface="ＭＳ Ｐゴシック" charset="-128"/>
        </a:defRPr>
      </a:lvl4pPr>
      <a:lvl5pPr marL="1328738" indent="-171450" algn="l" rtl="0" eaLnBrk="0" fontAlgn="base" hangingPunct="0">
        <a:spcBef>
          <a:spcPct val="35000"/>
        </a:spcBef>
        <a:spcAft>
          <a:spcPct val="0"/>
        </a:spcAft>
        <a:buClr>
          <a:schemeClr val="tx2"/>
        </a:buClr>
        <a:buSzPct val="75000"/>
        <a:buChar char="»"/>
        <a:defRPr kumimoji="1" sz="1500">
          <a:solidFill>
            <a:schemeClr val="tx1"/>
          </a:solidFill>
          <a:latin typeface="+mn-lt"/>
          <a:ea typeface="ＭＳ Ｐゴシック"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body" idx="1"/>
          </p:nvPr>
        </p:nvSpPr>
        <p:spPr bwMode="auto">
          <a:xfrm>
            <a:off x="66676" y="842963"/>
            <a:ext cx="8432006" cy="5645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1027" name="Text Box 4"/>
          <p:cNvSpPr txBox="1">
            <a:spLocks noChangeArrowheads="1"/>
          </p:cNvSpPr>
          <p:nvPr/>
        </p:nvSpPr>
        <p:spPr bwMode="auto">
          <a:xfrm>
            <a:off x="6650466" y="6613526"/>
            <a:ext cx="2135521"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Helvetica" panose="020B0604020202020204" pitchFamily="34" charset="0"/>
              </a:defRPr>
            </a:lvl1pPr>
            <a:lvl2pPr marL="742950" indent="-285750">
              <a:defRPr>
                <a:solidFill>
                  <a:schemeClr val="tx1"/>
                </a:solidFill>
                <a:latin typeface="Helvetica" panose="020B0604020202020204" pitchFamily="34" charset="0"/>
              </a:defRPr>
            </a:lvl2pPr>
            <a:lvl3pPr marL="1143000" indent="-228600">
              <a:defRPr>
                <a:solidFill>
                  <a:schemeClr val="tx1"/>
                </a:solidFill>
                <a:latin typeface="Helvetica" panose="020B0604020202020204" pitchFamily="34" charset="0"/>
              </a:defRPr>
            </a:lvl3pPr>
            <a:lvl4pPr marL="1600200" indent="-228600">
              <a:defRPr>
                <a:solidFill>
                  <a:schemeClr val="tx1"/>
                </a:solidFill>
                <a:latin typeface="Helvetica" panose="020B0604020202020204" pitchFamily="34" charset="0"/>
              </a:defRPr>
            </a:lvl4pPr>
            <a:lvl5pPr marL="2057400" indent="-228600">
              <a:defRPr>
                <a:solidFill>
                  <a:schemeClr val="tx1"/>
                </a:solidFill>
                <a:latin typeface="Helvetica" panose="020B0604020202020204" pitchFamily="34" charset="0"/>
              </a:defRPr>
            </a:lvl5pPr>
            <a:lvl6pPr marL="2514600" indent="-228600" eaLnBrk="0" fontAlgn="base" hangingPunct="0">
              <a:spcBef>
                <a:spcPct val="0"/>
              </a:spcBef>
              <a:spcAft>
                <a:spcPct val="0"/>
              </a:spcAft>
              <a:defRPr>
                <a:solidFill>
                  <a:schemeClr val="tx1"/>
                </a:solidFill>
                <a:latin typeface="Helvetica" panose="020B0604020202020204" pitchFamily="34" charset="0"/>
              </a:defRPr>
            </a:lvl6pPr>
            <a:lvl7pPr marL="2971800" indent="-228600" eaLnBrk="0" fontAlgn="base" hangingPunct="0">
              <a:spcBef>
                <a:spcPct val="0"/>
              </a:spcBef>
              <a:spcAft>
                <a:spcPct val="0"/>
              </a:spcAft>
              <a:defRPr>
                <a:solidFill>
                  <a:schemeClr val="tx1"/>
                </a:solidFill>
                <a:latin typeface="Helvetica" panose="020B0604020202020204" pitchFamily="34" charset="0"/>
              </a:defRPr>
            </a:lvl7pPr>
            <a:lvl8pPr marL="3429000" indent="-228600" eaLnBrk="0" fontAlgn="base" hangingPunct="0">
              <a:spcBef>
                <a:spcPct val="0"/>
              </a:spcBef>
              <a:spcAft>
                <a:spcPct val="0"/>
              </a:spcAft>
              <a:defRPr>
                <a:solidFill>
                  <a:schemeClr val="tx1"/>
                </a:solidFill>
                <a:latin typeface="Helvetica" panose="020B0604020202020204" pitchFamily="34" charset="0"/>
              </a:defRPr>
            </a:lvl8pPr>
            <a:lvl9pPr marL="3886200" indent="-228600" eaLnBrk="0" fontAlgn="base" hangingPunct="0">
              <a:spcBef>
                <a:spcPct val="0"/>
              </a:spcBef>
              <a:spcAft>
                <a:spcPct val="0"/>
              </a:spcAft>
              <a:defRPr>
                <a:solidFill>
                  <a:schemeClr val="tx1"/>
                </a:solidFill>
                <a:latin typeface="Helvetica" panose="020B0604020202020204" pitchFamily="34" charset="0"/>
              </a:defRPr>
            </a:lvl9pPr>
          </a:lstStyle>
          <a:p>
            <a:pPr algn="ctr" eaLnBrk="0" fontAlgn="base" hangingPunct="0">
              <a:spcBef>
                <a:spcPct val="50000"/>
              </a:spcBef>
              <a:spcAft>
                <a:spcPct val="0"/>
              </a:spcAft>
            </a:pPr>
            <a:r>
              <a:rPr lang="en-US" sz="750" b="1" smtClean="0">
                <a:solidFill>
                  <a:srgbClr val="000099"/>
                </a:solidFill>
              </a:rPr>
              <a:t>M. Narasimhulu, Assistant Professor, SRIT</a:t>
            </a:r>
          </a:p>
        </p:txBody>
      </p:sp>
      <p:sp>
        <p:nvSpPr>
          <p:cNvPr id="1028" name="Text Box 5"/>
          <p:cNvSpPr txBox="1">
            <a:spLocks noChangeArrowheads="1"/>
          </p:cNvSpPr>
          <p:nvPr/>
        </p:nvSpPr>
        <p:spPr bwMode="auto">
          <a:xfrm>
            <a:off x="4513242" y="6613526"/>
            <a:ext cx="381836" cy="207749"/>
          </a:xfrm>
          <a:prstGeom prst="rect">
            <a:avLst/>
          </a:prstGeom>
          <a:noFill/>
          <a:ln w="9525">
            <a:noFill/>
            <a:miter lim="800000"/>
            <a:headEnd/>
            <a:tailEnd/>
          </a:ln>
        </p:spPr>
        <p:txBody>
          <a:bodyPr wrap="none">
            <a:spAutoFit/>
          </a:bodyPr>
          <a:lstStyle>
            <a:lvl1pPr>
              <a:defRPr>
                <a:solidFill>
                  <a:schemeClr val="tx1"/>
                </a:solidFill>
                <a:latin typeface="Helvetica" panose="020B0604020202020204" pitchFamily="34" charset="0"/>
              </a:defRPr>
            </a:lvl1pPr>
            <a:lvl2pPr marL="742950" indent="-285750">
              <a:defRPr>
                <a:solidFill>
                  <a:schemeClr val="tx1"/>
                </a:solidFill>
                <a:latin typeface="Helvetica" panose="020B0604020202020204" pitchFamily="34" charset="0"/>
              </a:defRPr>
            </a:lvl2pPr>
            <a:lvl3pPr marL="1143000" indent="-228600">
              <a:defRPr>
                <a:solidFill>
                  <a:schemeClr val="tx1"/>
                </a:solidFill>
                <a:latin typeface="Helvetica" panose="020B0604020202020204" pitchFamily="34" charset="0"/>
              </a:defRPr>
            </a:lvl3pPr>
            <a:lvl4pPr marL="1600200" indent="-228600">
              <a:defRPr>
                <a:solidFill>
                  <a:schemeClr val="tx1"/>
                </a:solidFill>
                <a:latin typeface="Helvetica" panose="020B0604020202020204" pitchFamily="34" charset="0"/>
              </a:defRPr>
            </a:lvl4pPr>
            <a:lvl5pPr marL="2057400" indent="-228600">
              <a:defRPr>
                <a:solidFill>
                  <a:schemeClr val="tx1"/>
                </a:solidFill>
                <a:latin typeface="Helvetica" panose="020B0604020202020204" pitchFamily="34" charset="0"/>
              </a:defRPr>
            </a:lvl5pPr>
            <a:lvl6pPr marL="2514600" indent="-228600" eaLnBrk="0" fontAlgn="base" hangingPunct="0">
              <a:spcBef>
                <a:spcPct val="0"/>
              </a:spcBef>
              <a:spcAft>
                <a:spcPct val="0"/>
              </a:spcAft>
              <a:defRPr>
                <a:solidFill>
                  <a:schemeClr val="tx1"/>
                </a:solidFill>
                <a:latin typeface="Helvetica" panose="020B0604020202020204" pitchFamily="34" charset="0"/>
              </a:defRPr>
            </a:lvl6pPr>
            <a:lvl7pPr marL="2971800" indent="-228600" eaLnBrk="0" fontAlgn="base" hangingPunct="0">
              <a:spcBef>
                <a:spcPct val="0"/>
              </a:spcBef>
              <a:spcAft>
                <a:spcPct val="0"/>
              </a:spcAft>
              <a:defRPr>
                <a:solidFill>
                  <a:schemeClr val="tx1"/>
                </a:solidFill>
                <a:latin typeface="Helvetica" panose="020B0604020202020204" pitchFamily="34" charset="0"/>
              </a:defRPr>
            </a:lvl7pPr>
            <a:lvl8pPr marL="3429000" indent="-228600" eaLnBrk="0" fontAlgn="base" hangingPunct="0">
              <a:spcBef>
                <a:spcPct val="0"/>
              </a:spcBef>
              <a:spcAft>
                <a:spcPct val="0"/>
              </a:spcAft>
              <a:defRPr>
                <a:solidFill>
                  <a:schemeClr val="tx1"/>
                </a:solidFill>
                <a:latin typeface="Helvetica" panose="020B0604020202020204" pitchFamily="34" charset="0"/>
              </a:defRPr>
            </a:lvl8pPr>
            <a:lvl9pPr marL="3886200" indent="-228600" eaLnBrk="0" fontAlgn="base" hangingPunct="0">
              <a:spcBef>
                <a:spcPct val="0"/>
              </a:spcBef>
              <a:spcAft>
                <a:spcPct val="0"/>
              </a:spcAft>
              <a:defRPr>
                <a:solidFill>
                  <a:schemeClr val="tx1"/>
                </a:solidFill>
                <a:latin typeface="Helvetica" panose="020B0604020202020204" pitchFamily="34" charset="0"/>
              </a:defRPr>
            </a:lvl9pPr>
          </a:lstStyle>
          <a:p>
            <a:pPr algn="ctr" eaLnBrk="0" fontAlgn="base" hangingPunct="0">
              <a:spcBef>
                <a:spcPct val="50000"/>
              </a:spcBef>
              <a:spcAft>
                <a:spcPct val="0"/>
              </a:spcAft>
              <a:defRPr/>
            </a:pPr>
            <a:r>
              <a:rPr lang="en-US" altLang="en-US" sz="750" b="1" smtClean="0">
                <a:solidFill>
                  <a:srgbClr val="000099"/>
                </a:solidFill>
              </a:rPr>
              <a:t>3.</a:t>
            </a:r>
            <a:fld id="{16D6B75D-C29B-42AA-AAEE-95ACFEAC85FB}" type="slidenum">
              <a:rPr lang="en-US" altLang="en-US" sz="750" b="1" smtClean="0">
                <a:solidFill>
                  <a:srgbClr val="000099"/>
                </a:solidFill>
              </a:rPr>
              <a:pPr algn="ctr" eaLnBrk="0" fontAlgn="base" hangingPunct="0">
                <a:spcBef>
                  <a:spcPct val="50000"/>
                </a:spcBef>
                <a:spcAft>
                  <a:spcPct val="0"/>
                </a:spcAft>
                <a:defRPr/>
              </a:pPr>
              <a:t>‹#›</a:t>
            </a:fld>
            <a:endParaRPr lang="en-US" altLang="en-US" sz="750" b="1" smtClean="0">
              <a:solidFill>
                <a:srgbClr val="000099"/>
              </a:solidFill>
            </a:endParaRPr>
          </a:p>
        </p:txBody>
      </p:sp>
      <p:sp>
        <p:nvSpPr>
          <p:cNvPr id="522246" name="Rectangle 6"/>
          <p:cNvSpPr>
            <a:spLocks noGrp="1" noChangeArrowheads="1"/>
          </p:cNvSpPr>
          <p:nvPr>
            <p:ph type="title"/>
          </p:nvPr>
        </p:nvSpPr>
        <p:spPr bwMode="auto">
          <a:xfrm>
            <a:off x="66675" y="104775"/>
            <a:ext cx="8077200" cy="6096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smtClean="0"/>
              <a:t>Click to edit Master title style</a:t>
            </a:r>
          </a:p>
        </p:txBody>
      </p:sp>
      <p:sp>
        <p:nvSpPr>
          <p:cNvPr id="1030" name="Text Box 7"/>
          <p:cNvSpPr txBox="1">
            <a:spLocks noChangeArrowheads="1"/>
          </p:cNvSpPr>
          <p:nvPr/>
        </p:nvSpPr>
        <p:spPr bwMode="auto">
          <a:xfrm>
            <a:off x="1" y="6613526"/>
            <a:ext cx="1996059"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Helvetica" panose="020B0604020202020204" pitchFamily="34" charset="0"/>
              </a:defRPr>
            </a:lvl1pPr>
            <a:lvl2pPr marL="742950" indent="-285750">
              <a:defRPr>
                <a:solidFill>
                  <a:schemeClr val="tx1"/>
                </a:solidFill>
                <a:latin typeface="Helvetica" panose="020B0604020202020204" pitchFamily="34" charset="0"/>
              </a:defRPr>
            </a:lvl2pPr>
            <a:lvl3pPr marL="1143000" indent="-228600">
              <a:defRPr>
                <a:solidFill>
                  <a:schemeClr val="tx1"/>
                </a:solidFill>
                <a:latin typeface="Helvetica" panose="020B0604020202020204" pitchFamily="34" charset="0"/>
              </a:defRPr>
            </a:lvl3pPr>
            <a:lvl4pPr marL="1600200" indent="-228600">
              <a:defRPr>
                <a:solidFill>
                  <a:schemeClr val="tx1"/>
                </a:solidFill>
                <a:latin typeface="Helvetica" panose="020B0604020202020204" pitchFamily="34" charset="0"/>
              </a:defRPr>
            </a:lvl4pPr>
            <a:lvl5pPr marL="2057400" indent="-228600">
              <a:defRPr>
                <a:solidFill>
                  <a:schemeClr val="tx1"/>
                </a:solidFill>
                <a:latin typeface="Helvetica" panose="020B0604020202020204" pitchFamily="34" charset="0"/>
              </a:defRPr>
            </a:lvl5pPr>
            <a:lvl6pPr marL="2514600" indent="-228600" eaLnBrk="0" fontAlgn="base" hangingPunct="0">
              <a:spcBef>
                <a:spcPct val="0"/>
              </a:spcBef>
              <a:spcAft>
                <a:spcPct val="0"/>
              </a:spcAft>
              <a:defRPr>
                <a:solidFill>
                  <a:schemeClr val="tx1"/>
                </a:solidFill>
                <a:latin typeface="Helvetica" panose="020B0604020202020204" pitchFamily="34" charset="0"/>
              </a:defRPr>
            </a:lvl6pPr>
            <a:lvl7pPr marL="2971800" indent="-228600" eaLnBrk="0" fontAlgn="base" hangingPunct="0">
              <a:spcBef>
                <a:spcPct val="0"/>
              </a:spcBef>
              <a:spcAft>
                <a:spcPct val="0"/>
              </a:spcAft>
              <a:defRPr>
                <a:solidFill>
                  <a:schemeClr val="tx1"/>
                </a:solidFill>
                <a:latin typeface="Helvetica" panose="020B0604020202020204" pitchFamily="34" charset="0"/>
              </a:defRPr>
            </a:lvl7pPr>
            <a:lvl8pPr marL="3429000" indent="-228600" eaLnBrk="0" fontAlgn="base" hangingPunct="0">
              <a:spcBef>
                <a:spcPct val="0"/>
              </a:spcBef>
              <a:spcAft>
                <a:spcPct val="0"/>
              </a:spcAft>
              <a:defRPr>
                <a:solidFill>
                  <a:schemeClr val="tx1"/>
                </a:solidFill>
                <a:latin typeface="Helvetica" panose="020B0604020202020204" pitchFamily="34" charset="0"/>
              </a:defRPr>
            </a:lvl8pPr>
            <a:lvl9pPr marL="3886200" indent="-228600" eaLnBrk="0" fontAlgn="base" hangingPunct="0">
              <a:spcBef>
                <a:spcPct val="0"/>
              </a:spcBef>
              <a:spcAft>
                <a:spcPct val="0"/>
              </a:spcAft>
              <a:defRPr>
                <a:solidFill>
                  <a:schemeClr val="tx1"/>
                </a:solidFill>
                <a:latin typeface="Helvetica" panose="020B0604020202020204" pitchFamily="34" charset="0"/>
              </a:defRPr>
            </a:lvl9pPr>
          </a:lstStyle>
          <a:p>
            <a:pPr eaLnBrk="0" fontAlgn="base" hangingPunct="0">
              <a:spcBef>
                <a:spcPct val="50000"/>
              </a:spcBef>
              <a:spcAft>
                <a:spcPct val="0"/>
              </a:spcAft>
            </a:pPr>
            <a:r>
              <a:rPr lang="en-US" sz="750" b="1" smtClean="0">
                <a:solidFill>
                  <a:srgbClr val="000099"/>
                </a:solidFill>
              </a:rPr>
              <a:t>Database System Concepts - 6</a:t>
            </a:r>
            <a:r>
              <a:rPr lang="en-US" sz="750" b="1" baseline="30000" smtClean="0">
                <a:solidFill>
                  <a:srgbClr val="000099"/>
                </a:solidFill>
              </a:rPr>
              <a:t>th</a:t>
            </a:r>
            <a:r>
              <a:rPr lang="en-US" sz="750" b="1" smtClean="0">
                <a:solidFill>
                  <a:srgbClr val="000099"/>
                </a:solidFill>
              </a:rPr>
              <a:t> Edition</a:t>
            </a:r>
          </a:p>
        </p:txBody>
      </p:sp>
      <p:sp>
        <p:nvSpPr>
          <p:cNvPr id="1031" name="Freeform 8"/>
          <p:cNvSpPr>
            <a:spLocks/>
          </p:cNvSpPr>
          <p:nvPr/>
        </p:nvSpPr>
        <p:spPr bwMode="auto">
          <a:xfrm>
            <a:off x="8916591" y="5445126"/>
            <a:ext cx="227409" cy="47625"/>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fontAlgn="base" hangingPunct="0">
              <a:spcBef>
                <a:spcPct val="0"/>
              </a:spcBef>
              <a:spcAft>
                <a:spcPct val="0"/>
              </a:spcAft>
            </a:pPr>
            <a:endParaRPr lang="en-US" sz="1350" smtClean="0">
              <a:solidFill>
                <a:srgbClr val="000000"/>
              </a:solidFill>
            </a:endParaRPr>
          </a:p>
        </p:txBody>
      </p:sp>
      <p:pic>
        <p:nvPicPr>
          <p:cNvPr id="1032" name="Picture 1"/>
          <p:cNvPicPr>
            <a:picLocks noChangeAspect="1"/>
          </p:cNvPicPr>
          <p:nvPr userDrawn="1"/>
        </p:nvPicPr>
        <p:blipFill>
          <a:blip r:embed="rId13" cstate="print">
            <a:extLst>
              <a:ext uri="{28A0092B-C50C-407E-A947-70E740481C1C}">
                <a14:useLocalDpi xmlns:a14="http://schemas.microsoft.com/office/drawing/2010/main" val="0"/>
              </a:ext>
            </a:extLst>
          </a:blip>
          <a:srcRect/>
          <a:stretch>
            <a:fillRect/>
          </a:stretch>
        </p:blipFill>
        <p:spPr bwMode="auto">
          <a:xfrm>
            <a:off x="8595123" y="158750"/>
            <a:ext cx="501253"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53370172"/>
      </p:ext>
    </p:extLst>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Lst>
  <p:timing>
    <p:tnLst>
      <p:par>
        <p:cTn id="1" dur="indefinite" restart="never" nodeType="tmRoot"/>
      </p:par>
    </p:tnLst>
  </p:timing>
  <p:txStyles>
    <p:titleStyle>
      <a:lvl1pPr algn="ctr" rtl="0" eaLnBrk="0" fontAlgn="base" hangingPunct="0">
        <a:spcBef>
          <a:spcPct val="0"/>
        </a:spcBef>
        <a:spcAft>
          <a:spcPct val="0"/>
        </a:spcAft>
        <a:defRPr kumimoji="1" sz="2400" b="1">
          <a:solidFill>
            <a:schemeClr val="tx2"/>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kumimoji="1" sz="2400" b="1">
          <a:solidFill>
            <a:schemeClr val="tx2"/>
          </a:solidFill>
          <a:effectLst>
            <a:outerShdw blurRad="38100" dist="38100" dir="2700000" algn="tl">
              <a:srgbClr val="C0C0C0"/>
            </a:outerShdw>
          </a:effectLst>
          <a:latin typeface="Helvetica" pitchFamily="34"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C0C0C0"/>
            </a:outerShdw>
          </a:effectLst>
          <a:latin typeface="Helvetica" pitchFamily="34"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C0C0C0"/>
            </a:outerShdw>
          </a:effectLst>
          <a:latin typeface="Helvetica" pitchFamily="34"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C0C0C0"/>
            </a:outerShdw>
          </a:effectLst>
          <a:latin typeface="Helvetica" pitchFamily="34"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C0C0C0"/>
            </a:outerShdw>
          </a:effectLst>
          <a:latin typeface="Helvetica" pitchFamily="34"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C0C0C0"/>
            </a:outerShdw>
          </a:effectLst>
          <a:latin typeface="Helvetica" pitchFamily="34"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C0C0C0"/>
            </a:outerShdw>
          </a:effectLst>
          <a:latin typeface="Helvetica" pitchFamily="34"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C0C0C0"/>
            </a:outerShdw>
          </a:effectLst>
          <a:latin typeface="Helvetica" pitchFamily="34" charset="0"/>
        </a:defRPr>
      </a:lvl9pPr>
    </p:titleStyle>
    <p:bodyStyle>
      <a:lvl1pPr marL="257175" indent="-257175" algn="l" rtl="0" eaLnBrk="0" fontAlgn="base" hangingPunct="0">
        <a:spcBef>
          <a:spcPct val="35000"/>
        </a:spcBef>
        <a:spcAft>
          <a:spcPct val="0"/>
        </a:spcAft>
        <a:buClr>
          <a:schemeClr val="tx2"/>
        </a:buClr>
        <a:buSzPct val="90000"/>
        <a:buFont typeface="Monotype Sorts" pitchFamily="2" charset="2"/>
        <a:buChar char="n"/>
        <a:defRPr kumimoji="1" sz="1500">
          <a:solidFill>
            <a:schemeClr val="tx1"/>
          </a:solidFill>
          <a:latin typeface="+mn-lt"/>
          <a:ea typeface="+mn-ea"/>
          <a:cs typeface="+mn-cs"/>
        </a:defRPr>
      </a:lvl1pPr>
      <a:lvl2pPr marL="557213" indent="-214313" algn="l" rtl="0" eaLnBrk="0" fontAlgn="base" hangingPunct="0">
        <a:spcBef>
          <a:spcPct val="35000"/>
        </a:spcBef>
        <a:spcAft>
          <a:spcPct val="0"/>
        </a:spcAft>
        <a:buClr>
          <a:schemeClr val="folHlink"/>
        </a:buClr>
        <a:buSzPct val="80000"/>
        <a:buFont typeface="Monotype Sorts" pitchFamily="2" charset="2"/>
        <a:buChar char="l"/>
        <a:defRPr kumimoji="1" sz="1500">
          <a:solidFill>
            <a:schemeClr val="tx1"/>
          </a:solidFill>
          <a:latin typeface="+mn-lt"/>
        </a:defRPr>
      </a:lvl2pPr>
      <a:lvl3pPr marL="814388" indent="-171450" algn="l" rtl="0" eaLnBrk="0" fontAlgn="base" hangingPunct="0">
        <a:spcBef>
          <a:spcPct val="35000"/>
        </a:spcBef>
        <a:spcAft>
          <a:spcPct val="0"/>
        </a:spcAft>
        <a:buClr>
          <a:srgbClr val="33CC33"/>
        </a:buClr>
        <a:buSzPct val="75000"/>
        <a:buFont typeface="Webdings" panose="05030102010509060703" pitchFamily="18" charset="2"/>
        <a:buChar char="4"/>
        <a:defRPr kumimoji="1" sz="1500">
          <a:solidFill>
            <a:schemeClr val="tx1"/>
          </a:solidFill>
          <a:latin typeface="+mn-lt"/>
        </a:defRPr>
      </a:lvl3pPr>
      <a:lvl4pPr marL="1071563" indent="-171450" algn="l" rtl="0" eaLnBrk="0" fontAlgn="base" hangingPunct="0">
        <a:spcBef>
          <a:spcPct val="35000"/>
        </a:spcBef>
        <a:spcAft>
          <a:spcPct val="0"/>
        </a:spcAft>
        <a:buClr>
          <a:schemeClr val="hlink"/>
        </a:buClr>
        <a:buFont typeface="Times New Roman" panose="02020603050405020304" pitchFamily="18" charset="0"/>
        <a:buChar char="–"/>
        <a:defRPr kumimoji="1" sz="1500">
          <a:solidFill>
            <a:schemeClr val="tx1"/>
          </a:solidFill>
          <a:latin typeface="+mn-lt"/>
        </a:defRPr>
      </a:lvl4pPr>
      <a:lvl5pPr marL="1328738" indent="-171450" algn="l" rtl="0" eaLnBrk="0" fontAlgn="base" hangingPunct="0">
        <a:spcBef>
          <a:spcPct val="35000"/>
        </a:spcBef>
        <a:spcAft>
          <a:spcPct val="0"/>
        </a:spcAft>
        <a:buClr>
          <a:schemeClr val="tx2"/>
        </a:buClr>
        <a:buSzPct val="75000"/>
        <a:buChar char="»"/>
        <a:defRPr kumimoji="1" sz="1500">
          <a:solidFill>
            <a:schemeClr val="tx1"/>
          </a:solidFill>
          <a:latin typeface="+mn-lt"/>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1.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12.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1.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23.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30.xml"/><Relationship Id="rId1" Type="http://schemas.openxmlformats.org/officeDocument/2006/relationships/slideLayout" Target="../slideLayouts/slideLayout2.xml"/><Relationship Id="rId4" Type="http://schemas.openxmlformats.org/officeDocument/2006/relationships/image" Target="../media/image25.jpeg"/></Relationships>
</file>

<file path=ppt/slides/_rels/slide137.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31.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32.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3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40.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34.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35.xml"/><Relationship Id="rId1" Type="http://schemas.openxmlformats.org/officeDocument/2006/relationships/slideLayout" Target="../slideLayouts/slideLayout2.xml"/><Relationship Id="rId4" Type="http://schemas.openxmlformats.org/officeDocument/2006/relationships/image" Target="../media/image31.jpeg"/></Relationships>
</file>

<file path=ppt/slides/_rels/slide142.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36.xml"/><Relationship Id="rId1" Type="http://schemas.openxmlformats.org/officeDocument/2006/relationships/slideLayout" Target="../slideLayouts/slideLayout2.xml"/><Relationship Id="rId4" Type="http://schemas.openxmlformats.org/officeDocument/2006/relationships/image" Target="../media/image33.jpeg"/></Relationships>
</file>

<file path=ppt/slides/_rels/slide143.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37.xml"/><Relationship Id="rId1" Type="http://schemas.openxmlformats.org/officeDocument/2006/relationships/slideLayout" Target="../slideLayouts/slideLayout2.xml"/><Relationship Id="rId4" Type="http://schemas.openxmlformats.org/officeDocument/2006/relationships/image" Target="../media/image31.jpeg"/></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6.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6.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6.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158.xml"/><Relationship Id="rId1" Type="http://schemas.openxmlformats.org/officeDocument/2006/relationships/slideLayout" Target="../slideLayouts/slideLayout1.xml"/></Relationships>
</file>

<file path=ppt/slides/_rels/slide177.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159.xml"/><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160.xml"/><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16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162.xml"/><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163.xml"/><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164.xml"/><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65.xml"/><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66.xml"/><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2" Type="http://schemas.openxmlformats.org/officeDocument/2006/relationships/notesSlide" Target="../notesSlides/notesSlide167.xml"/><Relationship Id="rId1" Type="http://schemas.openxmlformats.org/officeDocument/2006/relationships/slideLayout" Target="../slideLayouts/slideLayout1.xml"/></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168.xml"/><Relationship Id="rId1" Type="http://schemas.openxmlformats.org/officeDocument/2006/relationships/slideLayout" Target="../slideLayouts/slideLayout1.xml"/></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169.xml"/><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2" Type="http://schemas.openxmlformats.org/officeDocument/2006/relationships/notesSlide" Target="../notesSlides/notesSlide170.xml"/><Relationship Id="rId1" Type="http://schemas.openxmlformats.org/officeDocument/2006/relationships/slideLayout" Target="../slideLayouts/slideLayout1.xml"/></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17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172.xml"/><Relationship Id="rId1" Type="http://schemas.openxmlformats.org/officeDocument/2006/relationships/slideLayout" Target="../slideLayouts/slideLayout6.xml"/></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173.xml"/><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174.xml"/><Relationship Id="rId1" Type="http://schemas.openxmlformats.org/officeDocument/2006/relationships/slideLayout" Target="../slideLayouts/slideLayout6.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175.xml"/><Relationship Id="rId1" Type="http://schemas.openxmlformats.org/officeDocument/2006/relationships/slideLayout" Target="../slideLayouts/slideLayout6.xml"/></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176.xml"/><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177.xml"/><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2" Type="http://schemas.openxmlformats.org/officeDocument/2006/relationships/notesSlide" Target="../notesSlides/notesSlide178.xml"/><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2" Type="http://schemas.openxmlformats.org/officeDocument/2006/relationships/notesSlide" Target="../notesSlides/notesSlide179.xml"/><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2" Type="http://schemas.openxmlformats.org/officeDocument/2006/relationships/notesSlide" Target="../notesSlides/notesSlide180.xml"/><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2" Type="http://schemas.openxmlformats.org/officeDocument/2006/relationships/notesSlide" Target="../notesSlides/notesSlide181.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2" Type="http://schemas.openxmlformats.org/officeDocument/2006/relationships/notesSlide" Target="../notesSlides/notesSlide182.xml"/><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2" Type="http://schemas.openxmlformats.org/officeDocument/2006/relationships/notesSlide" Target="../notesSlides/notesSlide183.xml"/><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2" Type="http://schemas.openxmlformats.org/officeDocument/2006/relationships/notesSlide" Target="../notesSlides/notesSlide184.xml"/><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2" Type="http://schemas.openxmlformats.org/officeDocument/2006/relationships/notesSlide" Target="../notesSlides/notesSlide185.xml"/><Relationship Id="rId1" Type="http://schemas.openxmlformats.org/officeDocument/2006/relationships/slideLayout" Target="../slideLayouts/slideLayout1.xml"/></Relationships>
</file>

<file path=ppt/slides/_rels/slide214.xml.rels><?xml version="1.0" encoding="UTF-8" standalone="yes"?>
<Relationships xmlns="http://schemas.openxmlformats.org/package/2006/relationships"><Relationship Id="rId2" Type="http://schemas.openxmlformats.org/officeDocument/2006/relationships/notesSlide" Target="../notesSlides/notesSlide186.xml"/><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2" Type="http://schemas.openxmlformats.org/officeDocument/2006/relationships/notesSlide" Target="../notesSlides/notesSlide187.xml"/><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2" Type="http://schemas.openxmlformats.org/officeDocument/2006/relationships/notesSlide" Target="../notesSlides/notesSlide188.xml"/><Relationship Id="rId1" Type="http://schemas.openxmlformats.org/officeDocument/2006/relationships/slideLayout" Target="../slideLayouts/slideLayout6.xml"/></Relationships>
</file>

<file path=ppt/slides/_rels/slide217.xml.rels><?xml version="1.0" encoding="UTF-8" standalone="yes"?>
<Relationships xmlns="http://schemas.openxmlformats.org/package/2006/relationships"><Relationship Id="rId2" Type="http://schemas.openxmlformats.org/officeDocument/2006/relationships/notesSlide" Target="../notesSlides/notesSlide189.xml"/><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2" Type="http://schemas.openxmlformats.org/officeDocument/2006/relationships/notesSlide" Target="../notesSlides/notesSlide190.xml"/><Relationship Id="rId1" Type="http://schemas.openxmlformats.org/officeDocument/2006/relationships/slideLayout" Target="../slideLayouts/slideLayout6.xml"/></Relationships>
</file>

<file path=ppt/slides/_rels/slide219.xml.rels><?xml version="1.0" encoding="UTF-8" standalone="yes"?>
<Relationships xmlns="http://schemas.openxmlformats.org/package/2006/relationships"><Relationship Id="rId2" Type="http://schemas.openxmlformats.org/officeDocument/2006/relationships/notesSlide" Target="../notesSlides/notesSlide19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12.jpeg"/><Relationship Id="rId5" Type="http://schemas.openxmlformats.org/officeDocument/2006/relationships/image" Target="../media/image11.wmf"/><Relationship Id="rId4" Type="http://schemas.openxmlformats.org/officeDocument/2006/relationships/oleObject" Target="../embeddings/oleObject1.bin"/></Relationships>
</file>

<file path=ppt/slides/_rels/slide220.xml.rels><?xml version="1.0" encoding="UTF-8" standalone="yes"?>
<Relationships xmlns="http://schemas.openxmlformats.org/package/2006/relationships"><Relationship Id="rId2" Type="http://schemas.openxmlformats.org/officeDocument/2006/relationships/notesSlide" Target="../notesSlides/notesSlide192.xml"/><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2" Type="http://schemas.openxmlformats.org/officeDocument/2006/relationships/notesSlide" Target="../notesSlides/notesSlide193.xml"/><Relationship Id="rId1" Type="http://schemas.openxmlformats.org/officeDocument/2006/relationships/slideLayout" Target="../slideLayouts/slideLayout6.xml"/></Relationships>
</file>

<file path=ppt/slides/_rels/slide222.xml.rels><?xml version="1.0" encoding="UTF-8" standalone="yes"?>
<Relationships xmlns="http://schemas.openxmlformats.org/package/2006/relationships"><Relationship Id="rId2" Type="http://schemas.openxmlformats.org/officeDocument/2006/relationships/notesSlide" Target="../notesSlides/notesSlide194.xml"/><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2" Type="http://schemas.openxmlformats.org/officeDocument/2006/relationships/notesSlide" Target="../notesSlides/notesSlide195.xml"/><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2" Type="http://schemas.openxmlformats.org/officeDocument/2006/relationships/notesSlide" Target="../notesSlides/notesSlide196.xml"/><Relationship Id="rId1" Type="http://schemas.openxmlformats.org/officeDocument/2006/relationships/slideLayout" Target="../slideLayouts/slideLayout6.xml"/></Relationships>
</file>

<file path=ppt/slides/_rels/slide225.xml.rels><?xml version="1.0" encoding="UTF-8" standalone="yes"?>
<Relationships xmlns="http://schemas.openxmlformats.org/package/2006/relationships"><Relationship Id="rId2" Type="http://schemas.openxmlformats.org/officeDocument/2006/relationships/notesSlide" Target="../notesSlides/notesSlide197.xml"/><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2" Type="http://schemas.openxmlformats.org/officeDocument/2006/relationships/notesSlide" Target="../notesSlides/notesSlide198.xml"/><Relationship Id="rId1" Type="http://schemas.openxmlformats.org/officeDocument/2006/relationships/slideLayout" Target="../slideLayouts/slideLayout1.xml"/></Relationships>
</file>

<file path=ppt/slides/_rels/slide227.xml.rels><?xml version="1.0" encoding="UTF-8" standalone="yes"?>
<Relationships xmlns="http://schemas.openxmlformats.org/package/2006/relationships"><Relationship Id="rId2" Type="http://schemas.openxmlformats.org/officeDocument/2006/relationships/notesSlide" Target="../notesSlides/notesSlide199.xml"/><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2" Type="http://schemas.openxmlformats.org/officeDocument/2006/relationships/notesSlide" Target="../notesSlides/notesSlide200.xml"/><Relationship Id="rId1" Type="http://schemas.openxmlformats.org/officeDocument/2006/relationships/slideLayout" Target="../slideLayouts/slideLayout6.xml"/></Relationships>
</file>

<file path=ppt/slides/_rels/slide229.xml.rels><?xml version="1.0" encoding="UTF-8" standalone="yes"?>
<Relationships xmlns="http://schemas.openxmlformats.org/package/2006/relationships"><Relationship Id="rId2" Type="http://schemas.openxmlformats.org/officeDocument/2006/relationships/notesSlide" Target="../notesSlides/notesSlide20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2" Type="http://schemas.openxmlformats.org/officeDocument/2006/relationships/notesSlide" Target="../notesSlides/notesSlide202.xml"/><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2" Type="http://schemas.openxmlformats.org/officeDocument/2006/relationships/notesSlide" Target="../notesSlides/notesSlide203.xml"/><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2" Type="http://schemas.openxmlformats.org/officeDocument/2006/relationships/notesSlide" Target="../notesSlides/notesSlide204.xml"/><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2" Type="http://schemas.openxmlformats.org/officeDocument/2006/relationships/notesSlide" Target="../notesSlides/notesSlide205.xml"/><Relationship Id="rId1" Type="http://schemas.openxmlformats.org/officeDocument/2006/relationships/slideLayout" Target="../slideLayouts/slideLayout1.xml"/></Relationships>
</file>

<file path=ppt/slides/_rels/slide234.xml.rels><?xml version="1.0" encoding="UTF-8" standalone="yes"?>
<Relationships xmlns="http://schemas.openxmlformats.org/package/2006/relationships"><Relationship Id="rId2" Type="http://schemas.openxmlformats.org/officeDocument/2006/relationships/notesSlide" Target="../notesSlides/notesSlide206.xml"/><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2" Type="http://schemas.openxmlformats.org/officeDocument/2006/relationships/notesSlide" Target="../notesSlides/notesSlide207.xml"/><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2" Type="http://schemas.openxmlformats.org/officeDocument/2006/relationships/notesSlide" Target="../notesSlides/notesSlide208.xml"/><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209.xml"/><Relationship Id="rId1" Type="http://schemas.openxmlformats.org/officeDocument/2006/relationships/slideLayout" Target="../slideLayouts/slideLayout2.xml"/><Relationship Id="rId4" Type="http://schemas.openxmlformats.org/officeDocument/2006/relationships/image" Target="../media/image43.jpeg"/></Relationships>
</file>

<file path=ppt/slides/_rels/slide238.xml.rels><?xml version="1.0" encoding="UTF-8" standalone="yes"?>
<Relationships xmlns="http://schemas.openxmlformats.org/package/2006/relationships"><Relationship Id="rId2" Type="http://schemas.openxmlformats.org/officeDocument/2006/relationships/notesSlide" Target="../notesSlides/notesSlide210.xml"/><Relationship Id="rId1" Type="http://schemas.openxmlformats.org/officeDocument/2006/relationships/slideLayout" Target="../slideLayouts/slideLayout1.xml"/></Relationships>
</file>

<file path=ppt/slides/_rels/slide239.xml.rels><?xml version="1.0" encoding="UTF-8" standalone="yes"?>
<Relationships xmlns="http://schemas.openxmlformats.org/package/2006/relationships"><Relationship Id="rId2" Type="http://schemas.openxmlformats.org/officeDocument/2006/relationships/notesSlide" Target="../notesSlides/notesSlide211.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40.xml.rels><?xml version="1.0" encoding="UTF-8" standalone="yes"?>
<Relationships xmlns="http://schemas.openxmlformats.org/package/2006/relationships"><Relationship Id="rId2" Type="http://schemas.openxmlformats.org/officeDocument/2006/relationships/notesSlide" Target="../notesSlides/notesSlide212.xml"/><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2" Type="http://schemas.openxmlformats.org/officeDocument/2006/relationships/notesSlide" Target="../notesSlides/notesSlide213.xml"/><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2" Type="http://schemas.openxmlformats.org/officeDocument/2006/relationships/notesSlide" Target="../notesSlides/notesSlide214.xml"/><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2" Type="http://schemas.openxmlformats.org/officeDocument/2006/relationships/notesSlide" Target="../notesSlides/notesSlide215.xml"/><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2" Type="http://schemas.openxmlformats.org/officeDocument/2006/relationships/notesSlide" Target="../notesSlides/notesSlide216.xml"/><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2" Type="http://schemas.openxmlformats.org/officeDocument/2006/relationships/notesSlide" Target="../notesSlides/notesSlide217.xml"/><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2" Type="http://schemas.openxmlformats.org/officeDocument/2006/relationships/notesSlide" Target="../notesSlides/notesSlide218.xml"/><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2" Type="http://schemas.openxmlformats.org/officeDocument/2006/relationships/notesSlide" Target="../notesSlides/notesSlide219.xml"/><Relationship Id="rId1" Type="http://schemas.openxmlformats.org/officeDocument/2006/relationships/slideLayout" Target="../slideLayouts/slideLayout1.xml"/></Relationships>
</file>

<file path=ppt/slides/_rels/slide248.xml.rels><?xml version="1.0" encoding="UTF-8" standalone="yes"?>
<Relationships xmlns="http://schemas.openxmlformats.org/package/2006/relationships"><Relationship Id="rId2" Type="http://schemas.openxmlformats.org/officeDocument/2006/relationships/notesSlide" Target="../notesSlides/notesSlide220.xml"/><Relationship Id="rId1" Type="http://schemas.openxmlformats.org/officeDocument/2006/relationships/slideLayout" Target="../slideLayouts/slideLayout6.xml"/></Relationships>
</file>

<file path=ppt/slides/_rels/slide249.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2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notesSlide" Target="../notesSlides/notesSlide222.xml"/><Relationship Id="rId1" Type="http://schemas.openxmlformats.org/officeDocument/2006/relationships/slideLayout" Target="../slideLayouts/slideLayout6.xml"/></Relationships>
</file>

<file path=ppt/slides/_rels/slide251.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223.xml"/><Relationship Id="rId1" Type="http://schemas.openxmlformats.org/officeDocument/2006/relationships/slideLayout" Target="../slideLayouts/slideLayout6.xml"/></Relationships>
</file>

<file path=ppt/slides/_rels/slide25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24.xml"/><Relationship Id="rId1" Type="http://schemas.openxmlformats.org/officeDocument/2006/relationships/slideLayout" Target="../slideLayouts/slideLayout6.xml"/></Relationships>
</file>

<file path=ppt/slides/_rels/slide253.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225.xml"/><Relationship Id="rId1" Type="http://schemas.openxmlformats.org/officeDocument/2006/relationships/slideLayout" Target="../slideLayouts/slideLayout6.xml"/></Relationships>
</file>

<file path=ppt/slides/_rels/slide254.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226.xml"/><Relationship Id="rId1" Type="http://schemas.openxmlformats.org/officeDocument/2006/relationships/slideLayout" Target="../slideLayouts/slideLayout6.xml"/></Relationships>
</file>

<file path=ppt/slides/_rels/slide255.xml.rels><?xml version="1.0" encoding="UTF-8" standalone="yes"?>
<Relationships xmlns="http://schemas.openxmlformats.org/package/2006/relationships"><Relationship Id="rId2" Type="http://schemas.openxmlformats.org/officeDocument/2006/relationships/notesSlide" Target="../notesSlides/notesSlide227.xml"/><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2" Type="http://schemas.openxmlformats.org/officeDocument/2006/relationships/notesSlide" Target="../notesSlides/notesSlide228.xml"/><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2" Type="http://schemas.openxmlformats.org/officeDocument/2006/relationships/notesSlide" Target="../notesSlides/notesSlide229.xml"/><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2" Type="http://schemas.openxmlformats.org/officeDocument/2006/relationships/notesSlide" Target="../notesSlides/notesSlide230.xml"/><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2" Type="http://schemas.openxmlformats.org/officeDocument/2006/relationships/notesSlide" Target="../notesSlides/notesSlide231.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232.xml"/><Relationship Id="rId1" Type="http://schemas.openxmlformats.org/officeDocument/2006/relationships/slideLayout" Target="../slideLayouts/slideLayout6.xml"/></Relationships>
</file>

<file path=ppt/slides/_rels/slide261.xml.rels><?xml version="1.0" encoding="UTF-8" standalone="yes"?>
<Relationships xmlns="http://schemas.openxmlformats.org/package/2006/relationships"><Relationship Id="rId2" Type="http://schemas.openxmlformats.org/officeDocument/2006/relationships/notesSlide" Target="../notesSlides/notesSlide233.xml"/><Relationship Id="rId1" Type="http://schemas.openxmlformats.org/officeDocument/2006/relationships/slideLayout" Target="../slideLayouts/slideLayout6.xml"/></Relationships>
</file>

<file path=ppt/slides/_rels/slide262.xml.rels><?xml version="1.0" encoding="UTF-8" standalone="yes"?>
<Relationships xmlns="http://schemas.openxmlformats.org/package/2006/relationships"><Relationship Id="rId2" Type="http://schemas.openxmlformats.org/officeDocument/2006/relationships/notesSlide" Target="../notesSlides/notesSlide234.xml"/><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2" Type="http://schemas.openxmlformats.org/officeDocument/2006/relationships/notesSlide" Target="../notesSlides/notesSlide235.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14.wmf"/><Relationship Id="rId4" Type="http://schemas.openxmlformats.org/officeDocument/2006/relationships/oleObject" Target="../embeddings/oleObject2.bin"/></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2.xml"/><Relationship Id="rId1" Type="http://schemas.openxmlformats.org/officeDocument/2006/relationships/vmlDrawing" Target="../drawings/vmlDrawing3.vml"/><Relationship Id="rId5" Type="http://schemas.openxmlformats.org/officeDocument/2006/relationships/image" Target="../media/image15.wmf"/><Relationship Id="rId4" Type="http://schemas.openxmlformats.org/officeDocument/2006/relationships/oleObject" Target="../embeddings/oleObject3.bin"/></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68.xml"/><Relationship Id="rId1" Type="http://schemas.openxmlformats.org/officeDocument/2006/relationships/slideLayout" Target="../slideLayouts/slideLayout2.xml"/><Relationship Id="rId5" Type="http://schemas.openxmlformats.org/officeDocument/2006/relationships/image" Target="../media/image17.jpeg"/><Relationship Id="rId4" Type="http://schemas.openxmlformats.org/officeDocument/2006/relationships/image" Target="../media/image2.jpeg"/></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notesSlide" Target="../notesSlides/notesSlide77.xml"/><Relationship Id="rId2" Type="http://schemas.openxmlformats.org/officeDocument/2006/relationships/slideLayout" Target="../slideLayouts/slideLayout2.xml"/><Relationship Id="rId1" Type="http://schemas.openxmlformats.org/officeDocument/2006/relationships/vmlDrawing" Target="../drawings/vmlDrawing4.vml"/><Relationship Id="rId5" Type="http://schemas.openxmlformats.org/officeDocument/2006/relationships/image" Target="../media/image18.wmf"/><Relationship Id="rId4" Type="http://schemas.openxmlformats.org/officeDocument/2006/relationships/oleObject" Target="../embeddings/oleObject4.bin"/></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6.xml"/></Relationships>
</file>

<file path=ppt/slides/_rels/slide9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85.xml"/><Relationship Id="rId1" Type="http://schemas.openxmlformats.org/officeDocument/2006/relationships/slideLayout" Target="../slideLayouts/slideLayout2.xml"/><Relationship Id="rId4" Type="http://schemas.openxmlformats.org/officeDocument/2006/relationships/image" Target="../media/image20.jpeg"/></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Unit II – Relational databases</a:t>
            </a:r>
            <a:endParaRPr lang="en-US" dirty="0"/>
          </a:p>
        </p:txBody>
      </p:sp>
      <p:sp>
        <p:nvSpPr>
          <p:cNvPr id="15363" name="Content Placeholder 2"/>
          <p:cNvSpPr>
            <a:spLocks noGrp="1"/>
          </p:cNvSpPr>
          <p:nvPr>
            <p:ph idx="1"/>
          </p:nvPr>
        </p:nvSpPr>
        <p:spPr/>
        <p:txBody>
          <a:bodyPr/>
          <a:lstStyle/>
          <a:p>
            <a:pPr marL="0" indent="0" algn="just">
              <a:lnSpc>
                <a:spcPct val="150000"/>
              </a:lnSpc>
              <a:spcBef>
                <a:spcPct val="0"/>
              </a:spcBef>
              <a:buNone/>
            </a:pPr>
            <a:r>
              <a:rPr lang="en-US" sz="1800" b="1">
                <a:ea typeface="ＭＳ Ｐゴシック" panose="020B0600070205080204" pitchFamily="34" charset="-128"/>
              </a:rPr>
              <a:t>Relational Model: </a:t>
            </a:r>
            <a:r>
              <a:rPr lang="en-US" sz="1800">
                <a:ea typeface="ＭＳ Ｐゴシック" panose="020B0600070205080204" pitchFamily="34" charset="-128"/>
              </a:rPr>
              <a:t>Structure of Relational Databases, Database Schema, Keys, Relational Query languages, Relational Algebra, Tuple Relational Calculus and Domain Relational calculus. Relational Operations.</a:t>
            </a:r>
          </a:p>
          <a:p>
            <a:pPr marL="0" indent="0" algn="just">
              <a:lnSpc>
                <a:spcPct val="150000"/>
              </a:lnSpc>
              <a:spcBef>
                <a:spcPct val="0"/>
              </a:spcBef>
              <a:buNone/>
            </a:pPr>
            <a:r>
              <a:rPr lang="en-US" sz="1800" b="1">
                <a:ea typeface="ＭＳ Ｐゴシック" panose="020B0600070205080204" pitchFamily="34" charset="-128"/>
              </a:rPr>
              <a:t>SQL: </a:t>
            </a:r>
            <a:r>
              <a:rPr lang="en-US" sz="1800">
                <a:ea typeface="ＭＳ Ｐゴシック" panose="020B0600070205080204" pitchFamily="34" charset="-128"/>
              </a:rPr>
              <a:t>SQL data definition, Basic Structure of SQL Queries, Additional Basic operations, Set Operations, Null Values, Aggregate Functions, Nested Queries, Modification of databases, Join Expressions, views, Transactions, Integrity Constraints, SQL datatypes and schemas, Authorization, Functions and procedures, Triggers, Recursive Queries</a:t>
            </a:r>
          </a:p>
        </p:txBody>
      </p:sp>
    </p:spTree>
    <p:extLst>
      <p:ext uri="{BB962C8B-B14F-4D97-AF65-F5344CB8AC3E}">
        <p14:creationId xmlns:p14="http://schemas.microsoft.com/office/powerpoint/2010/main" val="363575124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657350" y="2868216"/>
            <a:ext cx="5829300" cy="560784"/>
          </a:xfrm>
        </p:spPr>
        <p:txBody>
          <a:bodyPr/>
          <a:lstStyle/>
          <a:p>
            <a:pPr>
              <a:defRPr/>
            </a:pPr>
            <a:r>
              <a:rPr lang="en-US" sz="4000" dirty="0" smtClean="0"/>
              <a:t>Keys</a:t>
            </a:r>
            <a:endParaRPr lang="en-US" sz="4000" dirty="0"/>
          </a:p>
        </p:txBody>
      </p:sp>
    </p:spTree>
    <p:extLst>
      <p:ext uri="{BB962C8B-B14F-4D97-AF65-F5344CB8AC3E}">
        <p14:creationId xmlns:p14="http://schemas.microsoft.com/office/powerpoint/2010/main" val="658308092"/>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442" name="Rectangle 2"/>
          <p:cNvSpPr>
            <a:spLocks noGrp="1" noChangeArrowheads="1"/>
          </p:cNvSpPr>
          <p:nvPr>
            <p:ph type="title"/>
          </p:nvPr>
        </p:nvSpPr>
        <p:spPr>
          <a:xfrm>
            <a:off x="1563291" y="216696"/>
            <a:ext cx="6057900" cy="457200"/>
          </a:xfrm>
        </p:spPr>
        <p:txBody>
          <a:bodyPr/>
          <a:lstStyle/>
          <a:p>
            <a:pPr>
              <a:defRPr/>
            </a:pPr>
            <a:r>
              <a:rPr lang="en-US" sz="2800" dirty="0" smtClean="0"/>
              <a:t>Definition of  “some” Clause</a:t>
            </a:r>
          </a:p>
        </p:txBody>
      </p:sp>
      <p:sp>
        <p:nvSpPr>
          <p:cNvPr id="95235" name="Rectangle 3"/>
          <p:cNvSpPr>
            <a:spLocks noGrp="1" noChangeArrowheads="1"/>
          </p:cNvSpPr>
          <p:nvPr>
            <p:ph type="body" idx="1"/>
          </p:nvPr>
        </p:nvSpPr>
        <p:spPr>
          <a:xfrm>
            <a:off x="249434" y="954762"/>
            <a:ext cx="8403075" cy="696680"/>
          </a:xfrm>
        </p:spPr>
        <p:txBody>
          <a:bodyPr/>
          <a:lstStyle/>
          <a:p>
            <a:r>
              <a:rPr lang="en-US" altLang="en-US" sz="2000" dirty="0" smtClean="0"/>
              <a:t>F &lt;comp&gt; </a:t>
            </a:r>
            <a:r>
              <a:rPr lang="en-US" altLang="en-US" sz="2000" b="1" dirty="0" smtClean="0"/>
              <a:t>some </a:t>
            </a:r>
            <a:r>
              <a:rPr lang="en-US" altLang="en-US" sz="2000" i="1" dirty="0" smtClean="0"/>
              <a:t>r </a:t>
            </a:r>
            <a:r>
              <a:rPr lang="en-US" altLang="en-US" sz="2000" dirty="0" smtClean="0">
                <a:sym typeface="Symbol" panose="05050102010706020507" pitchFamily="18" charset="2"/>
              </a:rPr>
              <a:t></a:t>
            </a:r>
            <a:r>
              <a:rPr lang="en-US" altLang="en-US" sz="2000" i="1" dirty="0" smtClean="0">
                <a:sym typeface="Symbol" panose="05050102010706020507" pitchFamily="18" charset="2"/>
              </a:rPr>
              <a:t>t </a:t>
            </a:r>
            <a:r>
              <a:rPr lang="en-US" altLang="en-US" sz="2000" dirty="0" smtClean="0">
                <a:sym typeface="Symbol" panose="05050102010706020507" pitchFamily="18" charset="2"/>
              </a:rPr>
              <a:t></a:t>
            </a:r>
            <a:r>
              <a:rPr lang="en-US" altLang="en-US" sz="2000" i="1" dirty="0" smtClean="0">
                <a:sym typeface="Symbol" panose="05050102010706020507" pitchFamily="18" charset="2"/>
              </a:rPr>
              <a:t>r </a:t>
            </a:r>
            <a:r>
              <a:rPr lang="en-US" altLang="en-US" sz="2000" dirty="0" smtClean="0">
                <a:sym typeface="Symbol" panose="05050102010706020507" pitchFamily="18" charset="2"/>
              </a:rPr>
              <a:t>such that (F &lt;comp&gt; </a:t>
            </a:r>
            <a:r>
              <a:rPr lang="en-US" altLang="en-US" sz="2000" i="1" dirty="0" smtClean="0">
                <a:sym typeface="Symbol" panose="05050102010706020507" pitchFamily="18" charset="2"/>
              </a:rPr>
              <a:t>t </a:t>
            </a:r>
            <a:r>
              <a:rPr lang="en-US" altLang="en-US" sz="2000" dirty="0" smtClean="0">
                <a:sym typeface="Symbol" panose="05050102010706020507" pitchFamily="18" charset="2"/>
              </a:rPr>
              <a:t>)</a:t>
            </a:r>
            <a:r>
              <a:rPr lang="en-US" altLang="en-US" sz="2000" i="1" dirty="0" smtClean="0">
                <a:sym typeface="Symbol" panose="05050102010706020507" pitchFamily="18" charset="2"/>
              </a:rPr>
              <a:t/>
            </a:r>
            <a:br>
              <a:rPr lang="en-US" altLang="en-US" sz="2000" i="1" dirty="0" smtClean="0">
                <a:sym typeface="Symbol" panose="05050102010706020507" pitchFamily="18" charset="2"/>
              </a:rPr>
            </a:br>
            <a:r>
              <a:rPr lang="en-US" altLang="en-US" sz="2000" dirty="0" smtClean="0">
                <a:sym typeface="Symbol" panose="05050102010706020507" pitchFamily="18" charset="2"/>
              </a:rPr>
              <a:t>Where &lt;comp&gt; can be:      </a:t>
            </a:r>
            <a:endParaRPr lang="en-US" altLang="en-US" sz="2000" dirty="0" smtClean="0"/>
          </a:p>
        </p:txBody>
      </p:sp>
      <p:grpSp>
        <p:nvGrpSpPr>
          <p:cNvPr id="95236" name="Group 1"/>
          <p:cNvGrpSpPr>
            <a:grpSpLocks/>
          </p:cNvGrpSpPr>
          <p:nvPr/>
        </p:nvGrpSpPr>
        <p:grpSpPr bwMode="auto">
          <a:xfrm>
            <a:off x="437435" y="1794510"/>
            <a:ext cx="8215073" cy="4514850"/>
            <a:chOff x="809625" y="1952625"/>
            <a:chExt cx="7805738" cy="4233863"/>
          </a:xfrm>
        </p:grpSpPr>
        <p:grpSp>
          <p:nvGrpSpPr>
            <p:cNvPr id="95237" name="Group 4"/>
            <p:cNvGrpSpPr>
              <a:grpSpLocks/>
            </p:cNvGrpSpPr>
            <p:nvPr/>
          </p:nvGrpSpPr>
          <p:grpSpPr bwMode="auto">
            <a:xfrm>
              <a:off x="2105025" y="1952625"/>
              <a:ext cx="457200" cy="1066800"/>
              <a:chOff x="2448" y="1296"/>
              <a:chExt cx="288" cy="960"/>
            </a:xfrm>
          </p:grpSpPr>
          <p:sp>
            <p:nvSpPr>
              <p:cNvPr id="95255" name="Rectangle 5"/>
              <p:cNvSpPr>
                <a:spLocks noChangeArrowheads="1"/>
              </p:cNvSpPr>
              <p:nvPr/>
            </p:nvSpPr>
            <p:spPr bwMode="auto">
              <a:xfrm>
                <a:off x="2448" y="1296"/>
                <a:ext cx="288" cy="336"/>
              </a:xfrm>
              <a:prstGeom prst="rect">
                <a:avLst/>
              </a:prstGeom>
              <a:solidFill>
                <a:schemeClr val="bg1"/>
              </a:solidFill>
              <a:ln w="12700">
                <a:solidFill>
                  <a:schemeClr val="tx1"/>
                </a:solidFill>
                <a:miter lim="800000"/>
                <a:headEnd/>
                <a:tailEnd/>
              </a:ln>
            </p:spPr>
            <p:txBody>
              <a:bodyPr wrap="none" anchor="ctr"/>
              <a:lstStyle>
                <a:lvl1pPr>
                  <a:spcBef>
                    <a:spcPct val="35000"/>
                  </a:spcBef>
                  <a:buClr>
                    <a:schemeClr val="tx2"/>
                  </a:buClr>
                  <a:buSzPct val="90000"/>
                  <a:buFont typeface="Monotype Sorts" pitchFamily="2" charset="2"/>
                  <a:buChar char="n"/>
                  <a:defRPr kumimoji="1" sz="2000">
                    <a:solidFill>
                      <a:schemeClr val="tx1"/>
                    </a:solidFill>
                    <a:latin typeface="Helvetica" panose="020B0604020202020204" pitchFamily="34" charset="0"/>
                  </a:defRPr>
                </a:lvl1pPr>
                <a:lvl2pPr marL="742950" indent="-285750">
                  <a:spcBef>
                    <a:spcPct val="35000"/>
                  </a:spcBef>
                  <a:buClr>
                    <a:schemeClr val="folHlink"/>
                  </a:buClr>
                  <a:buSzPct val="80000"/>
                  <a:buFont typeface="Monotype Sorts" pitchFamily="2" charset="2"/>
                  <a:buChar char="l"/>
                  <a:defRPr kumimoji="1" sz="2000">
                    <a:solidFill>
                      <a:schemeClr val="tx1"/>
                    </a:solidFill>
                    <a:latin typeface="Helvetica" panose="020B0604020202020204" pitchFamily="34" charset="0"/>
                  </a:defRPr>
                </a:lvl2pPr>
                <a:lvl3pPr marL="1143000" indent="-228600">
                  <a:spcBef>
                    <a:spcPct val="35000"/>
                  </a:spcBef>
                  <a:buClr>
                    <a:srgbClr val="33CC33"/>
                  </a:buClr>
                  <a:buSzPct val="75000"/>
                  <a:buFont typeface="Webdings" panose="05030102010509060703" pitchFamily="18" charset="2"/>
                  <a:buChar char="4"/>
                  <a:defRPr kumimoji="1" sz="2000">
                    <a:solidFill>
                      <a:schemeClr val="tx1"/>
                    </a:solidFill>
                    <a:latin typeface="Helvetica" panose="020B0604020202020204" pitchFamily="34" charset="0"/>
                  </a:defRPr>
                </a:lvl3pPr>
                <a:lvl4pPr marL="1600200" indent="-228600">
                  <a:spcBef>
                    <a:spcPct val="35000"/>
                  </a:spcBef>
                  <a:buClr>
                    <a:schemeClr val="hlink"/>
                  </a:buClr>
                  <a:buFont typeface="Times New Roman" panose="02020603050405020304" pitchFamily="18" charset="0"/>
                  <a:buChar char="–"/>
                  <a:defRPr kumimoji="1" sz="2000">
                    <a:solidFill>
                      <a:schemeClr val="tx1"/>
                    </a:solidFill>
                    <a:latin typeface="Helvetica" panose="020B0604020202020204" pitchFamily="34" charset="0"/>
                  </a:defRPr>
                </a:lvl4pPr>
                <a:lvl5pPr marL="2057400" indent="-228600">
                  <a:spcBef>
                    <a:spcPct val="35000"/>
                  </a:spcBef>
                  <a:buClr>
                    <a:schemeClr val="tx2"/>
                  </a:buClr>
                  <a:buSzPct val="75000"/>
                  <a:buChar char="»"/>
                  <a:defRPr kumimoji="1" sz="2000">
                    <a:solidFill>
                      <a:schemeClr val="tx1"/>
                    </a:solidFill>
                    <a:latin typeface="Helvetica" panose="020B0604020202020204" pitchFamily="34" charset="0"/>
                  </a:defRPr>
                </a:lvl5pPr>
                <a:lvl6pPr marL="2514600" indent="-228600" eaLnBrk="0" fontAlgn="base" hangingPunct="0">
                  <a:spcBef>
                    <a:spcPct val="35000"/>
                  </a:spcBef>
                  <a:spcAft>
                    <a:spcPct val="0"/>
                  </a:spcAft>
                  <a:buClr>
                    <a:schemeClr val="tx2"/>
                  </a:buClr>
                  <a:buSzPct val="75000"/>
                  <a:buChar char="»"/>
                  <a:defRPr kumimoji="1" sz="2000">
                    <a:solidFill>
                      <a:schemeClr val="tx1"/>
                    </a:solidFill>
                    <a:latin typeface="Helvetica" panose="020B0604020202020204" pitchFamily="34" charset="0"/>
                  </a:defRPr>
                </a:lvl6pPr>
                <a:lvl7pPr marL="2971800" indent="-228600" eaLnBrk="0" fontAlgn="base" hangingPunct="0">
                  <a:spcBef>
                    <a:spcPct val="35000"/>
                  </a:spcBef>
                  <a:spcAft>
                    <a:spcPct val="0"/>
                  </a:spcAft>
                  <a:buClr>
                    <a:schemeClr val="tx2"/>
                  </a:buClr>
                  <a:buSzPct val="75000"/>
                  <a:buChar char="»"/>
                  <a:defRPr kumimoji="1" sz="2000">
                    <a:solidFill>
                      <a:schemeClr val="tx1"/>
                    </a:solidFill>
                    <a:latin typeface="Helvetica" panose="020B0604020202020204" pitchFamily="34" charset="0"/>
                  </a:defRPr>
                </a:lvl7pPr>
                <a:lvl8pPr marL="3429000" indent="-228600" eaLnBrk="0" fontAlgn="base" hangingPunct="0">
                  <a:spcBef>
                    <a:spcPct val="35000"/>
                  </a:spcBef>
                  <a:spcAft>
                    <a:spcPct val="0"/>
                  </a:spcAft>
                  <a:buClr>
                    <a:schemeClr val="tx2"/>
                  </a:buClr>
                  <a:buSzPct val="75000"/>
                  <a:buChar char="»"/>
                  <a:defRPr kumimoji="1" sz="2000">
                    <a:solidFill>
                      <a:schemeClr val="tx1"/>
                    </a:solidFill>
                    <a:latin typeface="Helvetica" panose="020B0604020202020204" pitchFamily="34" charset="0"/>
                  </a:defRPr>
                </a:lvl8pPr>
                <a:lvl9pPr marL="3886200" indent="-228600" eaLnBrk="0" fontAlgn="base" hangingPunct="0">
                  <a:spcBef>
                    <a:spcPct val="35000"/>
                  </a:spcBef>
                  <a:spcAft>
                    <a:spcPct val="0"/>
                  </a:spcAft>
                  <a:buClr>
                    <a:schemeClr val="tx2"/>
                  </a:buClr>
                  <a:buSzPct val="75000"/>
                  <a:buChar char="»"/>
                  <a:defRPr kumimoji="1" sz="2000">
                    <a:solidFill>
                      <a:schemeClr val="tx1"/>
                    </a:solidFill>
                    <a:latin typeface="Helvetica" panose="020B0604020202020204" pitchFamily="34" charset="0"/>
                  </a:defRPr>
                </a:lvl9pPr>
              </a:lstStyle>
              <a:p>
                <a:pPr algn="ctr">
                  <a:spcBef>
                    <a:spcPct val="0"/>
                  </a:spcBef>
                  <a:buClrTx/>
                  <a:buSzTx/>
                  <a:buFontTx/>
                  <a:buNone/>
                </a:pPr>
                <a:r>
                  <a:rPr kumimoji="0" lang="en-US" altLang="en-US" sz="1800">
                    <a:latin typeface="Times New Roman" panose="02020603050405020304" pitchFamily="18" charset="0"/>
                  </a:rPr>
                  <a:t>0</a:t>
                </a:r>
              </a:p>
            </p:txBody>
          </p:sp>
          <p:sp>
            <p:nvSpPr>
              <p:cNvPr id="95256" name="Rectangle 6"/>
              <p:cNvSpPr>
                <a:spLocks noChangeArrowheads="1"/>
              </p:cNvSpPr>
              <p:nvPr/>
            </p:nvSpPr>
            <p:spPr bwMode="auto">
              <a:xfrm>
                <a:off x="2448" y="1584"/>
                <a:ext cx="288" cy="336"/>
              </a:xfrm>
              <a:prstGeom prst="rect">
                <a:avLst/>
              </a:prstGeom>
              <a:solidFill>
                <a:schemeClr val="bg1"/>
              </a:solidFill>
              <a:ln w="12700">
                <a:solidFill>
                  <a:schemeClr val="tx1"/>
                </a:solidFill>
                <a:miter lim="800000"/>
                <a:headEnd/>
                <a:tailEnd/>
              </a:ln>
            </p:spPr>
            <p:txBody>
              <a:bodyPr wrap="none" anchor="ctr"/>
              <a:lstStyle>
                <a:lvl1pPr>
                  <a:spcBef>
                    <a:spcPct val="35000"/>
                  </a:spcBef>
                  <a:buClr>
                    <a:schemeClr val="tx2"/>
                  </a:buClr>
                  <a:buSzPct val="90000"/>
                  <a:buFont typeface="Monotype Sorts" pitchFamily="2" charset="2"/>
                  <a:buChar char="n"/>
                  <a:defRPr kumimoji="1" sz="2000">
                    <a:solidFill>
                      <a:schemeClr val="tx1"/>
                    </a:solidFill>
                    <a:latin typeface="Helvetica" panose="020B0604020202020204" pitchFamily="34" charset="0"/>
                  </a:defRPr>
                </a:lvl1pPr>
                <a:lvl2pPr marL="742950" indent="-285750">
                  <a:spcBef>
                    <a:spcPct val="35000"/>
                  </a:spcBef>
                  <a:buClr>
                    <a:schemeClr val="folHlink"/>
                  </a:buClr>
                  <a:buSzPct val="80000"/>
                  <a:buFont typeface="Monotype Sorts" pitchFamily="2" charset="2"/>
                  <a:buChar char="l"/>
                  <a:defRPr kumimoji="1" sz="2000">
                    <a:solidFill>
                      <a:schemeClr val="tx1"/>
                    </a:solidFill>
                    <a:latin typeface="Helvetica" panose="020B0604020202020204" pitchFamily="34" charset="0"/>
                  </a:defRPr>
                </a:lvl2pPr>
                <a:lvl3pPr marL="1143000" indent="-228600">
                  <a:spcBef>
                    <a:spcPct val="35000"/>
                  </a:spcBef>
                  <a:buClr>
                    <a:srgbClr val="33CC33"/>
                  </a:buClr>
                  <a:buSzPct val="75000"/>
                  <a:buFont typeface="Webdings" panose="05030102010509060703" pitchFamily="18" charset="2"/>
                  <a:buChar char="4"/>
                  <a:defRPr kumimoji="1" sz="2000">
                    <a:solidFill>
                      <a:schemeClr val="tx1"/>
                    </a:solidFill>
                    <a:latin typeface="Helvetica" panose="020B0604020202020204" pitchFamily="34" charset="0"/>
                  </a:defRPr>
                </a:lvl3pPr>
                <a:lvl4pPr marL="1600200" indent="-228600">
                  <a:spcBef>
                    <a:spcPct val="35000"/>
                  </a:spcBef>
                  <a:buClr>
                    <a:schemeClr val="hlink"/>
                  </a:buClr>
                  <a:buFont typeface="Times New Roman" panose="02020603050405020304" pitchFamily="18" charset="0"/>
                  <a:buChar char="–"/>
                  <a:defRPr kumimoji="1" sz="2000">
                    <a:solidFill>
                      <a:schemeClr val="tx1"/>
                    </a:solidFill>
                    <a:latin typeface="Helvetica" panose="020B0604020202020204" pitchFamily="34" charset="0"/>
                  </a:defRPr>
                </a:lvl4pPr>
                <a:lvl5pPr marL="2057400" indent="-228600">
                  <a:spcBef>
                    <a:spcPct val="35000"/>
                  </a:spcBef>
                  <a:buClr>
                    <a:schemeClr val="tx2"/>
                  </a:buClr>
                  <a:buSzPct val="75000"/>
                  <a:buChar char="»"/>
                  <a:defRPr kumimoji="1" sz="2000">
                    <a:solidFill>
                      <a:schemeClr val="tx1"/>
                    </a:solidFill>
                    <a:latin typeface="Helvetica" panose="020B0604020202020204" pitchFamily="34" charset="0"/>
                  </a:defRPr>
                </a:lvl5pPr>
                <a:lvl6pPr marL="2514600" indent="-228600" eaLnBrk="0" fontAlgn="base" hangingPunct="0">
                  <a:spcBef>
                    <a:spcPct val="35000"/>
                  </a:spcBef>
                  <a:spcAft>
                    <a:spcPct val="0"/>
                  </a:spcAft>
                  <a:buClr>
                    <a:schemeClr val="tx2"/>
                  </a:buClr>
                  <a:buSzPct val="75000"/>
                  <a:buChar char="»"/>
                  <a:defRPr kumimoji="1" sz="2000">
                    <a:solidFill>
                      <a:schemeClr val="tx1"/>
                    </a:solidFill>
                    <a:latin typeface="Helvetica" panose="020B0604020202020204" pitchFamily="34" charset="0"/>
                  </a:defRPr>
                </a:lvl6pPr>
                <a:lvl7pPr marL="2971800" indent="-228600" eaLnBrk="0" fontAlgn="base" hangingPunct="0">
                  <a:spcBef>
                    <a:spcPct val="35000"/>
                  </a:spcBef>
                  <a:spcAft>
                    <a:spcPct val="0"/>
                  </a:spcAft>
                  <a:buClr>
                    <a:schemeClr val="tx2"/>
                  </a:buClr>
                  <a:buSzPct val="75000"/>
                  <a:buChar char="»"/>
                  <a:defRPr kumimoji="1" sz="2000">
                    <a:solidFill>
                      <a:schemeClr val="tx1"/>
                    </a:solidFill>
                    <a:latin typeface="Helvetica" panose="020B0604020202020204" pitchFamily="34" charset="0"/>
                  </a:defRPr>
                </a:lvl7pPr>
                <a:lvl8pPr marL="3429000" indent="-228600" eaLnBrk="0" fontAlgn="base" hangingPunct="0">
                  <a:spcBef>
                    <a:spcPct val="35000"/>
                  </a:spcBef>
                  <a:spcAft>
                    <a:spcPct val="0"/>
                  </a:spcAft>
                  <a:buClr>
                    <a:schemeClr val="tx2"/>
                  </a:buClr>
                  <a:buSzPct val="75000"/>
                  <a:buChar char="»"/>
                  <a:defRPr kumimoji="1" sz="2000">
                    <a:solidFill>
                      <a:schemeClr val="tx1"/>
                    </a:solidFill>
                    <a:latin typeface="Helvetica" panose="020B0604020202020204" pitchFamily="34" charset="0"/>
                  </a:defRPr>
                </a:lvl8pPr>
                <a:lvl9pPr marL="3886200" indent="-228600" eaLnBrk="0" fontAlgn="base" hangingPunct="0">
                  <a:spcBef>
                    <a:spcPct val="35000"/>
                  </a:spcBef>
                  <a:spcAft>
                    <a:spcPct val="0"/>
                  </a:spcAft>
                  <a:buClr>
                    <a:schemeClr val="tx2"/>
                  </a:buClr>
                  <a:buSzPct val="75000"/>
                  <a:buChar char="»"/>
                  <a:defRPr kumimoji="1" sz="2000">
                    <a:solidFill>
                      <a:schemeClr val="tx1"/>
                    </a:solidFill>
                    <a:latin typeface="Helvetica" panose="020B0604020202020204" pitchFamily="34" charset="0"/>
                  </a:defRPr>
                </a:lvl9pPr>
              </a:lstStyle>
              <a:p>
                <a:pPr algn="ctr">
                  <a:spcBef>
                    <a:spcPct val="0"/>
                  </a:spcBef>
                  <a:buClrTx/>
                  <a:buSzTx/>
                  <a:buFontTx/>
                  <a:buNone/>
                </a:pPr>
                <a:r>
                  <a:rPr kumimoji="0" lang="en-US" altLang="en-US" sz="1800">
                    <a:latin typeface="Times New Roman" panose="02020603050405020304" pitchFamily="18" charset="0"/>
                  </a:rPr>
                  <a:t>5</a:t>
                </a:r>
              </a:p>
            </p:txBody>
          </p:sp>
          <p:sp>
            <p:nvSpPr>
              <p:cNvPr id="95257" name="Rectangle 7"/>
              <p:cNvSpPr>
                <a:spLocks noChangeArrowheads="1"/>
              </p:cNvSpPr>
              <p:nvPr/>
            </p:nvSpPr>
            <p:spPr bwMode="auto">
              <a:xfrm>
                <a:off x="2448" y="1920"/>
                <a:ext cx="288" cy="336"/>
              </a:xfrm>
              <a:prstGeom prst="rect">
                <a:avLst/>
              </a:prstGeom>
              <a:solidFill>
                <a:schemeClr val="bg1"/>
              </a:solidFill>
              <a:ln w="12700">
                <a:solidFill>
                  <a:schemeClr val="tx1"/>
                </a:solidFill>
                <a:miter lim="800000"/>
                <a:headEnd/>
                <a:tailEnd/>
              </a:ln>
            </p:spPr>
            <p:txBody>
              <a:bodyPr wrap="none" anchor="ctr"/>
              <a:lstStyle>
                <a:lvl1pPr>
                  <a:spcBef>
                    <a:spcPct val="35000"/>
                  </a:spcBef>
                  <a:buClr>
                    <a:schemeClr val="tx2"/>
                  </a:buClr>
                  <a:buSzPct val="90000"/>
                  <a:buFont typeface="Monotype Sorts" pitchFamily="2" charset="2"/>
                  <a:buChar char="n"/>
                  <a:defRPr kumimoji="1" sz="2000">
                    <a:solidFill>
                      <a:schemeClr val="tx1"/>
                    </a:solidFill>
                    <a:latin typeface="Helvetica" panose="020B0604020202020204" pitchFamily="34" charset="0"/>
                  </a:defRPr>
                </a:lvl1pPr>
                <a:lvl2pPr marL="742950" indent="-285750">
                  <a:spcBef>
                    <a:spcPct val="35000"/>
                  </a:spcBef>
                  <a:buClr>
                    <a:schemeClr val="folHlink"/>
                  </a:buClr>
                  <a:buSzPct val="80000"/>
                  <a:buFont typeface="Monotype Sorts" pitchFamily="2" charset="2"/>
                  <a:buChar char="l"/>
                  <a:defRPr kumimoji="1" sz="2000">
                    <a:solidFill>
                      <a:schemeClr val="tx1"/>
                    </a:solidFill>
                    <a:latin typeface="Helvetica" panose="020B0604020202020204" pitchFamily="34" charset="0"/>
                  </a:defRPr>
                </a:lvl2pPr>
                <a:lvl3pPr marL="1143000" indent="-228600">
                  <a:spcBef>
                    <a:spcPct val="35000"/>
                  </a:spcBef>
                  <a:buClr>
                    <a:srgbClr val="33CC33"/>
                  </a:buClr>
                  <a:buSzPct val="75000"/>
                  <a:buFont typeface="Webdings" panose="05030102010509060703" pitchFamily="18" charset="2"/>
                  <a:buChar char="4"/>
                  <a:defRPr kumimoji="1" sz="2000">
                    <a:solidFill>
                      <a:schemeClr val="tx1"/>
                    </a:solidFill>
                    <a:latin typeface="Helvetica" panose="020B0604020202020204" pitchFamily="34" charset="0"/>
                  </a:defRPr>
                </a:lvl3pPr>
                <a:lvl4pPr marL="1600200" indent="-228600">
                  <a:spcBef>
                    <a:spcPct val="35000"/>
                  </a:spcBef>
                  <a:buClr>
                    <a:schemeClr val="hlink"/>
                  </a:buClr>
                  <a:buFont typeface="Times New Roman" panose="02020603050405020304" pitchFamily="18" charset="0"/>
                  <a:buChar char="–"/>
                  <a:defRPr kumimoji="1" sz="2000">
                    <a:solidFill>
                      <a:schemeClr val="tx1"/>
                    </a:solidFill>
                    <a:latin typeface="Helvetica" panose="020B0604020202020204" pitchFamily="34" charset="0"/>
                  </a:defRPr>
                </a:lvl4pPr>
                <a:lvl5pPr marL="2057400" indent="-228600">
                  <a:spcBef>
                    <a:spcPct val="35000"/>
                  </a:spcBef>
                  <a:buClr>
                    <a:schemeClr val="tx2"/>
                  </a:buClr>
                  <a:buSzPct val="75000"/>
                  <a:buChar char="»"/>
                  <a:defRPr kumimoji="1" sz="2000">
                    <a:solidFill>
                      <a:schemeClr val="tx1"/>
                    </a:solidFill>
                    <a:latin typeface="Helvetica" panose="020B0604020202020204" pitchFamily="34" charset="0"/>
                  </a:defRPr>
                </a:lvl5pPr>
                <a:lvl6pPr marL="2514600" indent="-228600" eaLnBrk="0" fontAlgn="base" hangingPunct="0">
                  <a:spcBef>
                    <a:spcPct val="35000"/>
                  </a:spcBef>
                  <a:spcAft>
                    <a:spcPct val="0"/>
                  </a:spcAft>
                  <a:buClr>
                    <a:schemeClr val="tx2"/>
                  </a:buClr>
                  <a:buSzPct val="75000"/>
                  <a:buChar char="»"/>
                  <a:defRPr kumimoji="1" sz="2000">
                    <a:solidFill>
                      <a:schemeClr val="tx1"/>
                    </a:solidFill>
                    <a:latin typeface="Helvetica" panose="020B0604020202020204" pitchFamily="34" charset="0"/>
                  </a:defRPr>
                </a:lvl6pPr>
                <a:lvl7pPr marL="2971800" indent="-228600" eaLnBrk="0" fontAlgn="base" hangingPunct="0">
                  <a:spcBef>
                    <a:spcPct val="35000"/>
                  </a:spcBef>
                  <a:spcAft>
                    <a:spcPct val="0"/>
                  </a:spcAft>
                  <a:buClr>
                    <a:schemeClr val="tx2"/>
                  </a:buClr>
                  <a:buSzPct val="75000"/>
                  <a:buChar char="»"/>
                  <a:defRPr kumimoji="1" sz="2000">
                    <a:solidFill>
                      <a:schemeClr val="tx1"/>
                    </a:solidFill>
                    <a:latin typeface="Helvetica" panose="020B0604020202020204" pitchFamily="34" charset="0"/>
                  </a:defRPr>
                </a:lvl7pPr>
                <a:lvl8pPr marL="3429000" indent="-228600" eaLnBrk="0" fontAlgn="base" hangingPunct="0">
                  <a:spcBef>
                    <a:spcPct val="35000"/>
                  </a:spcBef>
                  <a:spcAft>
                    <a:spcPct val="0"/>
                  </a:spcAft>
                  <a:buClr>
                    <a:schemeClr val="tx2"/>
                  </a:buClr>
                  <a:buSzPct val="75000"/>
                  <a:buChar char="»"/>
                  <a:defRPr kumimoji="1" sz="2000">
                    <a:solidFill>
                      <a:schemeClr val="tx1"/>
                    </a:solidFill>
                    <a:latin typeface="Helvetica" panose="020B0604020202020204" pitchFamily="34" charset="0"/>
                  </a:defRPr>
                </a:lvl8pPr>
                <a:lvl9pPr marL="3886200" indent="-228600" eaLnBrk="0" fontAlgn="base" hangingPunct="0">
                  <a:spcBef>
                    <a:spcPct val="35000"/>
                  </a:spcBef>
                  <a:spcAft>
                    <a:spcPct val="0"/>
                  </a:spcAft>
                  <a:buClr>
                    <a:schemeClr val="tx2"/>
                  </a:buClr>
                  <a:buSzPct val="75000"/>
                  <a:buChar char="»"/>
                  <a:defRPr kumimoji="1" sz="2000">
                    <a:solidFill>
                      <a:schemeClr val="tx1"/>
                    </a:solidFill>
                    <a:latin typeface="Helvetica" panose="020B0604020202020204" pitchFamily="34" charset="0"/>
                  </a:defRPr>
                </a:lvl9pPr>
              </a:lstStyle>
              <a:p>
                <a:pPr algn="ctr">
                  <a:spcBef>
                    <a:spcPct val="0"/>
                  </a:spcBef>
                  <a:buClrTx/>
                  <a:buSzTx/>
                  <a:buFontTx/>
                  <a:buNone/>
                </a:pPr>
                <a:r>
                  <a:rPr kumimoji="0" lang="en-US" altLang="en-US" sz="1800">
                    <a:latin typeface="Times New Roman" panose="02020603050405020304" pitchFamily="18" charset="0"/>
                  </a:rPr>
                  <a:t>6</a:t>
                </a:r>
              </a:p>
            </p:txBody>
          </p:sp>
        </p:grpSp>
        <p:sp>
          <p:nvSpPr>
            <p:cNvPr id="95238" name="Text Box 8"/>
            <p:cNvSpPr txBox="1">
              <a:spLocks noChangeArrowheads="1"/>
            </p:cNvSpPr>
            <p:nvPr/>
          </p:nvSpPr>
          <p:spPr bwMode="auto">
            <a:xfrm>
              <a:off x="830262" y="2257425"/>
              <a:ext cx="1350961" cy="400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35000"/>
                </a:spcBef>
                <a:buClr>
                  <a:schemeClr val="tx2"/>
                </a:buClr>
                <a:buSzPct val="90000"/>
                <a:buFont typeface="Monotype Sorts" pitchFamily="2" charset="2"/>
                <a:buChar char="n"/>
                <a:defRPr kumimoji="1" sz="2000">
                  <a:solidFill>
                    <a:schemeClr val="tx1"/>
                  </a:solidFill>
                  <a:latin typeface="Helvetica" panose="020B0604020202020204" pitchFamily="34" charset="0"/>
                </a:defRPr>
              </a:lvl1pPr>
              <a:lvl2pPr marL="742950" indent="-285750">
                <a:spcBef>
                  <a:spcPct val="35000"/>
                </a:spcBef>
                <a:buClr>
                  <a:schemeClr val="folHlink"/>
                </a:buClr>
                <a:buSzPct val="80000"/>
                <a:buFont typeface="Monotype Sorts" pitchFamily="2" charset="2"/>
                <a:buChar char="l"/>
                <a:defRPr kumimoji="1" sz="2000">
                  <a:solidFill>
                    <a:schemeClr val="tx1"/>
                  </a:solidFill>
                  <a:latin typeface="Helvetica" panose="020B0604020202020204" pitchFamily="34" charset="0"/>
                </a:defRPr>
              </a:lvl2pPr>
              <a:lvl3pPr marL="1143000" indent="-228600">
                <a:spcBef>
                  <a:spcPct val="35000"/>
                </a:spcBef>
                <a:buClr>
                  <a:srgbClr val="33CC33"/>
                </a:buClr>
                <a:buSzPct val="75000"/>
                <a:buFont typeface="Webdings" panose="05030102010509060703" pitchFamily="18" charset="2"/>
                <a:buChar char="4"/>
                <a:defRPr kumimoji="1" sz="2000">
                  <a:solidFill>
                    <a:schemeClr val="tx1"/>
                  </a:solidFill>
                  <a:latin typeface="Helvetica" panose="020B0604020202020204" pitchFamily="34" charset="0"/>
                </a:defRPr>
              </a:lvl3pPr>
              <a:lvl4pPr marL="1600200" indent="-228600">
                <a:spcBef>
                  <a:spcPct val="35000"/>
                </a:spcBef>
                <a:buClr>
                  <a:schemeClr val="hlink"/>
                </a:buClr>
                <a:buFont typeface="Times New Roman" panose="02020603050405020304" pitchFamily="18" charset="0"/>
                <a:buChar char="–"/>
                <a:defRPr kumimoji="1" sz="2000">
                  <a:solidFill>
                    <a:schemeClr val="tx1"/>
                  </a:solidFill>
                  <a:latin typeface="Helvetica" panose="020B0604020202020204" pitchFamily="34" charset="0"/>
                </a:defRPr>
              </a:lvl4pPr>
              <a:lvl5pPr marL="2057400" indent="-228600">
                <a:spcBef>
                  <a:spcPct val="35000"/>
                </a:spcBef>
                <a:buClr>
                  <a:schemeClr val="tx2"/>
                </a:buClr>
                <a:buSzPct val="75000"/>
                <a:buChar char="»"/>
                <a:defRPr kumimoji="1" sz="2000">
                  <a:solidFill>
                    <a:schemeClr val="tx1"/>
                  </a:solidFill>
                  <a:latin typeface="Helvetica" panose="020B0604020202020204" pitchFamily="34" charset="0"/>
                </a:defRPr>
              </a:lvl5pPr>
              <a:lvl6pPr marL="2514600" indent="-228600" eaLnBrk="0" fontAlgn="base" hangingPunct="0">
                <a:spcBef>
                  <a:spcPct val="35000"/>
                </a:spcBef>
                <a:spcAft>
                  <a:spcPct val="0"/>
                </a:spcAft>
                <a:buClr>
                  <a:schemeClr val="tx2"/>
                </a:buClr>
                <a:buSzPct val="75000"/>
                <a:buChar char="»"/>
                <a:defRPr kumimoji="1" sz="2000">
                  <a:solidFill>
                    <a:schemeClr val="tx1"/>
                  </a:solidFill>
                  <a:latin typeface="Helvetica" panose="020B0604020202020204" pitchFamily="34" charset="0"/>
                </a:defRPr>
              </a:lvl6pPr>
              <a:lvl7pPr marL="2971800" indent="-228600" eaLnBrk="0" fontAlgn="base" hangingPunct="0">
                <a:spcBef>
                  <a:spcPct val="35000"/>
                </a:spcBef>
                <a:spcAft>
                  <a:spcPct val="0"/>
                </a:spcAft>
                <a:buClr>
                  <a:schemeClr val="tx2"/>
                </a:buClr>
                <a:buSzPct val="75000"/>
                <a:buChar char="»"/>
                <a:defRPr kumimoji="1" sz="2000">
                  <a:solidFill>
                    <a:schemeClr val="tx1"/>
                  </a:solidFill>
                  <a:latin typeface="Helvetica" panose="020B0604020202020204" pitchFamily="34" charset="0"/>
                </a:defRPr>
              </a:lvl7pPr>
              <a:lvl8pPr marL="3429000" indent="-228600" eaLnBrk="0" fontAlgn="base" hangingPunct="0">
                <a:spcBef>
                  <a:spcPct val="35000"/>
                </a:spcBef>
                <a:spcAft>
                  <a:spcPct val="0"/>
                </a:spcAft>
                <a:buClr>
                  <a:schemeClr val="tx2"/>
                </a:buClr>
                <a:buSzPct val="75000"/>
                <a:buChar char="»"/>
                <a:defRPr kumimoji="1" sz="2000">
                  <a:solidFill>
                    <a:schemeClr val="tx1"/>
                  </a:solidFill>
                  <a:latin typeface="Helvetica" panose="020B0604020202020204" pitchFamily="34" charset="0"/>
                </a:defRPr>
              </a:lvl8pPr>
              <a:lvl9pPr marL="3886200" indent="-228600" eaLnBrk="0" fontAlgn="base" hangingPunct="0">
                <a:spcBef>
                  <a:spcPct val="35000"/>
                </a:spcBef>
                <a:spcAft>
                  <a:spcPct val="0"/>
                </a:spcAft>
                <a:buClr>
                  <a:schemeClr val="tx2"/>
                </a:buClr>
                <a:buSzPct val="75000"/>
                <a:buChar char="»"/>
                <a:defRPr kumimoji="1" sz="2000">
                  <a:solidFill>
                    <a:schemeClr val="tx1"/>
                  </a:solidFill>
                  <a:latin typeface="Helvetica" panose="020B0604020202020204" pitchFamily="34" charset="0"/>
                </a:defRPr>
              </a:lvl9pPr>
            </a:lstStyle>
            <a:p>
              <a:pPr>
                <a:spcBef>
                  <a:spcPct val="50000"/>
                </a:spcBef>
                <a:buClrTx/>
                <a:buSzTx/>
                <a:buFontTx/>
                <a:buNone/>
              </a:pPr>
              <a:r>
                <a:rPr kumimoji="0" lang="en-US" altLang="en-US" sz="1350"/>
                <a:t>(5 &lt; </a:t>
              </a:r>
              <a:r>
                <a:rPr kumimoji="0" lang="en-US" altLang="en-US" sz="1350" b="1"/>
                <a:t>some</a:t>
              </a:r>
              <a:endParaRPr kumimoji="0" lang="en-US" altLang="en-US" sz="1350"/>
            </a:p>
          </p:txBody>
        </p:sp>
        <p:sp>
          <p:nvSpPr>
            <p:cNvPr id="95239" name="Text Box 9"/>
            <p:cNvSpPr txBox="1">
              <a:spLocks noChangeArrowheads="1"/>
            </p:cNvSpPr>
            <p:nvPr/>
          </p:nvSpPr>
          <p:spPr bwMode="auto">
            <a:xfrm>
              <a:off x="2638425" y="2257425"/>
              <a:ext cx="914400"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35000"/>
                </a:spcBef>
                <a:buClr>
                  <a:schemeClr val="tx2"/>
                </a:buClr>
                <a:buSzPct val="90000"/>
                <a:buFont typeface="Monotype Sorts" pitchFamily="2" charset="2"/>
                <a:buChar char="n"/>
                <a:defRPr kumimoji="1" sz="2000">
                  <a:solidFill>
                    <a:schemeClr val="tx1"/>
                  </a:solidFill>
                  <a:latin typeface="Helvetica" panose="020B0604020202020204" pitchFamily="34" charset="0"/>
                </a:defRPr>
              </a:lvl1pPr>
              <a:lvl2pPr marL="742950" indent="-285750">
                <a:spcBef>
                  <a:spcPct val="35000"/>
                </a:spcBef>
                <a:buClr>
                  <a:schemeClr val="folHlink"/>
                </a:buClr>
                <a:buSzPct val="80000"/>
                <a:buFont typeface="Monotype Sorts" pitchFamily="2" charset="2"/>
                <a:buChar char="l"/>
                <a:defRPr kumimoji="1" sz="2000">
                  <a:solidFill>
                    <a:schemeClr val="tx1"/>
                  </a:solidFill>
                  <a:latin typeface="Helvetica" panose="020B0604020202020204" pitchFamily="34" charset="0"/>
                </a:defRPr>
              </a:lvl2pPr>
              <a:lvl3pPr marL="1143000" indent="-228600">
                <a:spcBef>
                  <a:spcPct val="35000"/>
                </a:spcBef>
                <a:buClr>
                  <a:srgbClr val="33CC33"/>
                </a:buClr>
                <a:buSzPct val="75000"/>
                <a:buFont typeface="Webdings" panose="05030102010509060703" pitchFamily="18" charset="2"/>
                <a:buChar char="4"/>
                <a:defRPr kumimoji="1" sz="2000">
                  <a:solidFill>
                    <a:schemeClr val="tx1"/>
                  </a:solidFill>
                  <a:latin typeface="Helvetica" panose="020B0604020202020204" pitchFamily="34" charset="0"/>
                </a:defRPr>
              </a:lvl3pPr>
              <a:lvl4pPr marL="1600200" indent="-228600">
                <a:spcBef>
                  <a:spcPct val="35000"/>
                </a:spcBef>
                <a:buClr>
                  <a:schemeClr val="hlink"/>
                </a:buClr>
                <a:buFont typeface="Times New Roman" panose="02020603050405020304" pitchFamily="18" charset="0"/>
                <a:buChar char="–"/>
                <a:defRPr kumimoji="1" sz="2000">
                  <a:solidFill>
                    <a:schemeClr val="tx1"/>
                  </a:solidFill>
                  <a:latin typeface="Helvetica" panose="020B0604020202020204" pitchFamily="34" charset="0"/>
                </a:defRPr>
              </a:lvl4pPr>
              <a:lvl5pPr marL="2057400" indent="-228600">
                <a:spcBef>
                  <a:spcPct val="35000"/>
                </a:spcBef>
                <a:buClr>
                  <a:schemeClr val="tx2"/>
                </a:buClr>
                <a:buSzPct val="75000"/>
                <a:buChar char="»"/>
                <a:defRPr kumimoji="1" sz="2000">
                  <a:solidFill>
                    <a:schemeClr val="tx1"/>
                  </a:solidFill>
                  <a:latin typeface="Helvetica" panose="020B0604020202020204" pitchFamily="34" charset="0"/>
                </a:defRPr>
              </a:lvl5pPr>
              <a:lvl6pPr marL="2514600" indent="-228600" eaLnBrk="0" fontAlgn="base" hangingPunct="0">
                <a:spcBef>
                  <a:spcPct val="35000"/>
                </a:spcBef>
                <a:spcAft>
                  <a:spcPct val="0"/>
                </a:spcAft>
                <a:buClr>
                  <a:schemeClr val="tx2"/>
                </a:buClr>
                <a:buSzPct val="75000"/>
                <a:buChar char="»"/>
                <a:defRPr kumimoji="1" sz="2000">
                  <a:solidFill>
                    <a:schemeClr val="tx1"/>
                  </a:solidFill>
                  <a:latin typeface="Helvetica" panose="020B0604020202020204" pitchFamily="34" charset="0"/>
                </a:defRPr>
              </a:lvl6pPr>
              <a:lvl7pPr marL="2971800" indent="-228600" eaLnBrk="0" fontAlgn="base" hangingPunct="0">
                <a:spcBef>
                  <a:spcPct val="35000"/>
                </a:spcBef>
                <a:spcAft>
                  <a:spcPct val="0"/>
                </a:spcAft>
                <a:buClr>
                  <a:schemeClr val="tx2"/>
                </a:buClr>
                <a:buSzPct val="75000"/>
                <a:buChar char="»"/>
                <a:defRPr kumimoji="1" sz="2000">
                  <a:solidFill>
                    <a:schemeClr val="tx1"/>
                  </a:solidFill>
                  <a:latin typeface="Helvetica" panose="020B0604020202020204" pitchFamily="34" charset="0"/>
                </a:defRPr>
              </a:lvl7pPr>
              <a:lvl8pPr marL="3429000" indent="-228600" eaLnBrk="0" fontAlgn="base" hangingPunct="0">
                <a:spcBef>
                  <a:spcPct val="35000"/>
                </a:spcBef>
                <a:spcAft>
                  <a:spcPct val="0"/>
                </a:spcAft>
                <a:buClr>
                  <a:schemeClr val="tx2"/>
                </a:buClr>
                <a:buSzPct val="75000"/>
                <a:buChar char="»"/>
                <a:defRPr kumimoji="1" sz="2000">
                  <a:solidFill>
                    <a:schemeClr val="tx1"/>
                  </a:solidFill>
                  <a:latin typeface="Helvetica" panose="020B0604020202020204" pitchFamily="34" charset="0"/>
                </a:defRPr>
              </a:lvl8pPr>
              <a:lvl9pPr marL="3886200" indent="-228600" eaLnBrk="0" fontAlgn="base" hangingPunct="0">
                <a:spcBef>
                  <a:spcPct val="35000"/>
                </a:spcBef>
                <a:spcAft>
                  <a:spcPct val="0"/>
                </a:spcAft>
                <a:buClr>
                  <a:schemeClr val="tx2"/>
                </a:buClr>
                <a:buSzPct val="75000"/>
                <a:buChar char="»"/>
                <a:defRPr kumimoji="1" sz="2000">
                  <a:solidFill>
                    <a:schemeClr val="tx1"/>
                  </a:solidFill>
                  <a:latin typeface="Helvetica" panose="020B0604020202020204" pitchFamily="34" charset="0"/>
                </a:defRPr>
              </a:lvl9pPr>
            </a:lstStyle>
            <a:p>
              <a:pPr>
                <a:spcBef>
                  <a:spcPct val="50000"/>
                </a:spcBef>
                <a:buClrTx/>
                <a:buSzTx/>
                <a:buFontTx/>
                <a:buNone/>
              </a:pPr>
              <a:r>
                <a:rPr kumimoji="0" lang="en-US" altLang="en-US" sz="1350"/>
                <a:t>) = true</a:t>
              </a:r>
            </a:p>
          </p:txBody>
        </p:sp>
        <p:sp>
          <p:nvSpPr>
            <p:cNvPr id="95240" name="Rectangle 10"/>
            <p:cNvSpPr>
              <a:spLocks noChangeArrowheads="1"/>
            </p:cNvSpPr>
            <p:nvPr/>
          </p:nvSpPr>
          <p:spPr bwMode="auto">
            <a:xfrm>
              <a:off x="2105025" y="3118035"/>
              <a:ext cx="457200" cy="381000"/>
            </a:xfrm>
            <a:prstGeom prst="rect">
              <a:avLst/>
            </a:prstGeom>
            <a:solidFill>
              <a:schemeClr val="bg1"/>
            </a:solidFill>
            <a:ln w="12700">
              <a:solidFill>
                <a:schemeClr val="tx1"/>
              </a:solidFill>
              <a:miter lim="800000"/>
              <a:headEnd/>
              <a:tailEnd/>
            </a:ln>
          </p:spPr>
          <p:txBody>
            <a:bodyPr wrap="none" anchor="ctr"/>
            <a:lstStyle>
              <a:lvl1pPr>
                <a:spcBef>
                  <a:spcPct val="35000"/>
                </a:spcBef>
                <a:buClr>
                  <a:schemeClr val="tx2"/>
                </a:buClr>
                <a:buSzPct val="90000"/>
                <a:buFont typeface="Monotype Sorts" pitchFamily="2" charset="2"/>
                <a:buChar char="n"/>
                <a:defRPr kumimoji="1" sz="2000">
                  <a:solidFill>
                    <a:schemeClr val="tx1"/>
                  </a:solidFill>
                  <a:latin typeface="Helvetica" panose="020B0604020202020204" pitchFamily="34" charset="0"/>
                </a:defRPr>
              </a:lvl1pPr>
              <a:lvl2pPr marL="742950" indent="-285750">
                <a:spcBef>
                  <a:spcPct val="35000"/>
                </a:spcBef>
                <a:buClr>
                  <a:schemeClr val="folHlink"/>
                </a:buClr>
                <a:buSzPct val="80000"/>
                <a:buFont typeface="Monotype Sorts" pitchFamily="2" charset="2"/>
                <a:buChar char="l"/>
                <a:defRPr kumimoji="1" sz="2000">
                  <a:solidFill>
                    <a:schemeClr val="tx1"/>
                  </a:solidFill>
                  <a:latin typeface="Helvetica" panose="020B0604020202020204" pitchFamily="34" charset="0"/>
                </a:defRPr>
              </a:lvl2pPr>
              <a:lvl3pPr marL="1143000" indent="-228600">
                <a:spcBef>
                  <a:spcPct val="35000"/>
                </a:spcBef>
                <a:buClr>
                  <a:srgbClr val="33CC33"/>
                </a:buClr>
                <a:buSzPct val="75000"/>
                <a:buFont typeface="Webdings" panose="05030102010509060703" pitchFamily="18" charset="2"/>
                <a:buChar char="4"/>
                <a:defRPr kumimoji="1" sz="2000">
                  <a:solidFill>
                    <a:schemeClr val="tx1"/>
                  </a:solidFill>
                  <a:latin typeface="Helvetica" panose="020B0604020202020204" pitchFamily="34" charset="0"/>
                </a:defRPr>
              </a:lvl3pPr>
              <a:lvl4pPr marL="1600200" indent="-228600">
                <a:spcBef>
                  <a:spcPct val="35000"/>
                </a:spcBef>
                <a:buClr>
                  <a:schemeClr val="hlink"/>
                </a:buClr>
                <a:buFont typeface="Times New Roman" panose="02020603050405020304" pitchFamily="18" charset="0"/>
                <a:buChar char="–"/>
                <a:defRPr kumimoji="1" sz="2000">
                  <a:solidFill>
                    <a:schemeClr val="tx1"/>
                  </a:solidFill>
                  <a:latin typeface="Helvetica" panose="020B0604020202020204" pitchFamily="34" charset="0"/>
                </a:defRPr>
              </a:lvl4pPr>
              <a:lvl5pPr marL="2057400" indent="-228600">
                <a:spcBef>
                  <a:spcPct val="35000"/>
                </a:spcBef>
                <a:buClr>
                  <a:schemeClr val="tx2"/>
                </a:buClr>
                <a:buSzPct val="75000"/>
                <a:buChar char="»"/>
                <a:defRPr kumimoji="1" sz="2000">
                  <a:solidFill>
                    <a:schemeClr val="tx1"/>
                  </a:solidFill>
                  <a:latin typeface="Helvetica" panose="020B0604020202020204" pitchFamily="34" charset="0"/>
                </a:defRPr>
              </a:lvl5pPr>
              <a:lvl6pPr marL="2514600" indent="-228600" eaLnBrk="0" fontAlgn="base" hangingPunct="0">
                <a:spcBef>
                  <a:spcPct val="35000"/>
                </a:spcBef>
                <a:spcAft>
                  <a:spcPct val="0"/>
                </a:spcAft>
                <a:buClr>
                  <a:schemeClr val="tx2"/>
                </a:buClr>
                <a:buSzPct val="75000"/>
                <a:buChar char="»"/>
                <a:defRPr kumimoji="1" sz="2000">
                  <a:solidFill>
                    <a:schemeClr val="tx1"/>
                  </a:solidFill>
                  <a:latin typeface="Helvetica" panose="020B0604020202020204" pitchFamily="34" charset="0"/>
                </a:defRPr>
              </a:lvl6pPr>
              <a:lvl7pPr marL="2971800" indent="-228600" eaLnBrk="0" fontAlgn="base" hangingPunct="0">
                <a:spcBef>
                  <a:spcPct val="35000"/>
                </a:spcBef>
                <a:spcAft>
                  <a:spcPct val="0"/>
                </a:spcAft>
                <a:buClr>
                  <a:schemeClr val="tx2"/>
                </a:buClr>
                <a:buSzPct val="75000"/>
                <a:buChar char="»"/>
                <a:defRPr kumimoji="1" sz="2000">
                  <a:solidFill>
                    <a:schemeClr val="tx1"/>
                  </a:solidFill>
                  <a:latin typeface="Helvetica" panose="020B0604020202020204" pitchFamily="34" charset="0"/>
                </a:defRPr>
              </a:lvl7pPr>
              <a:lvl8pPr marL="3429000" indent="-228600" eaLnBrk="0" fontAlgn="base" hangingPunct="0">
                <a:spcBef>
                  <a:spcPct val="35000"/>
                </a:spcBef>
                <a:spcAft>
                  <a:spcPct val="0"/>
                </a:spcAft>
                <a:buClr>
                  <a:schemeClr val="tx2"/>
                </a:buClr>
                <a:buSzPct val="75000"/>
                <a:buChar char="»"/>
                <a:defRPr kumimoji="1" sz="2000">
                  <a:solidFill>
                    <a:schemeClr val="tx1"/>
                  </a:solidFill>
                  <a:latin typeface="Helvetica" panose="020B0604020202020204" pitchFamily="34" charset="0"/>
                </a:defRPr>
              </a:lvl8pPr>
              <a:lvl9pPr marL="3886200" indent="-228600" eaLnBrk="0" fontAlgn="base" hangingPunct="0">
                <a:spcBef>
                  <a:spcPct val="35000"/>
                </a:spcBef>
                <a:spcAft>
                  <a:spcPct val="0"/>
                </a:spcAft>
                <a:buClr>
                  <a:schemeClr val="tx2"/>
                </a:buClr>
                <a:buSzPct val="75000"/>
                <a:buChar char="»"/>
                <a:defRPr kumimoji="1" sz="2000">
                  <a:solidFill>
                    <a:schemeClr val="tx1"/>
                  </a:solidFill>
                  <a:latin typeface="Helvetica" panose="020B0604020202020204" pitchFamily="34" charset="0"/>
                </a:defRPr>
              </a:lvl9pPr>
            </a:lstStyle>
            <a:p>
              <a:pPr algn="ctr">
                <a:spcBef>
                  <a:spcPct val="0"/>
                </a:spcBef>
                <a:buClrTx/>
                <a:buSzTx/>
                <a:buFontTx/>
                <a:buNone/>
              </a:pPr>
              <a:r>
                <a:rPr kumimoji="0" lang="en-US" altLang="en-US" sz="1800">
                  <a:latin typeface="Times New Roman" panose="02020603050405020304" pitchFamily="18" charset="0"/>
                </a:rPr>
                <a:t>0</a:t>
              </a:r>
            </a:p>
          </p:txBody>
        </p:sp>
        <p:sp>
          <p:nvSpPr>
            <p:cNvPr id="95241" name="Rectangle 11"/>
            <p:cNvSpPr>
              <a:spLocks noChangeArrowheads="1"/>
            </p:cNvSpPr>
            <p:nvPr/>
          </p:nvSpPr>
          <p:spPr bwMode="auto">
            <a:xfrm>
              <a:off x="2105025" y="3476625"/>
              <a:ext cx="457200" cy="296863"/>
            </a:xfrm>
            <a:prstGeom prst="rect">
              <a:avLst/>
            </a:prstGeom>
            <a:solidFill>
              <a:schemeClr val="bg1"/>
            </a:solidFill>
            <a:ln w="12700">
              <a:solidFill>
                <a:schemeClr val="tx1"/>
              </a:solidFill>
              <a:miter lim="800000"/>
              <a:headEnd/>
              <a:tailEnd/>
            </a:ln>
          </p:spPr>
          <p:txBody>
            <a:bodyPr wrap="none" anchor="ctr"/>
            <a:lstStyle>
              <a:lvl1pPr>
                <a:spcBef>
                  <a:spcPct val="35000"/>
                </a:spcBef>
                <a:buClr>
                  <a:schemeClr val="tx2"/>
                </a:buClr>
                <a:buSzPct val="90000"/>
                <a:buFont typeface="Monotype Sorts" pitchFamily="2" charset="2"/>
                <a:buChar char="n"/>
                <a:defRPr kumimoji="1" sz="2000">
                  <a:solidFill>
                    <a:schemeClr val="tx1"/>
                  </a:solidFill>
                  <a:latin typeface="Helvetica" panose="020B0604020202020204" pitchFamily="34" charset="0"/>
                </a:defRPr>
              </a:lvl1pPr>
              <a:lvl2pPr marL="742950" indent="-285750">
                <a:spcBef>
                  <a:spcPct val="35000"/>
                </a:spcBef>
                <a:buClr>
                  <a:schemeClr val="folHlink"/>
                </a:buClr>
                <a:buSzPct val="80000"/>
                <a:buFont typeface="Monotype Sorts" pitchFamily="2" charset="2"/>
                <a:buChar char="l"/>
                <a:defRPr kumimoji="1" sz="2000">
                  <a:solidFill>
                    <a:schemeClr val="tx1"/>
                  </a:solidFill>
                  <a:latin typeface="Helvetica" panose="020B0604020202020204" pitchFamily="34" charset="0"/>
                </a:defRPr>
              </a:lvl2pPr>
              <a:lvl3pPr marL="1143000" indent="-228600">
                <a:spcBef>
                  <a:spcPct val="35000"/>
                </a:spcBef>
                <a:buClr>
                  <a:srgbClr val="33CC33"/>
                </a:buClr>
                <a:buSzPct val="75000"/>
                <a:buFont typeface="Webdings" panose="05030102010509060703" pitchFamily="18" charset="2"/>
                <a:buChar char="4"/>
                <a:defRPr kumimoji="1" sz="2000">
                  <a:solidFill>
                    <a:schemeClr val="tx1"/>
                  </a:solidFill>
                  <a:latin typeface="Helvetica" panose="020B0604020202020204" pitchFamily="34" charset="0"/>
                </a:defRPr>
              </a:lvl3pPr>
              <a:lvl4pPr marL="1600200" indent="-228600">
                <a:spcBef>
                  <a:spcPct val="35000"/>
                </a:spcBef>
                <a:buClr>
                  <a:schemeClr val="hlink"/>
                </a:buClr>
                <a:buFont typeface="Times New Roman" panose="02020603050405020304" pitchFamily="18" charset="0"/>
                <a:buChar char="–"/>
                <a:defRPr kumimoji="1" sz="2000">
                  <a:solidFill>
                    <a:schemeClr val="tx1"/>
                  </a:solidFill>
                  <a:latin typeface="Helvetica" panose="020B0604020202020204" pitchFamily="34" charset="0"/>
                </a:defRPr>
              </a:lvl4pPr>
              <a:lvl5pPr marL="2057400" indent="-228600">
                <a:spcBef>
                  <a:spcPct val="35000"/>
                </a:spcBef>
                <a:buClr>
                  <a:schemeClr val="tx2"/>
                </a:buClr>
                <a:buSzPct val="75000"/>
                <a:buChar char="»"/>
                <a:defRPr kumimoji="1" sz="2000">
                  <a:solidFill>
                    <a:schemeClr val="tx1"/>
                  </a:solidFill>
                  <a:latin typeface="Helvetica" panose="020B0604020202020204" pitchFamily="34" charset="0"/>
                </a:defRPr>
              </a:lvl5pPr>
              <a:lvl6pPr marL="2514600" indent="-228600" eaLnBrk="0" fontAlgn="base" hangingPunct="0">
                <a:spcBef>
                  <a:spcPct val="35000"/>
                </a:spcBef>
                <a:spcAft>
                  <a:spcPct val="0"/>
                </a:spcAft>
                <a:buClr>
                  <a:schemeClr val="tx2"/>
                </a:buClr>
                <a:buSzPct val="75000"/>
                <a:buChar char="»"/>
                <a:defRPr kumimoji="1" sz="2000">
                  <a:solidFill>
                    <a:schemeClr val="tx1"/>
                  </a:solidFill>
                  <a:latin typeface="Helvetica" panose="020B0604020202020204" pitchFamily="34" charset="0"/>
                </a:defRPr>
              </a:lvl6pPr>
              <a:lvl7pPr marL="2971800" indent="-228600" eaLnBrk="0" fontAlgn="base" hangingPunct="0">
                <a:spcBef>
                  <a:spcPct val="35000"/>
                </a:spcBef>
                <a:spcAft>
                  <a:spcPct val="0"/>
                </a:spcAft>
                <a:buClr>
                  <a:schemeClr val="tx2"/>
                </a:buClr>
                <a:buSzPct val="75000"/>
                <a:buChar char="»"/>
                <a:defRPr kumimoji="1" sz="2000">
                  <a:solidFill>
                    <a:schemeClr val="tx1"/>
                  </a:solidFill>
                  <a:latin typeface="Helvetica" panose="020B0604020202020204" pitchFamily="34" charset="0"/>
                </a:defRPr>
              </a:lvl7pPr>
              <a:lvl8pPr marL="3429000" indent="-228600" eaLnBrk="0" fontAlgn="base" hangingPunct="0">
                <a:spcBef>
                  <a:spcPct val="35000"/>
                </a:spcBef>
                <a:spcAft>
                  <a:spcPct val="0"/>
                </a:spcAft>
                <a:buClr>
                  <a:schemeClr val="tx2"/>
                </a:buClr>
                <a:buSzPct val="75000"/>
                <a:buChar char="»"/>
                <a:defRPr kumimoji="1" sz="2000">
                  <a:solidFill>
                    <a:schemeClr val="tx1"/>
                  </a:solidFill>
                  <a:latin typeface="Helvetica" panose="020B0604020202020204" pitchFamily="34" charset="0"/>
                </a:defRPr>
              </a:lvl8pPr>
              <a:lvl9pPr marL="3886200" indent="-228600" eaLnBrk="0" fontAlgn="base" hangingPunct="0">
                <a:spcBef>
                  <a:spcPct val="35000"/>
                </a:spcBef>
                <a:spcAft>
                  <a:spcPct val="0"/>
                </a:spcAft>
                <a:buClr>
                  <a:schemeClr val="tx2"/>
                </a:buClr>
                <a:buSzPct val="75000"/>
                <a:buChar char="»"/>
                <a:defRPr kumimoji="1" sz="2000">
                  <a:solidFill>
                    <a:schemeClr val="tx1"/>
                  </a:solidFill>
                  <a:latin typeface="Helvetica" panose="020B0604020202020204" pitchFamily="34" charset="0"/>
                </a:defRPr>
              </a:lvl9pPr>
            </a:lstStyle>
            <a:p>
              <a:pPr algn="ctr">
                <a:spcBef>
                  <a:spcPct val="0"/>
                </a:spcBef>
                <a:buClrTx/>
                <a:buSzTx/>
                <a:buFontTx/>
                <a:buNone/>
              </a:pPr>
              <a:r>
                <a:rPr kumimoji="0" lang="en-US" altLang="en-US" sz="1800">
                  <a:latin typeface="Times New Roman" panose="02020603050405020304" pitchFamily="18" charset="0"/>
                </a:rPr>
                <a:t>5</a:t>
              </a:r>
            </a:p>
          </p:txBody>
        </p:sp>
        <p:sp>
          <p:nvSpPr>
            <p:cNvPr id="95242" name="Rectangle 12"/>
            <p:cNvSpPr>
              <a:spLocks noChangeArrowheads="1"/>
            </p:cNvSpPr>
            <p:nvPr/>
          </p:nvSpPr>
          <p:spPr bwMode="auto">
            <a:xfrm>
              <a:off x="2105025" y="3930650"/>
              <a:ext cx="457200" cy="307975"/>
            </a:xfrm>
            <a:prstGeom prst="rect">
              <a:avLst/>
            </a:prstGeom>
            <a:solidFill>
              <a:schemeClr val="bg1"/>
            </a:solidFill>
            <a:ln w="12700">
              <a:solidFill>
                <a:schemeClr val="tx1"/>
              </a:solidFill>
              <a:miter lim="800000"/>
              <a:headEnd/>
              <a:tailEnd/>
            </a:ln>
          </p:spPr>
          <p:txBody>
            <a:bodyPr wrap="none" anchor="ctr"/>
            <a:lstStyle>
              <a:lvl1pPr>
                <a:spcBef>
                  <a:spcPct val="35000"/>
                </a:spcBef>
                <a:buClr>
                  <a:schemeClr val="tx2"/>
                </a:buClr>
                <a:buSzPct val="90000"/>
                <a:buFont typeface="Monotype Sorts" pitchFamily="2" charset="2"/>
                <a:buChar char="n"/>
                <a:defRPr kumimoji="1" sz="2000">
                  <a:solidFill>
                    <a:schemeClr val="tx1"/>
                  </a:solidFill>
                  <a:latin typeface="Helvetica" panose="020B0604020202020204" pitchFamily="34" charset="0"/>
                </a:defRPr>
              </a:lvl1pPr>
              <a:lvl2pPr marL="742950" indent="-285750">
                <a:spcBef>
                  <a:spcPct val="35000"/>
                </a:spcBef>
                <a:buClr>
                  <a:schemeClr val="folHlink"/>
                </a:buClr>
                <a:buSzPct val="80000"/>
                <a:buFont typeface="Monotype Sorts" pitchFamily="2" charset="2"/>
                <a:buChar char="l"/>
                <a:defRPr kumimoji="1" sz="2000">
                  <a:solidFill>
                    <a:schemeClr val="tx1"/>
                  </a:solidFill>
                  <a:latin typeface="Helvetica" panose="020B0604020202020204" pitchFamily="34" charset="0"/>
                </a:defRPr>
              </a:lvl2pPr>
              <a:lvl3pPr marL="1143000" indent="-228600">
                <a:spcBef>
                  <a:spcPct val="35000"/>
                </a:spcBef>
                <a:buClr>
                  <a:srgbClr val="33CC33"/>
                </a:buClr>
                <a:buSzPct val="75000"/>
                <a:buFont typeface="Webdings" panose="05030102010509060703" pitchFamily="18" charset="2"/>
                <a:buChar char="4"/>
                <a:defRPr kumimoji="1" sz="2000">
                  <a:solidFill>
                    <a:schemeClr val="tx1"/>
                  </a:solidFill>
                  <a:latin typeface="Helvetica" panose="020B0604020202020204" pitchFamily="34" charset="0"/>
                </a:defRPr>
              </a:lvl3pPr>
              <a:lvl4pPr marL="1600200" indent="-228600">
                <a:spcBef>
                  <a:spcPct val="35000"/>
                </a:spcBef>
                <a:buClr>
                  <a:schemeClr val="hlink"/>
                </a:buClr>
                <a:buFont typeface="Times New Roman" panose="02020603050405020304" pitchFamily="18" charset="0"/>
                <a:buChar char="–"/>
                <a:defRPr kumimoji="1" sz="2000">
                  <a:solidFill>
                    <a:schemeClr val="tx1"/>
                  </a:solidFill>
                  <a:latin typeface="Helvetica" panose="020B0604020202020204" pitchFamily="34" charset="0"/>
                </a:defRPr>
              </a:lvl4pPr>
              <a:lvl5pPr marL="2057400" indent="-228600">
                <a:spcBef>
                  <a:spcPct val="35000"/>
                </a:spcBef>
                <a:buClr>
                  <a:schemeClr val="tx2"/>
                </a:buClr>
                <a:buSzPct val="75000"/>
                <a:buChar char="»"/>
                <a:defRPr kumimoji="1" sz="2000">
                  <a:solidFill>
                    <a:schemeClr val="tx1"/>
                  </a:solidFill>
                  <a:latin typeface="Helvetica" panose="020B0604020202020204" pitchFamily="34" charset="0"/>
                </a:defRPr>
              </a:lvl5pPr>
              <a:lvl6pPr marL="2514600" indent="-228600" eaLnBrk="0" fontAlgn="base" hangingPunct="0">
                <a:spcBef>
                  <a:spcPct val="35000"/>
                </a:spcBef>
                <a:spcAft>
                  <a:spcPct val="0"/>
                </a:spcAft>
                <a:buClr>
                  <a:schemeClr val="tx2"/>
                </a:buClr>
                <a:buSzPct val="75000"/>
                <a:buChar char="»"/>
                <a:defRPr kumimoji="1" sz="2000">
                  <a:solidFill>
                    <a:schemeClr val="tx1"/>
                  </a:solidFill>
                  <a:latin typeface="Helvetica" panose="020B0604020202020204" pitchFamily="34" charset="0"/>
                </a:defRPr>
              </a:lvl6pPr>
              <a:lvl7pPr marL="2971800" indent="-228600" eaLnBrk="0" fontAlgn="base" hangingPunct="0">
                <a:spcBef>
                  <a:spcPct val="35000"/>
                </a:spcBef>
                <a:spcAft>
                  <a:spcPct val="0"/>
                </a:spcAft>
                <a:buClr>
                  <a:schemeClr val="tx2"/>
                </a:buClr>
                <a:buSzPct val="75000"/>
                <a:buChar char="»"/>
                <a:defRPr kumimoji="1" sz="2000">
                  <a:solidFill>
                    <a:schemeClr val="tx1"/>
                  </a:solidFill>
                  <a:latin typeface="Helvetica" panose="020B0604020202020204" pitchFamily="34" charset="0"/>
                </a:defRPr>
              </a:lvl7pPr>
              <a:lvl8pPr marL="3429000" indent="-228600" eaLnBrk="0" fontAlgn="base" hangingPunct="0">
                <a:spcBef>
                  <a:spcPct val="35000"/>
                </a:spcBef>
                <a:spcAft>
                  <a:spcPct val="0"/>
                </a:spcAft>
                <a:buClr>
                  <a:schemeClr val="tx2"/>
                </a:buClr>
                <a:buSzPct val="75000"/>
                <a:buChar char="»"/>
                <a:defRPr kumimoji="1" sz="2000">
                  <a:solidFill>
                    <a:schemeClr val="tx1"/>
                  </a:solidFill>
                  <a:latin typeface="Helvetica" panose="020B0604020202020204" pitchFamily="34" charset="0"/>
                </a:defRPr>
              </a:lvl8pPr>
              <a:lvl9pPr marL="3886200" indent="-228600" eaLnBrk="0" fontAlgn="base" hangingPunct="0">
                <a:spcBef>
                  <a:spcPct val="35000"/>
                </a:spcBef>
                <a:spcAft>
                  <a:spcPct val="0"/>
                </a:spcAft>
                <a:buClr>
                  <a:schemeClr val="tx2"/>
                </a:buClr>
                <a:buSzPct val="75000"/>
                <a:buChar char="»"/>
                <a:defRPr kumimoji="1" sz="2000">
                  <a:solidFill>
                    <a:schemeClr val="tx1"/>
                  </a:solidFill>
                  <a:latin typeface="Helvetica" panose="020B0604020202020204" pitchFamily="34" charset="0"/>
                </a:defRPr>
              </a:lvl9pPr>
            </a:lstStyle>
            <a:p>
              <a:pPr algn="ctr">
                <a:spcBef>
                  <a:spcPct val="0"/>
                </a:spcBef>
                <a:buClrTx/>
                <a:buSzTx/>
                <a:buFontTx/>
                <a:buNone/>
              </a:pPr>
              <a:r>
                <a:rPr kumimoji="0" lang="en-US" altLang="en-US" sz="1800">
                  <a:latin typeface="Times New Roman" panose="02020603050405020304" pitchFamily="18" charset="0"/>
                </a:rPr>
                <a:t>0</a:t>
              </a:r>
            </a:p>
          </p:txBody>
        </p:sp>
        <p:sp>
          <p:nvSpPr>
            <p:cNvPr id="95243" name="Text Box 13"/>
            <p:cNvSpPr txBox="1">
              <a:spLocks noChangeArrowheads="1"/>
            </p:cNvSpPr>
            <p:nvPr/>
          </p:nvSpPr>
          <p:spPr bwMode="auto">
            <a:xfrm>
              <a:off x="2638425" y="3416300"/>
              <a:ext cx="1219200" cy="400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35000"/>
                </a:spcBef>
                <a:buClr>
                  <a:schemeClr val="tx2"/>
                </a:buClr>
                <a:buSzPct val="90000"/>
                <a:buFont typeface="Monotype Sorts" pitchFamily="2" charset="2"/>
                <a:buChar char="n"/>
                <a:defRPr kumimoji="1" sz="2000">
                  <a:solidFill>
                    <a:schemeClr val="tx1"/>
                  </a:solidFill>
                  <a:latin typeface="Helvetica" panose="020B0604020202020204" pitchFamily="34" charset="0"/>
                </a:defRPr>
              </a:lvl1pPr>
              <a:lvl2pPr marL="742950" indent="-285750">
                <a:spcBef>
                  <a:spcPct val="35000"/>
                </a:spcBef>
                <a:buClr>
                  <a:schemeClr val="folHlink"/>
                </a:buClr>
                <a:buSzPct val="80000"/>
                <a:buFont typeface="Monotype Sorts" pitchFamily="2" charset="2"/>
                <a:buChar char="l"/>
                <a:defRPr kumimoji="1" sz="2000">
                  <a:solidFill>
                    <a:schemeClr val="tx1"/>
                  </a:solidFill>
                  <a:latin typeface="Helvetica" panose="020B0604020202020204" pitchFamily="34" charset="0"/>
                </a:defRPr>
              </a:lvl2pPr>
              <a:lvl3pPr marL="1143000" indent="-228600">
                <a:spcBef>
                  <a:spcPct val="35000"/>
                </a:spcBef>
                <a:buClr>
                  <a:srgbClr val="33CC33"/>
                </a:buClr>
                <a:buSzPct val="75000"/>
                <a:buFont typeface="Webdings" panose="05030102010509060703" pitchFamily="18" charset="2"/>
                <a:buChar char="4"/>
                <a:defRPr kumimoji="1" sz="2000">
                  <a:solidFill>
                    <a:schemeClr val="tx1"/>
                  </a:solidFill>
                  <a:latin typeface="Helvetica" panose="020B0604020202020204" pitchFamily="34" charset="0"/>
                </a:defRPr>
              </a:lvl3pPr>
              <a:lvl4pPr marL="1600200" indent="-228600">
                <a:spcBef>
                  <a:spcPct val="35000"/>
                </a:spcBef>
                <a:buClr>
                  <a:schemeClr val="hlink"/>
                </a:buClr>
                <a:buFont typeface="Times New Roman" panose="02020603050405020304" pitchFamily="18" charset="0"/>
                <a:buChar char="–"/>
                <a:defRPr kumimoji="1" sz="2000">
                  <a:solidFill>
                    <a:schemeClr val="tx1"/>
                  </a:solidFill>
                  <a:latin typeface="Helvetica" panose="020B0604020202020204" pitchFamily="34" charset="0"/>
                </a:defRPr>
              </a:lvl4pPr>
              <a:lvl5pPr marL="2057400" indent="-228600">
                <a:spcBef>
                  <a:spcPct val="35000"/>
                </a:spcBef>
                <a:buClr>
                  <a:schemeClr val="tx2"/>
                </a:buClr>
                <a:buSzPct val="75000"/>
                <a:buChar char="»"/>
                <a:defRPr kumimoji="1" sz="2000">
                  <a:solidFill>
                    <a:schemeClr val="tx1"/>
                  </a:solidFill>
                  <a:latin typeface="Helvetica" panose="020B0604020202020204" pitchFamily="34" charset="0"/>
                </a:defRPr>
              </a:lvl5pPr>
              <a:lvl6pPr marL="2514600" indent="-228600" eaLnBrk="0" fontAlgn="base" hangingPunct="0">
                <a:spcBef>
                  <a:spcPct val="35000"/>
                </a:spcBef>
                <a:spcAft>
                  <a:spcPct val="0"/>
                </a:spcAft>
                <a:buClr>
                  <a:schemeClr val="tx2"/>
                </a:buClr>
                <a:buSzPct val="75000"/>
                <a:buChar char="»"/>
                <a:defRPr kumimoji="1" sz="2000">
                  <a:solidFill>
                    <a:schemeClr val="tx1"/>
                  </a:solidFill>
                  <a:latin typeface="Helvetica" panose="020B0604020202020204" pitchFamily="34" charset="0"/>
                </a:defRPr>
              </a:lvl6pPr>
              <a:lvl7pPr marL="2971800" indent="-228600" eaLnBrk="0" fontAlgn="base" hangingPunct="0">
                <a:spcBef>
                  <a:spcPct val="35000"/>
                </a:spcBef>
                <a:spcAft>
                  <a:spcPct val="0"/>
                </a:spcAft>
                <a:buClr>
                  <a:schemeClr val="tx2"/>
                </a:buClr>
                <a:buSzPct val="75000"/>
                <a:buChar char="»"/>
                <a:defRPr kumimoji="1" sz="2000">
                  <a:solidFill>
                    <a:schemeClr val="tx1"/>
                  </a:solidFill>
                  <a:latin typeface="Helvetica" panose="020B0604020202020204" pitchFamily="34" charset="0"/>
                </a:defRPr>
              </a:lvl7pPr>
              <a:lvl8pPr marL="3429000" indent="-228600" eaLnBrk="0" fontAlgn="base" hangingPunct="0">
                <a:spcBef>
                  <a:spcPct val="35000"/>
                </a:spcBef>
                <a:spcAft>
                  <a:spcPct val="0"/>
                </a:spcAft>
                <a:buClr>
                  <a:schemeClr val="tx2"/>
                </a:buClr>
                <a:buSzPct val="75000"/>
                <a:buChar char="»"/>
                <a:defRPr kumimoji="1" sz="2000">
                  <a:solidFill>
                    <a:schemeClr val="tx1"/>
                  </a:solidFill>
                  <a:latin typeface="Helvetica" panose="020B0604020202020204" pitchFamily="34" charset="0"/>
                </a:defRPr>
              </a:lvl8pPr>
              <a:lvl9pPr marL="3886200" indent="-228600" eaLnBrk="0" fontAlgn="base" hangingPunct="0">
                <a:spcBef>
                  <a:spcPct val="35000"/>
                </a:spcBef>
                <a:spcAft>
                  <a:spcPct val="0"/>
                </a:spcAft>
                <a:buClr>
                  <a:schemeClr val="tx2"/>
                </a:buClr>
                <a:buSzPct val="75000"/>
                <a:buChar char="»"/>
                <a:defRPr kumimoji="1" sz="2000">
                  <a:solidFill>
                    <a:schemeClr val="tx1"/>
                  </a:solidFill>
                  <a:latin typeface="Helvetica" panose="020B0604020202020204" pitchFamily="34" charset="0"/>
                </a:defRPr>
              </a:lvl9pPr>
            </a:lstStyle>
            <a:p>
              <a:pPr>
                <a:spcBef>
                  <a:spcPct val="50000"/>
                </a:spcBef>
                <a:buClrTx/>
                <a:buSzTx/>
                <a:buFontTx/>
                <a:buNone/>
              </a:pPr>
              <a:r>
                <a:rPr kumimoji="0" lang="en-US" altLang="en-US" sz="1350"/>
                <a:t>) = false</a:t>
              </a:r>
            </a:p>
          </p:txBody>
        </p:sp>
        <p:sp>
          <p:nvSpPr>
            <p:cNvPr id="95244" name="Rectangle 14"/>
            <p:cNvSpPr>
              <a:spLocks noChangeArrowheads="1"/>
            </p:cNvSpPr>
            <p:nvPr/>
          </p:nvSpPr>
          <p:spPr bwMode="auto">
            <a:xfrm>
              <a:off x="2105025" y="4235450"/>
              <a:ext cx="457200" cy="307975"/>
            </a:xfrm>
            <a:prstGeom prst="rect">
              <a:avLst/>
            </a:prstGeom>
            <a:solidFill>
              <a:schemeClr val="bg1"/>
            </a:solidFill>
            <a:ln w="12700">
              <a:solidFill>
                <a:schemeClr val="tx1"/>
              </a:solidFill>
              <a:miter lim="800000"/>
              <a:headEnd/>
              <a:tailEnd/>
            </a:ln>
          </p:spPr>
          <p:txBody>
            <a:bodyPr wrap="none" anchor="ctr"/>
            <a:lstStyle>
              <a:lvl1pPr>
                <a:spcBef>
                  <a:spcPct val="35000"/>
                </a:spcBef>
                <a:buClr>
                  <a:schemeClr val="tx2"/>
                </a:buClr>
                <a:buSzPct val="90000"/>
                <a:buFont typeface="Monotype Sorts" pitchFamily="2" charset="2"/>
                <a:buChar char="n"/>
                <a:defRPr kumimoji="1" sz="2000">
                  <a:solidFill>
                    <a:schemeClr val="tx1"/>
                  </a:solidFill>
                  <a:latin typeface="Helvetica" panose="020B0604020202020204" pitchFamily="34" charset="0"/>
                </a:defRPr>
              </a:lvl1pPr>
              <a:lvl2pPr marL="742950" indent="-285750">
                <a:spcBef>
                  <a:spcPct val="35000"/>
                </a:spcBef>
                <a:buClr>
                  <a:schemeClr val="folHlink"/>
                </a:buClr>
                <a:buSzPct val="80000"/>
                <a:buFont typeface="Monotype Sorts" pitchFamily="2" charset="2"/>
                <a:buChar char="l"/>
                <a:defRPr kumimoji="1" sz="2000">
                  <a:solidFill>
                    <a:schemeClr val="tx1"/>
                  </a:solidFill>
                  <a:latin typeface="Helvetica" panose="020B0604020202020204" pitchFamily="34" charset="0"/>
                </a:defRPr>
              </a:lvl2pPr>
              <a:lvl3pPr marL="1143000" indent="-228600">
                <a:spcBef>
                  <a:spcPct val="35000"/>
                </a:spcBef>
                <a:buClr>
                  <a:srgbClr val="33CC33"/>
                </a:buClr>
                <a:buSzPct val="75000"/>
                <a:buFont typeface="Webdings" panose="05030102010509060703" pitchFamily="18" charset="2"/>
                <a:buChar char="4"/>
                <a:defRPr kumimoji="1" sz="2000">
                  <a:solidFill>
                    <a:schemeClr val="tx1"/>
                  </a:solidFill>
                  <a:latin typeface="Helvetica" panose="020B0604020202020204" pitchFamily="34" charset="0"/>
                </a:defRPr>
              </a:lvl3pPr>
              <a:lvl4pPr marL="1600200" indent="-228600">
                <a:spcBef>
                  <a:spcPct val="35000"/>
                </a:spcBef>
                <a:buClr>
                  <a:schemeClr val="hlink"/>
                </a:buClr>
                <a:buFont typeface="Times New Roman" panose="02020603050405020304" pitchFamily="18" charset="0"/>
                <a:buChar char="–"/>
                <a:defRPr kumimoji="1" sz="2000">
                  <a:solidFill>
                    <a:schemeClr val="tx1"/>
                  </a:solidFill>
                  <a:latin typeface="Helvetica" panose="020B0604020202020204" pitchFamily="34" charset="0"/>
                </a:defRPr>
              </a:lvl4pPr>
              <a:lvl5pPr marL="2057400" indent="-228600">
                <a:spcBef>
                  <a:spcPct val="35000"/>
                </a:spcBef>
                <a:buClr>
                  <a:schemeClr val="tx2"/>
                </a:buClr>
                <a:buSzPct val="75000"/>
                <a:buChar char="»"/>
                <a:defRPr kumimoji="1" sz="2000">
                  <a:solidFill>
                    <a:schemeClr val="tx1"/>
                  </a:solidFill>
                  <a:latin typeface="Helvetica" panose="020B0604020202020204" pitchFamily="34" charset="0"/>
                </a:defRPr>
              </a:lvl5pPr>
              <a:lvl6pPr marL="2514600" indent="-228600" eaLnBrk="0" fontAlgn="base" hangingPunct="0">
                <a:spcBef>
                  <a:spcPct val="35000"/>
                </a:spcBef>
                <a:spcAft>
                  <a:spcPct val="0"/>
                </a:spcAft>
                <a:buClr>
                  <a:schemeClr val="tx2"/>
                </a:buClr>
                <a:buSzPct val="75000"/>
                <a:buChar char="»"/>
                <a:defRPr kumimoji="1" sz="2000">
                  <a:solidFill>
                    <a:schemeClr val="tx1"/>
                  </a:solidFill>
                  <a:latin typeface="Helvetica" panose="020B0604020202020204" pitchFamily="34" charset="0"/>
                </a:defRPr>
              </a:lvl6pPr>
              <a:lvl7pPr marL="2971800" indent="-228600" eaLnBrk="0" fontAlgn="base" hangingPunct="0">
                <a:spcBef>
                  <a:spcPct val="35000"/>
                </a:spcBef>
                <a:spcAft>
                  <a:spcPct val="0"/>
                </a:spcAft>
                <a:buClr>
                  <a:schemeClr val="tx2"/>
                </a:buClr>
                <a:buSzPct val="75000"/>
                <a:buChar char="»"/>
                <a:defRPr kumimoji="1" sz="2000">
                  <a:solidFill>
                    <a:schemeClr val="tx1"/>
                  </a:solidFill>
                  <a:latin typeface="Helvetica" panose="020B0604020202020204" pitchFamily="34" charset="0"/>
                </a:defRPr>
              </a:lvl7pPr>
              <a:lvl8pPr marL="3429000" indent="-228600" eaLnBrk="0" fontAlgn="base" hangingPunct="0">
                <a:spcBef>
                  <a:spcPct val="35000"/>
                </a:spcBef>
                <a:spcAft>
                  <a:spcPct val="0"/>
                </a:spcAft>
                <a:buClr>
                  <a:schemeClr val="tx2"/>
                </a:buClr>
                <a:buSzPct val="75000"/>
                <a:buChar char="»"/>
                <a:defRPr kumimoji="1" sz="2000">
                  <a:solidFill>
                    <a:schemeClr val="tx1"/>
                  </a:solidFill>
                  <a:latin typeface="Helvetica" panose="020B0604020202020204" pitchFamily="34" charset="0"/>
                </a:defRPr>
              </a:lvl8pPr>
              <a:lvl9pPr marL="3886200" indent="-228600" eaLnBrk="0" fontAlgn="base" hangingPunct="0">
                <a:spcBef>
                  <a:spcPct val="35000"/>
                </a:spcBef>
                <a:spcAft>
                  <a:spcPct val="0"/>
                </a:spcAft>
                <a:buClr>
                  <a:schemeClr val="tx2"/>
                </a:buClr>
                <a:buSzPct val="75000"/>
                <a:buChar char="»"/>
                <a:defRPr kumimoji="1" sz="2000">
                  <a:solidFill>
                    <a:schemeClr val="tx1"/>
                  </a:solidFill>
                  <a:latin typeface="Helvetica" panose="020B0604020202020204" pitchFamily="34" charset="0"/>
                </a:defRPr>
              </a:lvl9pPr>
            </a:lstStyle>
            <a:p>
              <a:pPr algn="ctr">
                <a:spcBef>
                  <a:spcPct val="0"/>
                </a:spcBef>
                <a:buClrTx/>
                <a:buSzTx/>
                <a:buFontTx/>
                <a:buNone/>
              </a:pPr>
              <a:r>
                <a:rPr kumimoji="0" lang="en-US" altLang="en-US" sz="1800">
                  <a:latin typeface="Times New Roman" panose="02020603050405020304" pitchFamily="18" charset="0"/>
                </a:rPr>
                <a:t>5</a:t>
              </a:r>
            </a:p>
          </p:txBody>
        </p:sp>
        <p:sp>
          <p:nvSpPr>
            <p:cNvPr id="95245" name="Rectangle 15"/>
            <p:cNvSpPr>
              <a:spLocks noChangeArrowheads="1"/>
            </p:cNvSpPr>
            <p:nvPr/>
          </p:nvSpPr>
          <p:spPr bwMode="auto">
            <a:xfrm>
              <a:off x="2105025" y="4772025"/>
              <a:ext cx="457200" cy="307975"/>
            </a:xfrm>
            <a:prstGeom prst="rect">
              <a:avLst/>
            </a:prstGeom>
            <a:solidFill>
              <a:schemeClr val="bg1"/>
            </a:solidFill>
            <a:ln w="12700">
              <a:solidFill>
                <a:schemeClr val="tx1"/>
              </a:solidFill>
              <a:miter lim="800000"/>
              <a:headEnd/>
              <a:tailEnd/>
            </a:ln>
          </p:spPr>
          <p:txBody>
            <a:bodyPr wrap="none" anchor="ctr"/>
            <a:lstStyle>
              <a:lvl1pPr>
                <a:spcBef>
                  <a:spcPct val="35000"/>
                </a:spcBef>
                <a:buClr>
                  <a:schemeClr val="tx2"/>
                </a:buClr>
                <a:buSzPct val="90000"/>
                <a:buFont typeface="Monotype Sorts" pitchFamily="2" charset="2"/>
                <a:buChar char="n"/>
                <a:defRPr kumimoji="1" sz="2000">
                  <a:solidFill>
                    <a:schemeClr val="tx1"/>
                  </a:solidFill>
                  <a:latin typeface="Helvetica" panose="020B0604020202020204" pitchFamily="34" charset="0"/>
                </a:defRPr>
              </a:lvl1pPr>
              <a:lvl2pPr marL="742950" indent="-285750">
                <a:spcBef>
                  <a:spcPct val="35000"/>
                </a:spcBef>
                <a:buClr>
                  <a:schemeClr val="folHlink"/>
                </a:buClr>
                <a:buSzPct val="80000"/>
                <a:buFont typeface="Monotype Sorts" pitchFamily="2" charset="2"/>
                <a:buChar char="l"/>
                <a:defRPr kumimoji="1" sz="2000">
                  <a:solidFill>
                    <a:schemeClr val="tx1"/>
                  </a:solidFill>
                  <a:latin typeface="Helvetica" panose="020B0604020202020204" pitchFamily="34" charset="0"/>
                </a:defRPr>
              </a:lvl2pPr>
              <a:lvl3pPr marL="1143000" indent="-228600">
                <a:spcBef>
                  <a:spcPct val="35000"/>
                </a:spcBef>
                <a:buClr>
                  <a:srgbClr val="33CC33"/>
                </a:buClr>
                <a:buSzPct val="75000"/>
                <a:buFont typeface="Webdings" panose="05030102010509060703" pitchFamily="18" charset="2"/>
                <a:buChar char="4"/>
                <a:defRPr kumimoji="1" sz="2000">
                  <a:solidFill>
                    <a:schemeClr val="tx1"/>
                  </a:solidFill>
                  <a:latin typeface="Helvetica" panose="020B0604020202020204" pitchFamily="34" charset="0"/>
                </a:defRPr>
              </a:lvl3pPr>
              <a:lvl4pPr marL="1600200" indent="-228600">
                <a:spcBef>
                  <a:spcPct val="35000"/>
                </a:spcBef>
                <a:buClr>
                  <a:schemeClr val="hlink"/>
                </a:buClr>
                <a:buFont typeface="Times New Roman" panose="02020603050405020304" pitchFamily="18" charset="0"/>
                <a:buChar char="–"/>
                <a:defRPr kumimoji="1" sz="2000">
                  <a:solidFill>
                    <a:schemeClr val="tx1"/>
                  </a:solidFill>
                  <a:latin typeface="Helvetica" panose="020B0604020202020204" pitchFamily="34" charset="0"/>
                </a:defRPr>
              </a:lvl4pPr>
              <a:lvl5pPr marL="2057400" indent="-228600">
                <a:spcBef>
                  <a:spcPct val="35000"/>
                </a:spcBef>
                <a:buClr>
                  <a:schemeClr val="tx2"/>
                </a:buClr>
                <a:buSzPct val="75000"/>
                <a:buChar char="»"/>
                <a:defRPr kumimoji="1" sz="2000">
                  <a:solidFill>
                    <a:schemeClr val="tx1"/>
                  </a:solidFill>
                  <a:latin typeface="Helvetica" panose="020B0604020202020204" pitchFamily="34" charset="0"/>
                </a:defRPr>
              </a:lvl5pPr>
              <a:lvl6pPr marL="2514600" indent="-228600" eaLnBrk="0" fontAlgn="base" hangingPunct="0">
                <a:spcBef>
                  <a:spcPct val="35000"/>
                </a:spcBef>
                <a:spcAft>
                  <a:spcPct val="0"/>
                </a:spcAft>
                <a:buClr>
                  <a:schemeClr val="tx2"/>
                </a:buClr>
                <a:buSzPct val="75000"/>
                <a:buChar char="»"/>
                <a:defRPr kumimoji="1" sz="2000">
                  <a:solidFill>
                    <a:schemeClr val="tx1"/>
                  </a:solidFill>
                  <a:latin typeface="Helvetica" panose="020B0604020202020204" pitchFamily="34" charset="0"/>
                </a:defRPr>
              </a:lvl6pPr>
              <a:lvl7pPr marL="2971800" indent="-228600" eaLnBrk="0" fontAlgn="base" hangingPunct="0">
                <a:spcBef>
                  <a:spcPct val="35000"/>
                </a:spcBef>
                <a:spcAft>
                  <a:spcPct val="0"/>
                </a:spcAft>
                <a:buClr>
                  <a:schemeClr val="tx2"/>
                </a:buClr>
                <a:buSzPct val="75000"/>
                <a:buChar char="»"/>
                <a:defRPr kumimoji="1" sz="2000">
                  <a:solidFill>
                    <a:schemeClr val="tx1"/>
                  </a:solidFill>
                  <a:latin typeface="Helvetica" panose="020B0604020202020204" pitchFamily="34" charset="0"/>
                </a:defRPr>
              </a:lvl7pPr>
              <a:lvl8pPr marL="3429000" indent="-228600" eaLnBrk="0" fontAlgn="base" hangingPunct="0">
                <a:spcBef>
                  <a:spcPct val="35000"/>
                </a:spcBef>
                <a:spcAft>
                  <a:spcPct val="0"/>
                </a:spcAft>
                <a:buClr>
                  <a:schemeClr val="tx2"/>
                </a:buClr>
                <a:buSzPct val="75000"/>
                <a:buChar char="»"/>
                <a:defRPr kumimoji="1" sz="2000">
                  <a:solidFill>
                    <a:schemeClr val="tx1"/>
                  </a:solidFill>
                  <a:latin typeface="Helvetica" panose="020B0604020202020204" pitchFamily="34" charset="0"/>
                </a:defRPr>
              </a:lvl8pPr>
              <a:lvl9pPr marL="3886200" indent="-228600" eaLnBrk="0" fontAlgn="base" hangingPunct="0">
                <a:spcBef>
                  <a:spcPct val="35000"/>
                </a:spcBef>
                <a:spcAft>
                  <a:spcPct val="0"/>
                </a:spcAft>
                <a:buClr>
                  <a:schemeClr val="tx2"/>
                </a:buClr>
                <a:buSzPct val="75000"/>
                <a:buChar char="»"/>
                <a:defRPr kumimoji="1" sz="2000">
                  <a:solidFill>
                    <a:schemeClr val="tx1"/>
                  </a:solidFill>
                  <a:latin typeface="Helvetica" panose="020B0604020202020204" pitchFamily="34" charset="0"/>
                </a:defRPr>
              </a:lvl9pPr>
            </a:lstStyle>
            <a:p>
              <a:pPr algn="ctr">
                <a:spcBef>
                  <a:spcPct val="0"/>
                </a:spcBef>
                <a:buClrTx/>
                <a:buSzTx/>
                <a:buFontTx/>
                <a:buNone/>
              </a:pPr>
              <a:r>
                <a:rPr kumimoji="0" lang="en-US" altLang="en-US" sz="1800">
                  <a:latin typeface="Times New Roman" panose="02020603050405020304" pitchFamily="18" charset="0"/>
                </a:rPr>
                <a:t>0</a:t>
              </a:r>
            </a:p>
          </p:txBody>
        </p:sp>
        <p:sp>
          <p:nvSpPr>
            <p:cNvPr id="95246" name="Rectangle 16"/>
            <p:cNvSpPr>
              <a:spLocks noChangeArrowheads="1"/>
            </p:cNvSpPr>
            <p:nvPr/>
          </p:nvSpPr>
          <p:spPr bwMode="auto">
            <a:xfrm>
              <a:off x="2105025" y="5076825"/>
              <a:ext cx="457200" cy="309563"/>
            </a:xfrm>
            <a:prstGeom prst="rect">
              <a:avLst/>
            </a:prstGeom>
            <a:solidFill>
              <a:schemeClr val="bg1"/>
            </a:solidFill>
            <a:ln w="12700">
              <a:solidFill>
                <a:schemeClr val="tx1"/>
              </a:solidFill>
              <a:miter lim="800000"/>
              <a:headEnd/>
              <a:tailEnd/>
            </a:ln>
          </p:spPr>
          <p:txBody>
            <a:bodyPr wrap="none" anchor="ctr"/>
            <a:lstStyle>
              <a:lvl1pPr>
                <a:spcBef>
                  <a:spcPct val="35000"/>
                </a:spcBef>
                <a:buClr>
                  <a:schemeClr val="tx2"/>
                </a:buClr>
                <a:buSzPct val="90000"/>
                <a:buFont typeface="Monotype Sorts" pitchFamily="2" charset="2"/>
                <a:buChar char="n"/>
                <a:defRPr kumimoji="1" sz="2000">
                  <a:solidFill>
                    <a:schemeClr val="tx1"/>
                  </a:solidFill>
                  <a:latin typeface="Helvetica" panose="020B0604020202020204" pitchFamily="34" charset="0"/>
                </a:defRPr>
              </a:lvl1pPr>
              <a:lvl2pPr marL="742950" indent="-285750">
                <a:spcBef>
                  <a:spcPct val="35000"/>
                </a:spcBef>
                <a:buClr>
                  <a:schemeClr val="folHlink"/>
                </a:buClr>
                <a:buSzPct val="80000"/>
                <a:buFont typeface="Monotype Sorts" pitchFamily="2" charset="2"/>
                <a:buChar char="l"/>
                <a:defRPr kumimoji="1" sz="2000">
                  <a:solidFill>
                    <a:schemeClr val="tx1"/>
                  </a:solidFill>
                  <a:latin typeface="Helvetica" panose="020B0604020202020204" pitchFamily="34" charset="0"/>
                </a:defRPr>
              </a:lvl2pPr>
              <a:lvl3pPr marL="1143000" indent="-228600">
                <a:spcBef>
                  <a:spcPct val="35000"/>
                </a:spcBef>
                <a:buClr>
                  <a:srgbClr val="33CC33"/>
                </a:buClr>
                <a:buSzPct val="75000"/>
                <a:buFont typeface="Webdings" panose="05030102010509060703" pitchFamily="18" charset="2"/>
                <a:buChar char="4"/>
                <a:defRPr kumimoji="1" sz="2000">
                  <a:solidFill>
                    <a:schemeClr val="tx1"/>
                  </a:solidFill>
                  <a:latin typeface="Helvetica" panose="020B0604020202020204" pitchFamily="34" charset="0"/>
                </a:defRPr>
              </a:lvl3pPr>
              <a:lvl4pPr marL="1600200" indent="-228600">
                <a:spcBef>
                  <a:spcPct val="35000"/>
                </a:spcBef>
                <a:buClr>
                  <a:schemeClr val="hlink"/>
                </a:buClr>
                <a:buFont typeface="Times New Roman" panose="02020603050405020304" pitchFamily="18" charset="0"/>
                <a:buChar char="–"/>
                <a:defRPr kumimoji="1" sz="2000">
                  <a:solidFill>
                    <a:schemeClr val="tx1"/>
                  </a:solidFill>
                  <a:latin typeface="Helvetica" panose="020B0604020202020204" pitchFamily="34" charset="0"/>
                </a:defRPr>
              </a:lvl4pPr>
              <a:lvl5pPr marL="2057400" indent="-228600">
                <a:spcBef>
                  <a:spcPct val="35000"/>
                </a:spcBef>
                <a:buClr>
                  <a:schemeClr val="tx2"/>
                </a:buClr>
                <a:buSzPct val="75000"/>
                <a:buChar char="»"/>
                <a:defRPr kumimoji="1" sz="2000">
                  <a:solidFill>
                    <a:schemeClr val="tx1"/>
                  </a:solidFill>
                  <a:latin typeface="Helvetica" panose="020B0604020202020204" pitchFamily="34" charset="0"/>
                </a:defRPr>
              </a:lvl5pPr>
              <a:lvl6pPr marL="2514600" indent="-228600" eaLnBrk="0" fontAlgn="base" hangingPunct="0">
                <a:spcBef>
                  <a:spcPct val="35000"/>
                </a:spcBef>
                <a:spcAft>
                  <a:spcPct val="0"/>
                </a:spcAft>
                <a:buClr>
                  <a:schemeClr val="tx2"/>
                </a:buClr>
                <a:buSzPct val="75000"/>
                <a:buChar char="»"/>
                <a:defRPr kumimoji="1" sz="2000">
                  <a:solidFill>
                    <a:schemeClr val="tx1"/>
                  </a:solidFill>
                  <a:latin typeface="Helvetica" panose="020B0604020202020204" pitchFamily="34" charset="0"/>
                </a:defRPr>
              </a:lvl6pPr>
              <a:lvl7pPr marL="2971800" indent="-228600" eaLnBrk="0" fontAlgn="base" hangingPunct="0">
                <a:spcBef>
                  <a:spcPct val="35000"/>
                </a:spcBef>
                <a:spcAft>
                  <a:spcPct val="0"/>
                </a:spcAft>
                <a:buClr>
                  <a:schemeClr val="tx2"/>
                </a:buClr>
                <a:buSzPct val="75000"/>
                <a:buChar char="»"/>
                <a:defRPr kumimoji="1" sz="2000">
                  <a:solidFill>
                    <a:schemeClr val="tx1"/>
                  </a:solidFill>
                  <a:latin typeface="Helvetica" panose="020B0604020202020204" pitchFamily="34" charset="0"/>
                </a:defRPr>
              </a:lvl7pPr>
              <a:lvl8pPr marL="3429000" indent="-228600" eaLnBrk="0" fontAlgn="base" hangingPunct="0">
                <a:spcBef>
                  <a:spcPct val="35000"/>
                </a:spcBef>
                <a:spcAft>
                  <a:spcPct val="0"/>
                </a:spcAft>
                <a:buClr>
                  <a:schemeClr val="tx2"/>
                </a:buClr>
                <a:buSzPct val="75000"/>
                <a:buChar char="»"/>
                <a:defRPr kumimoji="1" sz="2000">
                  <a:solidFill>
                    <a:schemeClr val="tx1"/>
                  </a:solidFill>
                  <a:latin typeface="Helvetica" panose="020B0604020202020204" pitchFamily="34" charset="0"/>
                </a:defRPr>
              </a:lvl8pPr>
              <a:lvl9pPr marL="3886200" indent="-228600" eaLnBrk="0" fontAlgn="base" hangingPunct="0">
                <a:spcBef>
                  <a:spcPct val="35000"/>
                </a:spcBef>
                <a:spcAft>
                  <a:spcPct val="0"/>
                </a:spcAft>
                <a:buClr>
                  <a:schemeClr val="tx2"/>
                </a:buClr>
                <a:buSzPct val="75000"/>
                <a:buChar char="»"/>
                <a:defRPr kumimoji="1" sz="2000">
                  <a:solidFill>
                    <a:schemeClr val="tx1"/>
                  </a:solidFill>
                  <a:latin typeface="Helvetica" panose="020B0604020202020204" pitchFamily="34" charset="0"/>
                </a:defRPr>
              </a:lvl9pPr>
            </a:lstStyle>
            <a:p>
              <a:pPr algn="ctr">
                <a:spcBef>
                  <a:spcPct val="0"/>
                </a:spcBef>
                <a:buClrTx/>
                <a:buSzTx/>
                <a:buFontTx/>
                <a:buNone/>
              </a:pPr>
              <a:r>
                <a:rPr kumimoji="0" lang="en-US" altLang="en-US" sz="1800">
                  <a:latin typeface="Times New Roman" panose="02020603050405020304" pitchFamily="18" charset="0"/>
                </a:rPr>
                <a:t>5</a:t>
              </a:r>
            </a:p>
          </p:txBody>
        </p:sp>
        <p:sp>
          <p:nvSpPr>
            <p:cNvPr id="95247" name="Text Box 17"/>
            <p:cNvSpPr txBox="1">
              <a:spLocks noChangeArrowheads="1"/>
            </p:cNvSpPr>
            <p:nvPr/>
          </p:nvSpPr>
          <p:spPr bwMode="auto">
            <a:xfrm>
              <a:off x="809625" y="5000625"/>
              <a:ext cx="1447800"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35000"/>
                </a:spcBef>
                <a:buClr>
                  <a:schemeClr val="tx2"/>
                </a:buClr>
                <a:buSzPct val="90000"/>
                <a:buFont typeface="Monotype Sorts" pitchFamily="2" charset="2"/>
                <a:buChar char="n"/>
                <a:defRPr kumimoji="1" sz="2000">
                  <a:solidFill>
                    <a:schemeClr val="tx1"/>
                  </a:solidFill>
                  <a:latin typeface="Helvetica" panose="020B0604020202020204" pitchFamily="34" charset="0"/>
                </a:defRPr>
              </a:lvl1pPr>
              <a:lvl2pPr marL="742950" indent="-285750">
                <a:spcBef>
                  <a:spcPct val="35000"/>
                </a:spcBef>
                <a:buClr>
                  <a:schemeClr val="folHlink"/>
                </a:buClr>
                <a:buSzPct val="80000"/>
                <a:buFont typeface="Monotype Sorts" pitchFamily="2" charset="2"/>
                <a:buChar char="l"/>
                <a:defRPr kumimoji="1" sz="2000">
                  <a:solidFill>
                    <a:schemeClr val="tx1"/>
                  </a:solidFill>
                  <a:latin typeface="Helvetica" panose="020B0604020202020204" pitchFamily="34" charset="0"/>
                </a:defRPr>
              </a:lvl2pPr>
              <a:lvl3pPr marL="1143000" indent="-228600">
                <a:spcBef>
                  <a:spcPct val="35000"/>
                </a:spcBef>
                <a:buClr>
                  <a:srgbClr val="33CC33"/>
                </a:buClr>
                <a:buSzPct val="75000"/>
                <a:buFont typeface="Webdings" panose="05030102010509060703" pitchFamily="18" charset="2"/>
                <a:buChar char="4"/>
                <a:defRPr kumimoji="1" sz="2000">
                  <a:solidFill>
                    <a:schemeClr val="tx1"/>
                  </a:solidFill>
                  <a:latin typeface="Helvetica" panose="020B0604020202020204" pitchFamily="34" charset="0"/>
                </a:defRPr>
              </a:lvl3pPr>
              <a:lvl4pPr marL="1600200" indent="-228600">
                <a:spcBef>
                  <a:spcPct val="35000"/>
                </a:spcBef>
                <a:buClr>
                  <a:schemeClr val="hlink"/>
                </a:buClr>
                <a:buFont typeface="Times New Roman" panose="02020603050405020304" pitchFamily="18" charset="0"/>
                <a:buChar char="–"/>
                <a:defRPr kumimoji="1" sz="2000">
                  <a:solidFill>
                    <a:schemeClr val="tx1"/>
                  </a:solidFill>
                  <a:latin typeface="Helvetica" panose="020B0604020202020204" pitchFamily="34" charset="0"/>
                </a:defRPr>
              </a:lvl4pPr>
              <a:lvl5pPr marL="2057400" indent="-228600">
                <a:spcBef>
                  <a:spcPct val="35000"/>
                </a:spcBef>
                <a:buClr>
                  <a:schemeClr val="tx2"/>
                </a:buClr>
                <a:buSzPct val="75000"/>
                <a:buChar char="»"/>
                <a:defRPr kumimoji="1" sz="2000">
                  <a:solidFill>
                    <a:schemeClr val="tx1"/>
                  </a:solidFill>
                  <a:latin typeface="Helvetica" panose="020B0604020202020204" pitchFamily="34" charset="0"/>
                </a:defRPr>
              </a:lvl5pPr>
              <a:lvl6pPr marL="2514600" indent="-228600" eaLnBrk="0" fontAlgn="base" hangingPunct="0">
                <a:spcBef>
                  <a:spcPct val="35000"/>
                </a:spcBef>
                <a:spcAft>
                  <a:spcPct val="0"/>
                </a:spcAft>
                <a:buClr>
                  <a:schemeClr val="tx2"/>
                </a:buClr>
                <a:buSzPct val="75000"/>
                <a:buChar char="»"/>
                <a:defRPr kumimoji="1" sz="2000">
                  <a:solidFill>
                    <a:schemeClr val="tx1"/>
                  </a:solidFill>
                  <a:latin typeface="Helvetica" panose="020B0604020202020204" pitchFamily="34" charset="0"/>
                </a:defRPr>
              </a:lvl6pPr>
              <a:lvl7pPr marL="2971800" indent="-228600" eaLnBrk="0" fontAlgn="base" hangingPunct="0">
                <a:spcBef>
                  <a:spcPct val="35000"/>
                </a:spcBef>
                <a:spcAft>
                  <a:spcPct val="0"/>
                </a:spcAft>
                <a:buClr>
                  <a:schemeClr val="tx2"/>
                </a:buClr>
                <a:buSzPct val="75000"/>
                <a:buChar char="»"/>
                <a:defRPr kumimoji="1" sz="2000">
                  <a:solidFill>
                    <a:schemeClr val="tx1"/>
                  </a:solidFill>
                  <a:latin typeface="Helvetica" panose="020B0604020202020204" pitchFamily="34" charset="0"/>
                </a:defRPr>
              </a:lvl7pPr>
              <a:lvl8pPr marL="3429000" indent="-228600" eaLnBrk="0" fontAlgn="base" hangingPunct="0">
                <a:spcBef>
                  <a:spcPct val="35000"/>
                </a:spcBef>
                <a:spcAft>
                  <a:spcPct val="0"/>
                </a:spcAft>
                <a:buClr>
                  <a:schemeClr val="tx2"/>
                </a:buClr>
                <a:buSzPct val="75000"/>
                <a:buChar char="»"/>
                <a:defRPr kumimoji="1" sz="2000">
                  <a:solidFill>
                    <a:schemeClr val="tx1"/>
                  </a:solidFill>
                  <a:latin typeface="Helvetica" panose="020B0604020202020204" pitchFamily="34" charset="0"/>
                </a:defRPr>
              </a:lvl8pPr>
              <a:lvl9pPr marL="3886200" indent="-228600" eaLnBrk="0" fontAlgn="base" hangingPunct="0">
                <a:spcBef>
                  <a:spcPct val="35000"/>
                </a:spcBef>
                <a:spcAft>
                  <a:spcPct val="0"/>
                </a:spcAft>
                <a:buClr>
                  <a:schemeClr val="tx2"/>
                </a:buClr>
                <a:buSzPct val="75000"/>
                <a:buChar char="»"/>
                <a:defRPr kumimoji="1" sz="2000">
                  <a:solidFill>
                    <a:schemeClr val="tx1"/>
                  </a:solidFill>
                  <a:latin typeface="Helvetica" panose="020B0604020202020204" pitchFamily="34" charset="0"/>
                </a:defRPr>
              </a:lvl9pPr>
            </a:lstStyle>
            <a:p>
              <a:pPr>
                <a:spcBef>
                  <a:spcPct val="50000"/>
                </a:spcBef>
                <a:buClrTx/>
                <a:buSzTx/>
                <a:buFontTx/>
                <a:buNone/>
              </a:pPr>
              <a:r>
                <a:rPr kumimoji="0" lang="en-US" altLang="en-US" sz="1350"/>
                <a:t>(5 </a:t>
              </a:r>
              <a:r>
                <a:rPr kumimoji="0" lang="en-US" altLang="en-US" sz="1800">
                  <a:latin typeface="Times New Roman" panose="02020603050405020304" pitchFamily="18" charset="0"/>
                  <a:sym typeface="Symbol" panose="05050102010706020507" pitchFamily="18" charset="2"/>
                </a:rPr>
                <a:t></a:t>
              </a:r>
              <a:r>
                <a:rPr kumimoji="0" lang="en-US" altLang="en-US" sz="1350"/>
                <a:t> </a:t>
              </a:r>
              <a:r>
                <a:rPr kumimoji="0" lang="en-US" altLang="en-US" sz="1350" b="1"/>
                <a:t>some</a:t>
              </a:r>
            </a:p>
          </p:txBody>
        </p:sp>
        <p:sp>
          <p:nvSpPr>
            <p:cNvPr id="95248" name="Text Box 18"/>
            <p:cNvSpPr txBox="1">
              <a:spLocks noChangeArrowheads="1"/>
            </p:cNvSpPr>
            <p:nvPr/>
          </p:nvSpPr>
          <p:spPr bwMode="auto">
            <a:xfrm>
              <a:off x="2638425" y="5000625"/>
              <a:ext cx="2514600"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35000"/>
                </a:spcBef>
                <a:buClr>
                  <a:schemeClr val="tx2"/>
                </a:buClr>
                <a:buSzPct val="90000"/>
                <a:buFont typeface="Monotype Sorts" pitchFamily="2" charset="2"/>
                <a:buChar char="n"/>
                <a:defRPr kumimoji="1" sz="2000">
                  <a:solidFill>
                    <a:schemeClr val="tx1"/>
                  </a:solidFill>
                  <a:latin typeface="Helvetica" panose="020B0604020202020204" pitchFamily="34" charset="0"/>
                </a:defRPr>
              </a:lvl1pPr>
              <a:lvl2pPr marL="742950" indent="-285750">
                <a:spcBef>
                  <a:spcPct val="35000"/>
                </a:spcBef>
                <a:buClr>
                  <a:schemeClr val="folHlink"/>
                </a:buClr>
                <a:buSzPct val="80000"/>
                <a:buFont typeface="Monotype Sorts" pitchFamily="2" charset="2"/>
                <a:buChar char="l"/>
                <a:defRPr kumimoji="1" sz="2000">
                  <a:solidFill>
                    <a:schemeClr val="tx1"/>
                  </a:solidFill>
                  <a:latin typeface="Helvetica" panose="020B0604020202020204" pitchFamily="34" charset="0"/>
                </a:defRPr>
              </a:lvl2pPr>
              <a:lvl3pPr marL="1143000" indent="-228600">
                <a:spcBef>
                  <a:spcPct val="35000"/>
                </a:spcBef>
                <a:buClr>
                  <a:srgbClr val="33CC33"/>
                </a:buClr>
                <a:buSzPct val="75000"/>
                <a:buFont typeface="Webdings" panose="05030102010509060703" pitchFamily="18" charset="2"/>
                <a:buChar char="4"/>
                <a:defRPr kumimoji="1" sz="2000">
                  <a:solidFill>
                    <a:schemeClr val="tx1"/>
                  </a:solidFill>
                  <a:latin typeface="Helvetica" panose="020B0604020202020204" pitchFamily="34" charset="0"/>
                </a:defRPr>
              </a:lvl3pPr>
              <a:lvl4pPr marL="1600200" indent="-228600">
                <a:spcBef>
                  <a:spcPct val="35000"/>
                </a:spcBef>
                <a:buClr>
                  <a:schemeClr val="hlink"/>
                </a:buClr>
                <a:buFont typeface="Times New Roman" panose="02020603050405020304" pitchFamily="18" charset="0"/>
                <a:buChar char="–"/>
                <a:defRPr kumimoji="1" sz="2000">
                  <a:solidFill>
                    <a:schemeClr val="tx1"/>
                  </a:solidFill>
                  <a:latin typeface="Helvetica" panose="020B0604020202020204" pitchFamily="34" charset="0"/>
                </a:defRPr>
              </a:lvl4pPr>
              <a:lvl5pPr marL="2057400" indent="-228600">
                <a:spcBef>
                  <a:spcPct val="35000"/>
                </a:spcBef>
                <a:buClr>
                  <a:schemeClr val="tx2"/>
                </a:buClr>
                <a:buSzPct val="75000"/>
                <a:buChar char="»"/>
                <a:defRPr kumimoji="1" sz="2000">
                  <a:solidFill>
                    <a:schemeClr val="tx1"/>
                  </a:solidFill>
                  <a:latin typeface="Helvetica" panose="020B0604020202020204" pitchFamily="34" charset="0"/>
                </a:defRPr>
              </a:lvl5pPr>
              <a:lvl6pPr marL="2514600" indent="-228600" eaLnBrk="0" fontAlgn="base" hangingPunct="0">
                <a:spcBef>
                  <a:spcPct val="35000"/>
                </a:spcBef>
                <a:spcAft>
                  <a:spcPct val="0"/>
                </a:spcAft>
                <a:buClr>
                  <a:schemeClr val="tx2"/>
                </a:buClr>
                <a:buSzPct val="75000"/>
                <a:buChar char="»"/>
                <a:defRPr kumimoji="1" sz="2000">
                  <a:solidFill>
                    <a:schemeClr val="tx1"/>
                  </a:solidFill>
                  <a:latin typeface="Helvetica" panose="020B0604020202020204" pitchFamily="34" charset="0"/>
                </a:defRPr>
              </a:lvl6pPr>
              <a:lvl7pPr marL="2971800" indent="-228600" eaLnBrk="0" fontAlgn="base" hangingPunct="0">
                <a:spcBef>
                  <a:spcPct val="35000"/>
                </a:spcBef>
                <a:spcAft>
                  <a:spcPct val="0"/>
                </a:spcAft>
                <a:buClr>
                  <a:schemeClr val="tx2"/>
                </a:buClr>
                <a:buSzPct val="75000"/>
                <a:buChar char="»"/>
                <a:defRPr kumimoji="1" sz="2000">
                  <a:solidFill>
                    <a:schemeClr val="tx1"/>
                  </a:solidFill>
                  <a:latin typeface="Helvetica" panose="020B0604020202020204" pitchFamily="34" charset="0"/>
                </a:defRPr>
              </a:lvl7pPr>
              <a:lvl8pPr marL="3429000" indent="-228600" eaLnBrk="0" fontAlgn="base" hangingPunct="0">
                <a:spcBef>
                  <a:spcPct val="35000"/>
                </a:spcBef>
                <a:spcAft>
                  <a:spcPct val="0"/>
                </a:spcAft>
                <a:buClr>
                  <a:schemeClr val="tx2"/>
                </a:buClr>
                <a:buSzPct val="75000"/>
                <a:buChar char="»"/>
                <a:defRPr kumimoji="1" sz="2000">
                  <a:solidFill>
                    <a:schemeClr val="tx1"/>
                  </a:solidFill>
                  <a:latin typeface="Helvetica" panose="020B0604020202020204" pitchFamily="34" charset="0"/>
                </a:defRPr>
              </a:lvl8pPr>
              <a:lvl9pPr marL="3886200" indent="-228600" eaLnBrk="0" fontAlgn="base" hangingPunct="0">
                <a:spcBef>
                  <a:spcPct val="35000"/>
                </a:spcBef>
                <a:spcAft>
                  <a:spcPct val="0"/>
                </a:spcAft>
                <a:buClr>
                  <a:schemeClr val="tx2"/>
                </a:buClr>
                <a:buSzPct val="75000"/>
                <a:buChar char="»"/>
                <a:defRPr kumimoji="1" sz="2000">
                  <a:solidFill>
                    <a:schemeClr val="tx1"/>
                  </a:solidFill>
                  <a:latin typeface="Helvetica" panose="020B0604020202020204" pitchFamily="34" charset="0"/>
                </a:defRPr>
              </a:lvl9pPr>
            </a:lstStyle>
            <a:p>
              <a:pPr>
                <a:spcBef>
                  <a:spcPct val="50000"/>
                </a:spcBef>
                <a:buClrTx/>
                <a:buSzTx/>
                <a:buFontTx/>
                <a:buNone/>
              </a:pPr>
              <a:r>
                <a:rPr kumimoji="0" lang="en-US" altLang="en-US" sz="1350"/>
                <a:t>) = true (since 0 </a:t>
              </a:r>
              <a:r>
                <a:rPr kumimoji="0" lang="en-US" altLang="en-US" sz="1800">
                  <a:latin typeface="Times New Roman" panose="02020603050405020304" pitchFamily="18" charset="0"/>
                  <a:sym typeface="Symbol" panose="05050102010706020507" pitchFamily="18" charset="2"/>
                </a:rPr>
                <a:t> </a:t>
              </a:r>
              <a:r>
                <a:rPr kumimoji="0" lang="en-US" altLang="en-US" sz="1350">
                  <a:sym typeface="Symbol" panose="05050102010706020507" pitchFamily="18" charset="2"/>
                </a:rPr>
                <a:t>5)</a:t>
              </a:r>
              <a:endParaRPr kumimoji="0" lang="en-US" altLang="en-US" sz="1800">
                <a:latin typeface="Times New Roman" panose="02020603050405020304" pitchFamily="18" charset="0"/>
                <a:sym typeface="Symbol" panose="05050102010706020507" pitchFamily="18" charset="2"/>
              </a:endParaRPr>
            </a:p>
          </p:txBody>
        </p:sp>
        <p:sp>
          <p:nvSpPr>
            <p:cNvPr id="95249" name="Text Box 19"/>
            <p:cNvSpPr txBox="1">
              <a:spLocks noChangeArrowheads="1"/>
            </p:cNvSpPr>
            <p:nvPr/>
          </p:nvSpPr>
          <p:spPr bwMode="auto">
            <a:xfrm>
              <a:off x="3738563" y="2486025"/>
              <a:ext cx="4876800" cy="400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35000"/>
                </a:spcBef>
                <a:buClr>
                  <a:schemeClr val="tx2"/>
                </a:buClr>
                <a:buSzPct val="90000"/>
                <a:buFont typeface="Monotype Sorts" pitchFamily="2" charset="2"/>
                <a:buChar char="n"/>
                <a:defRPr kumimoji="1" sz="2000">
                  <a:solidFill>
                    <a:schemeClr val="tx1"/>
                  </a:solidFill>
                  <a:latin typeface="Helvetica" panose="020B0604020202020204" pitchFamily="34" charset="0"/>
                </a:defRPr>
              </a:lvl1pPr>
              <a:lvl2pPr marL="742950" indent="-285750">
                <a:spcBef>
                  <a:spcPct val="35000"/>
                </a:spcBef>
                <a:buClr>
                  <a:schemeClr val="folHlink"/>
                </a:buClr>
                <a:buSzPct val="80000"/>
                <a:buFont typeface="Monotype Sorts" pitchFamily="2" charset="2"/>
                <a:buChar char="l"/>
                <a:defRPr kumimoji="1" sz="2000">
                  <a:solidFill>
                    <a:schemeClr val="tx1"/>
                  </a:solidFill>
                  <a:latin typeface="Helvetica" panose="020B0604020202020204" pitchFamily="34" charset="0"/>
                </a:defRPr>
              </a:lvl2pPr>
              <a:lvl3pPr marL="1143000" indent="-228600">
                <a:spcBef>
                  <a:spcPct val="35000"/>
                </a:spcBef>
                <a:buClr>
                  <a:srgbClr val="33CC33"/>
                </a:buClr>
                <a:buSzPct val="75000"/>
                <a:buFont typeface="Webdings" panose="05030102010509060703" pitchFamily="18" charset="2"/>
                <a:buChar char="4"/>
                <a:defRPr kumimoji="1" sz="2000">
                  <a:solidFill>
                    <a:schemeClr val="tx1"/>
                  </a:solidFill>
                  <a:latin typeface="Helvetica" panose="020B0604020202020204" pitchFamily="34" charset="0"/>
                </a:defRPr>
              </a:lvl3pPr>
              <a:lvl4pPr marL="1600200" indent="-228600">
                <a:spcBef>
                  <a:spcPct val="35000"/>
                </a:spcBef>
                <a:buClr>
                  <a:schemeClr val="hlink"/>
                </a:buClr>
                <a:buFont typeface="Times New Roman" panose="02020603050405020304" pitchFamily="18" charset="0"/>
                <a:buChar char="–"/>
                <a:defRPr kumimoji="1" sz="2000">
                  <a:solidFill>
                    <a:schemeClr val="tx1"/>
                  </a:solidFill>
                  <a:latin typeface="Helvetica" panose="020B0604020202020204" pitchFamily="34" charset="0"/>
                </a:defRPr>
              </a:lvl4pPr>
              <a:lvl5pPr marL="2057400" indent="-228600">
                <a:spcBef>
                  <a:spcPct val="35000"/>
                </a:spcBef>
                <a:buClr>
                  <a:schemeClr val="tx2"/>
                </a:buClr>
                <a:buSzPct val="75000"/>
                <a:buChar char="»"/>
                <a:defRPr kumimoji="1" sz="2000">
                  <a:solidFill>
                    <a:schemeClr val="tx1"/>
                  </a:solidFill>
                  <a:latin typeface="Helvetica" panose="020B0604020202020204" pitchFamily="34" charset="0"/>
                </a:defRPr>
              </a:lvl5pPr>
              <a:lvl6pPr marL="2514600" indent="-228600" eaLnBrk="0" fontAlgn="base" hangingPunct="0">
                <a:spcBef>
                  <a:spcPct val="35000"/>
                </a:spcBef>
                <a:spcAft>
                  <a:spcPct val="0"/>
                </a:spcAft>
                <a:buClr>
                  <a:schemeClr val="tx2"/>
                </a:buClr>
                <a:buSzPct val="75000"/>
                <a:buChar char="»"/>
                <a:defRPr kumimoji="1" sz="2000">
                  <a:solidFill>
                    <a:schemeClr val="tx1"/>
                  </a:solidFill>
                  <a:latin typeface="Helvetica" panose="020B0604020202020204" pitchFamily="34" charset="0"/>
                </a:defRPr>
              </a:lvl6pPr>
              <a:lvl7pPr marL="2971800" indent="-228600" eaLnBrk="0" fontAlgn="base" hangingPunct="0">
                <a:spcBef>
                  <a:spcPct val="35000"/>
                </a:spcBef>
                <a:spcAft>
                  <a:spcPct val="0"/>
                </a:spcAft>
                <a:buClr>
                  <a:schemeClr val="tx2"/>
                </a:buClr>
                <a:buSzPct val="75000"/>
                <a:buChar char="»"/>
                <a:defRPr kumimoji="1" sz="2000">
                  <a:solidFill>
                    <a:schemeClr val="tx1"/>
                  </a:solidFill>
                  <a:latin typeface="Helvetica" panose="020B0604020202020204" pitchFamily="34" charset="0"/>
                </a:defRPr>
              </a:lvl7pPr>
              <a:lvl8pPr marL="3429000" indent="-228600" eaLnBrk="0" fontAlgn="base" hangingPunct="0">
                <a:spcBef>
                  <a:spcPct val="35000"/>
                </a:spcBef>
                <a:spcAft>
                  <a:spcPct val="0"/>
                </a:spcAft>
                <a:buClr>
                  <a:schemeClr val="tx2"/>
                </a:buClr>
                <a:buSzPct val="75000"/>
                <a:buChar char="»"/>
                <a:defRPr kumimoji="1" sz="2000">
                  <a:solidFill>
                    <a:schemeClr val="tx1"/>
                  </a:solidFill>
                  <a:latin typeface="Helvetica" panose="020B0604020202020204" pitchFamily="34" charset="0"/>
                </a:defRPr>
              </a:lvl8pPr>
              <a:lvl9pPr marL="3886200" indent="-228600" eaLnBrk="0" fontAlgn="base" hangingPunct="0">
                <a:spcBef>
                  <a:spcPct val="35000"/>
                </a:spcBef>
                <a:spcAft>
                  <a:spcPct val="0"/>
                </a:spcAft>
                <a:buClr>
                  <a:schemeClr val="tx2"/>
                </a:buClr>
                <a:buSzPct val="75000"/>
                <a:buChar char="»"/>
                <a:defRPr kumimoji="1" sz="2000">
                  <a:solidFill>
                    <a:schemeClr val="tx1"/>
                  </a:solidFill>
                  <a:latin typeface="Helvetica" panose="020B0604020202020204" pitchFamily="34" charset="0"/>
                </a:defRPr>
              </a:lvl9pPr>
            </a:lstStyle>
            <a:p>
              <a:pPr>
                <a:spcBef>
                  <a:spcPct val="50000"/>
                </a:spcBef>
                <a:buClrTx/>
                <a:buSzTx/>
                <a:buFontTx/>
                <a:buNone/>
              </a:pPr>
              <a:r>
                <a:rPr kumimoji="0" lang="en-US" altLang="en-US" sz="1350"/>
                <a:t>(read:  5 &lt; some tuple in the relation) </a:t>
              </a:r>
            </a:p>
          </p:txBody>
        </p:sp>
        <p:sp>
          <p:nvSpPr>
            <p:cNvPr id="95250" name="Text Box 20"/>
            <p:cNvSpPr txBox="1">
              <a:spLocks noChangeArrowheads="1"/>
            </p:cNvSpPr>
            <p:nvPr/>
          </p:nvSpPr>
          <p:spPr bwMode="auto">
            <a:xfrm>
              <a:off x="844550" y="3402013"/>
              <a:ext cx="1377949" cy="400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35000"/>
                </a:spcBef>
                <a:buClr>
                  <a:schemeClr val="tx2"/>
                </a:buClr>
                <a:buSzPct val="90000"/>
                <a:buFont typeface="Monotype Sorts" pitchFamily="2" charset="2"/>
                <a:buChar char="n"/>
                <a:defRPr kumimoji="1" sz="2000">
                  <a:solidFill>
                    <a:schemeClr val="tx1"/>
                  </a:solidFill>
                  <a:latin typeface="Helvetica" panose="020B0604020202020204" pitchFamily="34" charset="0"/>
                </a:defRPr>
              </a:lvl1pPr>
              <a:lvl2pPr marL="742950" indent="-285750">
                <a:spcBef>
                  <a:spcPct val="35000"/>
                </a:spcBef>
                <a:buClr>
                  <a:schemeClr val="folHlink"/>
                </a:buClr>
                <a:buSzPct val="80000"/>
                <a:buFont typeface="Monotype Sorts" pitchFamily="2" charset="2"/>
                <a:buChar char="l"/>
                <a:defRPr kumimoji="1" sz="2000">
                  <a:solidFill>
                    <a:schemeClr val="tx1"/>
                  </a:solidFill>
                  <a:latin typeface="Helvetica" panose="020B0604020202020204" pitchFamily="34" charset="0"/>
                </a:defRPr>
              </a:lvl2pPr>
              <a:lvl3pPr marL="1143000" indent="-228600">
                <a:spcBef>
                  <a:spcPct val="35000"/>
                </a:spcBef>
                <a:buClr>
                  <a:srgbClr val="33CC33"/>
                </a:buClr>
                <a:buSzPct val="75000"/>
                <a:buFont typeface="Webdings" panose="05030102010509060703" pitchFamily="18" charset="2"/>
                <a:buChar char="4"/>
                <a:defRPr kumimoji="1" sz="2000">
                  <a:solidFill>
                    <a:schemeClr val="tx1"/>
                  </a:solidFill>
                  <a:latin typeface="Helvetica" panose="020B0604020202020204" pitchFamily="34" charset="0"/>
                </a:defRPr>
              </a:lvl3pPr>
              <a:lvl4pPr marL="1600200" indent="-228600">
                <a:spcBef>
                  <a:spcPct val="35000"/>
                </a:spcBef>
                <a:buClr>
                  <a:schemeClr val="hlink"/>
                </a:buClr>
                <a:buFont typeface="Times New Roman" panose="02020603050405020304" pitchFamily="18" charset="0"/>
                <a:buChar char="–"/>
                <a:defRPr kumimoji="1" sz="2000">
                  <a:solidFill>
                    <a:schemeClr val="tx1"/>
                  </a:solidFill>
                  <a:latin typeface="Helvetica" panose="020B0604020202020204" pitchFamily="34" charset="0"/>
                </a:defRPr>
              </a:lvl4pPr>
              <a:lvl5pPr marL="2057400" indent="-228600">
                <a:spcBef>
                  <a:spcPct val="35000"/>
                </a:spcBef>
                <a:buClr>
                  <a:schemeClr val="tx2"/>
                </a:buClr>
                <a:buSzPct val="75000"/>
                <a:buChar char="»"/>
                <a:defRPr kumimoji="1" sz="2000">
                  <a:solidFill>
                    <a:schemeClr val="tx1"/>
                  </a:solidFill>
                  <a:latin typeface="Helvetica" panose="020B0604020202020204" pitchFamily="34" charset="0"/>
                </a:defRPr>
              </a:lvl5pPr>
              <a:lvl6pPr marL="2514600" indent="-228600" eaLnBrk="0" fontAlgn="base" hangingPunct="0">
                <a:spcBef>
                  <a:spcPct val="35000"/>
                </a:spcBef>
                <a:spcAft>
                  <a:spcPct val="0"/>
                </a:spcAft>
                <a:buClr>
                  <a:schemeClr val="tx2"/>
                </a:buClr>
                <a:buSzPct val="75000"/>
                <a:buChar char="»"/>
                <a:defRPr kumimoji="1" sz="2000">
                  <a:solidFill>
                    <a:schemeClr val="tx1"/>
                  </a:solidFill>
                  <a:latin typeface="Helvetica" panose="020B0604020202020204" pitchFamily="34" charset="0"/>
                </a:defRPr>
              </a:lvl6pPr>
              <a:lvl7pPr marL="2971800" indent="-228600" eaLnBrk="0" fontAlgn="base" hangingPunct="0">
                <a:spcBef>
                  <a:spcPct val="35000"/>
                </a:spcBef>
                <a:spcAft>
                  <a:spcPct val="0"/>
                </a:spcAft>
                <a:buClr>
                  <a:schemeClr val="tx2"/>
                </a:buClr>
                <a:buSzPct val="75000"/>
                <a:buChar char="»"/>
                <a:defRPr kumimoji="1" sz="2000">
                  <a:solidFill>
                    <a:schemeClr val="tx1"/>
                  </a:solidFill>
                  <a:latin typeface="Helvetica" panose="020B0604020202020204" pitchFamily="34" charset="0"/>
                </a:defRPr>
              </a:lvl7pPr>
              <a:lvl8pPr marL="3429000" indent="-228600" eaLnBrk="0" fontAlgn="base" hangingPunct="0">
                <a:spcBef>
                  <a:spcPct val="35000"/>
                </a:spcBef>
                <a:spcAft>
                  <a:spcPct val="0"/>
                </a:spcAft>
                <a:buClr>
                  <a:schemeClr val="tx2"/>
                </a:buClr>
                <a:buSzPct val="75000"/>
                <a:buChar char="»"/>
                <a:defRPr kumimoji="1" sz="2000">
                  <a:solidFill>
                    <a:schemeClr val="tx1"/>
                  </a:solidFill>
                  <a:latin typeface="Helvetica" panose="020B0604020202020204" pitchFamily="34" charset="0"/>
                </a:defRPr>
              </a:lvl8pPr>
              <a:lvl9pPr marL="3886200" indent="-228600" eaLnBrk="0" fontAlgn="base" hangingPunct="0">
                <a:spcBef>
                  <a:spcPct val="35000"/>
                </a:spcBef>
                <a:spcAft>
                  <a:spcPct val="0"/>
                </a:spcAft>
                <a:buClr>
                  <a:schemeClr val="tx2"/>
                </a:buClr>
                <a:buSzPct val="75000"/>
                <a:buChar char="»"/>
                <a:defRPr kumimoji="1" sz="2000">
                  <a:solidFill>
                    <a:schemeClr val="tx1"/>
                  </a:solidFill>
                  <a:latin typeface="Helvetica" panose="020B0604020202020204" pitchFamily="34" charset="0"/>
                </a:defRPr>
              </a:lvl9pPr>
            </a:lstStyle>
            <a:p>
              <a:pPr>
                <a:spcBef>
                  <a:spcPct val="50000"/>
                </a:spcBef>
                <a:buClrTx/>
                <a:buSzTx/>
                <a:buFontTx/>
                <a:buNone/>
              </a:pPr>
              <a:r>
                <a:rPr kumimoji="0" lang="en-US" altLang="en-US" sz="1350"/>
                <a:t>(5 &lt; </a:t>
              </a:r>
              <a:r>
                <a:rPr kumimoji="0" lang="en-US" altLang="en-US" sz="1350" b="1"/>
                <a:t>some</a:t>
              </a:r>
              <a:endParaRPr kumimoji="0" lang="en-US" altLang="en-US" sz="1350"/>
            </a:p>
          </p:txBody>
        </p:sp>
        <p:sp>
          <p:nvSpPr>
            <p:cNvPr id="95251" name="Text Box 21"/>
            <p:cNvSpPr txBox="1">
              <a:spLocks noChangeArrowheads="1"/>
            </p:cNvSpPr>
            <p:nvPr/>
          </p:nvSpPr>
          <p:spPr bwMode="auto">
            <a:xfrm>
              <a:off x="2638425" y="4159251"/>
              <a:ext cx="1219200" cy="400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35000"/>
                </a:spcBef>
                <a:buClr>
                  <a:schemeClr val="tx2"/>
                </a:buClr>
                <a:buSzPct val="90000"/>
                <a:buFont typeface="Monotype Sorts" pitchFamily="2" charset="2"/>
                <a:buChar char="n"/>
                <a:defRPr kumimoji="1" sz="2000">
                  <a:solidFill>
                    <a:schemeClr val="tx1"/>
                  </a:solidFill>
                  <a:latin typeface="Helvetica" panose="020B0604020202020204" pitchFamily="34" charset="0"/>
                </a:defRPr>
              </a:lvl1pPr>
              <a:lvl2pPr marL="742950" indent="-285750">
                <a:spcBef>
                  <a:spcPct val="35000"/>
                </a:spcBef>
                <a:buClr>
                  <a:schemeClr val="folHlink"/>
                </a:buClr>
                <a:buSzPct val="80000"/>
                <a:buFont typeface="Monotype Sorts" pitchFamily="2" charset="2"/>
                <a:buChar char="l"/>
                <a:defRPr kumimoji="1" sz="2000">
                  <a:solidFill>
                    <a:schemeClr val="tx1"/>
                  </a:solidFill>
                  <a:latin typeface="Helvetica" panose="020B0604020202020204" pitchFamily="34" charset="0"/>
                </a:defRPr>
              </a:lvl2pPr>
              <a:lvl3pPr marL="1143000" indent="-228600">
                <a:spcBef>
                  <a:spcPct val="35000"/>
                </a:spcBef>
                <a:buClr>
                  <a:srgbClr val="33CC33"/>
                </a:buClr>
                <a:buSzPct val="75000"/>
                <a:buFont typeface="Webdings" panose="05030102010509060703" pitchFamily="18" charset="2"/>
                <a:buChar char="4"/>
                <a:defRPr kumimoji="1" sz="2000">
                  <a:solidFill>
                    <a:schemeClr val="tx1"/>
                  </a:solidFill>
                  <a:latin typeface="Helvetica" panose="020B0604020202020204" pitchFamily="34" charset="0"/>
                </a:defRPr>
              </a:lvl3pPr>
              <a:lvl4pPr marL="1600200" indent="-228600">
                <a:spcBef>
                  <a:spcPct val="35000"/>
                </a:spcBef>
                <a:buClr>
                  <a:schemeClr val="hlink"/>
                </a:buClr>
                <a:buFont typeface="Times New Roman" panose="02020603050405020304" pitchFamily="18" charset="0"/>
                <a:buChar char="–"/>
                <a:defRPr kumimoji="1" sz="2000">
                  <a:solidFill>
                    <a:schemeClr val="tx1"/>
                  </a:solidFill>
                  <a:latin typeface="Helvetica" panose="020B0604020202020204" pitchFamily="34" charset="0"/>
                </a:defRPr>
              </a:lvl4pPr>
              <a:lvl5pPr marL="2057400" indent="-228600">
                <a:spcBef>
                  <a:spcPct val="35000"/>
                </a:spcBef>
                <a:buClr>
                  <a:schemeClr val="tx2"/>
                </a:buClr>
                <a:buSzPct val="75000"/>
                <a:buChar char="»"/>
                <a:defRPr kumimoji="1" sz="2000">
                  <a:solidFill>
                    <a:schemeClr val="tx1"/>
                  </a:solidFill>
                  <a:latin typeface="Helvetica" panose="020B0604020202020204" pitchFamily="34" charset="0"/>
                </a:defRPr>
              </a:lvl5pPr>
              <a:lvl6pPr marL="2514600" indent="-228600" eaLnBrk="0" fontAlgn="base" hangingPunct="0">
                <a:spcBef>
                  <a:spcPct val="35000"/>
                </a:spcBef>
                <a:spcAft>
                  <a:spcPct val="0"/>
                </a:spcAft>
                <a:buClr>
                  <a:schemeClr val="tx2"/>
                </a:buClr>
                <a:buSzPct val="75000"/>
                <a:buChar char="»"/>
                <a:defRPr kumimoji="1" sz="2000">
                  <a:solidFill>
                    <a:schemeClr val="tx1"/>
                  </a:solidFill>
                  <a:latin typeface="Helvetica" panose="020B0604020202020204" pitchFamily="34" charset="0"/>
                </a:defRPr>
              </a:lvl6pPr>
              <a:lvl7pPr marL="2971800" indent="-228600" eaLnBrk="0" fontAlgn="base" hangingPunct="0">
                <a:spcBef>
                  <a:spcPct val="35000"/>
                </a:spcBef>
                <a:spcAft>
                  <a:spcPct val="0"/>
                </a:spcAft>
                <a:buClr>
                  <a:schemeClr val="tx2"/>
                </a:buClr>
                <a:buSzPct val="75000"/>
                <a:buChar char="»"/>
                <a:defRPr kumimoji="1" sz="2000">
                  <a:solidFill>
                    <a:schemeClr val="tx1"/>
                  </a:solidFill>
                  <a:latin typeface="Helvetica" panose="020B0604020202020204" pitchFamily="34" charset="0"/>
                </a:defRPr>
              </a:lvl7pPr>
              <a:lvl8pPr marL="3429000" indent="-228600" eaLnBrk="0" fontAlgn="base" hangingPunct="0">
                <a:spcBef>
                  <a:spcPct val="35000"/>
                </a:spcBef>
                <a:spcAft>
                  <a:spcPct val="0"/>
                </a:spcAft>
                <a:buClr>
                  <a:schemeClr val="tx2"/>
                </a:buClr>
                <a:buSzPct val="75000"/>
                <a:buChar char="»"/>
                <a:defRPr kumimoji="1" sz="2000">
                  <a:solidFill>
                    <a:schemeClr val="tx1"/>
                  </a:solidFill>
                  <a:latin typeface="Helvetica" panose="020B0604020202020204" pitchFamily="34" charset="0"/>
                </a:defRPr>
              </a:lvl8pPr>
              <a:lvl9pPr marL="3886200" indent="-228600" eaLnBrk="0" fontAlgn="base" hangingPunct="0">
                <a:spcBef>
                  <a:spcPct val="35000"/>
                </a:spcBef>
                <a:spcAft>
                  <a:spcPct val="0"/>
                </a:spcAft>
                <a:buClr>
                  <a:schemeClr val="tx2"/>
                </a:buClr>
                <a:buSzPct val="75000"/>
                <a:buChar char="»"/>
                <a:defRPr kumimoji="1" sz="2000">
                  <a:solidFill>
                    <a:schemeClr val="tx1"/>
                  </a:solidFill>
                  <a:latin typeface="Helvetica" panose="020B0604020202020204" pitchFamily="34" charset="0"/>
                </a:defRPr>
              </a:lvl9pPr>
            </a:lstStyle>
            <a:p>
              <a:pPr>
                <a:spcBef>
                  <a:spcPct val="50000"/>
                </a:spcBef>
                <a:buClrTx/>
                <a:buSzTx/>
                <a:buFontTx/>
                <a:buNone/>
              </a:pPr>
              <a:r>
                <a:rPr kumimoji="0" lang="en-US" altLang="en-US" sz="1350"/>
                <a:t>) = true</a:t>
              </a:r>
            </a:p>
          </p:txBody>
        </p:sp>
        <p:sp>
          <p:nvSpPr>
            <p:cNvPr id="95252" name="Text Box 22"/>
            <p:cNvSpPr txBox="1">
              <a:spLocks noChangeArrowheads="1"/>
            </p:cNvSpPr>
            <p:nvPr/>
          </p:nvSpPr>
          <p:spPr bwMode="auto">
            <a:xfrm>
              <a:off x="885825" y="4162425"/>
              <a:ext cx="1524000" cy="400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35000"/>
                </a:spcBef>
                <a:buClr>
                  <a:schemeClr val="tx2"/>
                </a:buClr>
                <a:buSzPct val="90000"/>
                <a:buFont typeface="Monotype Sorts" pitchFamily="2" charset="2"/>
                <a:buChar char="n"/>
                <a:defRPr kumimoji="1" sz="2000">
                  <a:solidFill>
                    <a:schemeClr val="tx1"/>
                  </a:solidFill>
                  <a:latin typeface="Helvetica" panose="020B0604020202020204" pitchFamily="34" charset="0"/>
                </a:defRPr>
              </a:lvl1pPr>
              <a:lvl2pPr marL="742950" indent="-285750">
                <a:spcBef>
                  <a:spcPct val="35000"/>
                </a:spcBef>
                <a:buClr>
                  <a:schemeClr val="folHlink"/>
                </a:buClr>
                <a:buSzPct val="80000"/>
                <a:buFont typeface="Monotype Sorts" pitchFamily="2" charset="2"/>
                <a:buChar char="l"/>
                <a:defRPr kumimoji="1" sz="2000">
                  <a:solidFill>
                    <a:schemeClr val="tx1"/>
                  </a:solidFill>
                  <a:latin typeface="Helvetica" panose="020B0604020202020204" pitchFamily="34" charset="0"/>
                </a:defRPr>
              </a:lvl2pPr>
              <a:lvl3pPr marL="1143000" indent="-228600">
                <a:spcBef>
                  <a:spcPct val="35000"/>
                </a:spcBef>
                <a:buClr>
                  <a:srgbClr val="33CC33"/>
                </a:buClr>
                <a:buSzPct val="75000"/>
                <a:buFont typeface="Webdings" panose="05030102010509060703" pitchFamily="18" charset="2"/>
                <a:buChar char="4"/>
                <a:defRPr kumimoji="1" sz="2000">
                  <a:solidFill>
                    <a:schemeClr val="tx1"/>
                  </a:solidFill>
                  <a:latin typeface="Helvetica" panose="020B0604020202020204" pitchFamily="34" charset="0"/>
                </a:defRPr>
              </a:lvl3pPr>
              <a:lvl4pPr marL="1600200" indent="-228600">
                <a:spcBef>
                  <a:spcPct val="35000"/>
                </a:spcBef>
                <a:buClr>
                  <a:schemeClr val="hlink"/>
                </a:buClr>
                <a:buFont typeface="Times New Roman" panose="02020603050405020304" pitchFamily="18" charset="0"/>
                <a:buChar char="–"/>
                <a:defRPr kumimoji="1" sz="2000">
                  <a:solidFill>
                    <a:schemeClr val="tx1"/>
                  </a:solidFill>
                  <a:latin typeface="Helvetica" panose="020B0604020202020204" pitchFamily="34" charset="0"/>
                </a:defRPr>
              </a:lvl4pPr>
              <a:lvl5pPr marL="2057400" indent="-228600">
                <a:spcBef>
                  <a:spcPct val="35000"/>
                </a:spcBef>
                <a:buClr>
                  <a:schemeClr val="tx2"/>
                </a:buClr>
                <a:buSzPct val="75000"/>
                <a:buChar char="»"/>
                <a:defRPr kumimoji="1" sz="2000">
                  <a:solidFill>
                    <a:schemeClr val="tx1"/>
                  </a:solidFill>
                  <a:latin typeface="Helvetica" panose="020B0604020202020204" pitchFamily="34" charset="0"/>
                </a:defRPr>
              </a:lvl5pPr>
              <a:lvl6pPr marL="2514600" indent="-228600" eaLnBrk="0" fontAlgn="base" hangingPunct="0">
                <a:spcBef>
                  <a:spcPct val="35000"/>
                </a:spcBef>
                <a:spcAft>
                  <a:spcPct val="0"/>
                </a:spcAft>
                <a:buClr>
                  <a:schemeClr val="tx2"/>
                </a:buClr>
                <a:buSzPct val="75000"/>
                <a:buChar char="»"/>
                <a:defRPr kumimoji="1" sz="2000">
                  <a:solidFill>
                    <a:schemeClr val="tx1"/>
                  </a:solidFill>
                  <a:latin typeface="Helvetica" panose="020B0604020202020204" pitchFamily="34" charset="0"/>
                </a:defRPr>
              </a:lvl6pPr>
              <a:lvl7pPr marL="2971800" indent="-228600" eaLnBrk="0" fontAlgn="base" hangingPunct="0">
                <a:spcBef>
                  <a:spcPct val="35000"/>
                </a:spcBef>
                <a:spcAft>
                  <a:spcPct val="0"/>
                </a:spcAft>
                <a:buClr>
                  <a:schemeClr val="tx2"/>
                </a:buClr>
                <a:buSzPct val="75000"/>
                <a:buChar char="»"/>
                <a:defRPr kumimoji="1" sz="2000">
                  <a:solidFill>
                    <a:schemeClr val="tx1"/>
                  </a:solidFill>
                  <a:latin typeface="Helvetica" panose="020B0604020202020204" pitchFamily="34" charset="0"/>
                </a:defRPr>
              </a:lvl7pPr>
              <a:lvl8pPr marL="3429000" indent="-228600" eaLnBrk="0" fontAlgn="base" hangingPunct="0">
                <a:spcBef>
                  <a:spcPct val="35000"/>
                </a:spcBef>
                <a:spcAft>
                  <a:spcPct val="0"/>
                </a:spcAft>
                <a:buClr>
                  <a:schemeClr val="tx2"/>
                </a:buClr>
                <a:buSzPct val="75000"/>
                <a:buChar char="»"/>
                <a:defRPr kumimoji="1" sz="2000">
                  <a:solidFill>
                    <a:schemeClr val="tx1"/>
                  </a:solidFill>
                  <a:latin typeface="Helvetica" panose="020B0604020202020204" pitchFamily="34" charset="0"/>
                </a:defRPr>
              </a:lvl8pPr>
              <a:lvl9pPr marL="3886200" indent="-228600" eaLnBrk="0" fontAlgn="base" hangingPunct="0">
                <a:spcBef>
                  <a:spcPct val="35000"/>
                </a:spcBef>
                <a:spcAft>
                  <a:spcPct val="0"/>
                </a:spcAft>
                <a:buClr>
                  <a:schemeClr val="tx2"/>
                </a:buClr>
                <a:buSzPct val="75000"/>
                <a:buChar char="»"/>
                <a:defRPr kumimoji="1" sz="2000">
                  <a:solidFill>
                    <a:schemeClr val="tx1"/>
                  </a:solidFill>
                  <a:latin typeface="Helvetica" panose="020B0604020202020204" pitchFamily="34" charset="0"/>
                </a:defRPr>
              </a:lvl9pPr>
            </a:lstStyle>
            <a:p>
              <a:pPr>
                <a:spcBef>
                  <a:spcPct val="50000"/>
                </a:spcBef>
                <a:buClrTx/>
                <a:buSzTx/>
                <a:buFontTx/>
                <a:buNone/>
              </a:pPr>
              <a:r>
                <a:rPr kumimoji="0" lang="en-US" altLang="en-US" sz="1350"/>
                <a:t>(5 = </a:t>
              </a:r>
              <a:r>
                <a:rPr kumimoji="0" lang="en-US" altLang="en-US" sz="1350" b="1"/>
                <a:t>some</a:t>
              </a:r>
              <a:endParaRPr kumimoji="0" lang="en-US" altLang="en-US" sz="1350"/>
            </a:p>
          </p:txBody>
        </p:sp>
        <p:sp>
          <p:nvSpPr>
            <p:cNvPr id="95253" name="Rectangle 23"/>
            <p:cNvSpPr>
              <a:spLocks noChangeArrowheads="1"/>
            </p:cNvSpPr>
            <p:nvPr/>
          </p:nvSpPr>
          <p:spPr bwMode="auto">
            <a:xfrm>
              <a:off x="823913" y="5472113"/>
              <a:ext cx="68008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67866" tIns="33338" rIns="67866" bIns="33338"/>
            <a:lstStyle>
              <a:lvl1pPr>
                <a:spcBef>
                  <a:spcPct val="35000"/>
                </a:spcBef>
                <a:buClr>
                  <a:schemeClr val="tx2"/>
                </a:buClr>
                <a:buSzPct val="90000"/>
                <a:buFont typeface="Monotype Sorts" pitchFamily="2" charset="2"/>
                <a:buChar char="n"/>
                <a:defRPr kumimoji="1" sz="2000">
                  <a:solidFill>
                    <a:schemeClr val="tx1"/>
                  </a:solidFill>
                  <a:latin typeface="Helvetica" panose="020B0604020202020204" pitchFamily="34" charset="0"/>
                </a:defRPr>
              </a:lvl1pPr>
              <a:lvl2pPr marL="742950" indent="-285750">
                <a:spcBef>
                  <a:spcPct val="35000"/>
                </a:spcBef>
                <a:buClr>
                  <a:schemeClr val="folHlink"/>
                </a:buClr>
                <a:buSzPct val="80000"/>
                <a:buFont typeface="Monotype Sorts" pitchFamily="2" charset="2"/>
                <a:buChar char="l"/>
                <a:defRPr kumimoji="1" sz="2000">
                  <a:solidFill>
                    <a:schemeClr val="tx1"/>
                  </a:solidFill>
                  <a:latin typeface="Helvetica" panose="020B0604020202020204" pitchFamily="34" charset="0"/>
                </a:defRPr>
              </a:lvl2pPr>
              <a:lvl3pPr marL="1143000" indent="-228600">
                <a:spcBef>
                  <a:spcPct val="35000"/>
                </a:spcBef>
                <a:buClr>
                  <a:srgbClr val="33CC33"/>
                </a:buClr>
                <a:buSzPct val="75000"/>
                <a:buFont typeface="Webdings" panose="05030102010509060703" pitchFamily="18" charset="2"/>
                <a:buChar char="4"/>
                <a:defRPr kumimoji="1" sz="2000">
                  <a:solidFill>
                    <a:schemeClr val="tx1"/>
                  </a:solidFill>
                  <a:latin typeface="Helvetica" panose="020B0604020202020204" pitchFamily="34" charset="0"/>
                </a:defRPr>
              </a:lvl3pPr>
              <a:lvl4pPr marL="1600200" indent="-228600">
                <a:spcBef>
                  <a:spcPct val="35000"/>
                </a:spcBef>
                <a:buClr>
                  <a:schemeClr val="hlink"/>
                </a:buClr>
                <a:buFont typeface="Times New Roman" panose="02020603050405020304" pitchFamily="18" charset="0"/>
                <a:buChar char="–"/>
                <a:defRPr kumimoji="1" sz="2000">
                  <a:solidFill>
                    <a:schemeClr val="tx1"/>
                  </a:solidFill>
                  <a:latin typeface="Helvetica" panose="020B0604020202020204" pitchFamily="34" charset="0"/>
                </a:defRPr>
              </a:lvl4pPr>
              <a:lvl5pPr marL="2057400" indent="-228600">
                <a:spcBef>
                  <a:spcPct val="35000"/>
                </a:spcBef>
                <a:buClr>
                  <a:schemeClr val="tx2"/>
                </a:buClr>
                <a:buSzPct val="75000"/>
                <a:buChar char="»"/>
                <a:defRPr kumimoji="1" sz="2000">
                  <a:solidFill>
                    <a:schemeClr val="tx1"/>
                  </a:solidFill>
                  <a:latin typeface="Helvetica" panose="020B0604020202020204" pitchFamily="34" charset="0"/>
                </a:defRPr>
              </a:lvl5pPr>
              <a:lvl6pPr marL="2514600" indent="-228600" eaLnBrk="0" fontAlgn="base" hangingPunct="0">
                <a:spcBef>
                  <a:spcPct val="35000"/>
                </a:spcBef>
                <a:spcAft>
                  <a:spcPct val="0"/>
                </a:spcAft>
                <a:buClr>
                  <a:schemeClr val="tx2"/>
                </a:buClr>
                <a:buSzPct val="75000"/>
                <a:buChar char="»"/>
                <a:defRPr kumimoji="1" sz="2000">
                  <a:solidFill>
                    <a:schemeClr val="tx1"/>
                  </a:solidFill>
                  <a:latin typeface="Helvetica" panose="020B0604020202020204" pitchFamily="34" charset="0"/>
                </a:defRPr>
              </a:lvl6pPr>
              <a:lvl7pPr marL="2971800" indent="-228600" eaLnBrk="0" fontAlgn="base" hangingPunct="0">
                <a:spcBef>
                  <a:spcPct val="35000"/>
                </a:spcBef>
                <a:spcAft>
                  <a:spcPct val="0"/>
                </a:spcAft>
                <a:buClr>
                  <a:schemeClr val="tx2"/>
                </a:buClr>
                <a:buSzPct val="75000"/>
                <a:buChar char="»"/>
                <a:defRPr kumimoji="1" sz="2000">
                  <a:solidFill>
                    <a:schemeClr val="tx1"/>
                  </a:solidFill>
                  <a:latin typeface="Helvetica" panose="020B0604020202020204" pitchFamily="34" charset="0"/>
                </a:defRPr>
              </a:lvl7pPr>
              <a:lvl8pPr marL="3429000" indent="-228600" eaLnBrk="0" fontAlgn="base" hangingPunct="0">
                <a:spcBef>
                  <a:spcPct val="35000"/>
                </a:spcBef>
                <a:spcAft>
                  <a:spcPct val="0"/>
                </a:spcAft>
                <a:buClr>
                  <a:schemeClr val="tx2"/>
                </a:buClr>
                <a:buSzPct val="75000"/>
                <a:buChar char="»"/>
                <a:defRPr kumimoji="1" sz="2000">
                  <a:solidFill>
                    <a:schemeClr val="tx1"/>
                  </a:solidFill>
                  <a:latin typeface="Helvetica" panose="020B0604020202020204" pitchFamily="34" charset="0"/>
                </a:defRPr>
              </a:lvl8pPr>
              <a:lvl9pPr marL="3886200" indent="-228600" eaLnBrk="0" fontAlgn="base" hangingPunct="0">
                <a:spcBef>
                  <a:spcPct val="35000"/>
                </a:spcBef>
                <a:spcAft>
                  <a:spcPct val="0"/>
                </a:spcAft>
                <a:buClr>
                  <a:schemeClr val="tx2"/>
                </a:buClr>
                <a:buSzPct val="75000"/>
                <a:buChar char="»"/>
                <a:defRPr kumimoji="1" sz="2000">
                  <a:solidFill>
                    <a:schemeClr val="tx1"/>
                  </a:solidFill>
                  <a:latin typeface="Helvetica" panose="020B0604020202020204" pitchFamily="34" charset="0"/>
                </a:defRPr>
              </a:lvl9pPr>
            </a:lstStyle>
            <a:p>
              <a:pPr>
                <a:spcBef>
                  <a:spcPct val="0"/>
                </a:spcBef>
                <a:buClrTx/>
                <a:buSzTx/>
                <a:buFontTx/>
                <a:buNone/>
              </a:pPr>
              <a:r>
                <a:rPr kumimoji="0" lang="en-US" altLang="en-US" sz="1350">
                  <a:latin typeface="Arial" panose="020B0604020202020204" pitchFamily="34" charset="0"/>
                </a:rPr>
                <a:t>(= </a:t>
              </a:r>
              <a:r>
                <a:rPr kumimoji="0" lang="en-US" altLang="en-US" sz="1350" b="1">
                  <a:latin typeface="Arial" panose="020B0604020202020204" pitchFamily="34" charset="0"/>
                </a:rPr>
                <a:t>some</a:t>
              </a:r>
              <a:r>
                <a:rPr kumimoji="0" lang="en-US" altLang="en-US" sz="1350">
                  <a:latin typeface="Arial" panose="020B0604020202020204" pitchFamily="34" charset="0"/>
                </a:rPr>
                <a:t>) </a:t>
              </a:r>
              <a:r>
                <a:rPr kumimoji="0" lang="en-US" altLang="en-US" sz="1350">
                  <a:latin typeface="Arial" panose="020B0604020202020204" pitchFamily="34" charset="0"/>
                  <a:sym typeface="Symbol" panose="05050102010706020507" pitchFamily="18" charset="2"/>
                </a:rPr>
                <a:t> </a:t>
              </a:r>
              <a:r>
                <a:rPr kumimoji="0" lang="en-US" altLang="en-US" sz="1350" b="1">
                  <a:latin typeface="Arial" panose="020B0604020202020204" pitchFamily="34" charset="0"/>
                  <a:sym typeface="Symbol" panose="05050102010706020507" pitchFamily="18" charset="2"/>
                </a:rPr>
                <a:t>in</a:t>
              </a:r>
            </a:p>
            <a:p>
              <a:pPr>
                <a:spcBef>
                  <a:spcPct val="0"/>
                </a:spcBef>
                <a:buClrTx/>
                <a:buSzTx/>
                <a:buFontTx/>
                <a:buNone/>
              </a:pPr>
              <a:r>
                <a:rPr kumimoji="0" lang="en-US" altLang="en-US" sz="1350">
                  <a:latin typeface="Arial" panose="020B0604020202020204" pitchFamily="34" charset="0"/>
                  <a:sym typeface="Symbol" panose="05050102010706020507" pitchFamily="18" charset="2"/>
                </a:rPr>
                <a:t>However, ( </a:t>
              </a:r>
              <a:r>
                <a:rPr kumimoji="0" lang="en-US" altLang="en-US" sz="1350" b="1">
                  <a:latin typeface="Arial" panose="020B0604020202020204" pitchFamily="34" charset="0"/>
                  <a:sym typeface="Symbol" panose="05050102010706020507" pitchFamily="18" charset="2"/>
                </a:rPr>
                <a:t>some</a:t>
              </a:r>
              <a:r>
                <a:rPr kumimoji="0" lang="en-US" altLang="en-US" sz="1350">
                  <a:latin typeface="Arial" panose="020B0604020202020204" pitchFamily="34" charset="0"/>
                  <a:sym typeface="Symbol" panose="05050102010706020507" pitchFamily="18" charset="2"/>
                </a:rPr>
                <a:t>)  </a:t>
              </a:r>
              <a:r>
                <a:rPr kumimoji="0" lang="en-US" altLang="en-US" sz="1350" b="1">
                  <a:latin typeface="Arial" panose="020B0604020202020204" pitchFamily="34" charset="0"/>
                  <a:sym typeface="Symbol" panose="05050102010706020507" pitchFamily="18" charset="2"/>
                </a:rPr>
                <a:t>not in</a:t>
              </a:r>
              <a:endParaRPr kumimoji="0" lang="en-US" altLang="en-US" sz="1350">
                <a:latin typeface="Arial" panose="020B0604020202020204" pitchFamily="34" charset="0"/>
                <a:sym typeface="Symbol" panose="05050102010706020507" pitchFamily="18" charset="2"/>
              </a:endParaRPr>
            </a:p>
          </p:txBody>
        </p:sp>
        <p:sp>
          <p:nvSpPr>
            <p:cNvPr id="95254" name="Line 24"/>
            <p:cNvSpPr>
              <a:spLocks noChangeShapeType="1"/>
            </p:cNvSpPr>
            <p:nvPr/>
          </p:nvSpPr>
          <p:spPr bwMode="auto">
            <a:xfrm flipH="1">
              <a:off x="2919413" y="5840413"/>
              <a:ext cx="122237" cy="2794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sz="1350"/>
            </a:p>
          </p:txBody>
        </p:sp>
      </p:grpSp>
    </p:spTree>
    <p:extLst>
      <p:ext uri="{BB962C8B-B14F-4D97-AF65-F5344CB8AC3E}">
        <p14:creationId xmlns:p14="http://schemas.microsoft.com/office/powerpoint/2010/main" val="1108083288"/>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47490" name="Rectangle 2"/>
          <p:cNvSpPr>
            <a:spLocks noGrp="1" noChangeArrowheads="1"/>
          </p:cNvSpPr>
          <p:nvPr>
            <p:ph type="title"/>
          </p:nvPr>
        </p:nvSpPr>
        <p:spPr>
          <a:xfrm>
            <a:off x="619840" y="145256"/>
            <a:ext cx="8404622" cy="457200"/>
          </a:xfrm>
        </p:spPr>
        <p:txBody>
          <a:bodyPr/>
          <a:lstStyle/>
          <a:p>
            <a:pPr>
              <a:defRPr/>
            </a:pPr>
            <a:r>
              <a:rPr lang="en-US" sz="2800" dirty="0" smtClean="0"/>
              <a:t>Set Comparison – “all” Clause</a:t>
            </a:r>
          </a:p>
        </p:txBody>
      </p:sp>
      <p:sp>
        <p:nvSpPr>
          <p:cNvPr id="97283" name="Rectangle 3"/>
          <p:cNvSpPr>
            <a:spLocks noGrp="1" noChangeArrowheads="1"/>
          </p:cNvSpPr>
          <p:nvPr>
            <p:ph type="body" idx="1"/>
          </p:nvPr>
        </p:nvSpPr>
        <p:spPr>
          <a:xfrm>
            <a:off x="267892" y="1036797"/>
            <a:ext cx="8487488" cy="732235"/>
          </a:xfrm>
        </p:spPr>
        <p:txBody>
          <a:bodyPr/>
          <a:lstStyle/>
          <a:p>
            <a:pPr>
              <a:tabLst>
                <a:tab pos="1027510" algn="l"/>
                <a:tab pos="1372791" algn="l"/>
              </a:tabLst>
            </a:pPr>
            <a:r>
              <a:rPr lang="en-US" altLang="en-US" sz="2000" dirty="0" smtClean="0"/>
              <a:t>Find the names of all instructors whose salary is greater than the salary of all instructors in the Biology department.</a:t>
            </a:r>
          </a:p>
        </p:txBody>
      </p:sp>
      <p:sp>
        <p:nvSpPr>
          <p:cNvPr id="97284" name="Text Box 4"/>
          <p:cNvSpPr txBox="1">
            <a:spLocks noChangeArrowheads="1"/>
          </p:cNvSpPr>
          <p:nvPr/>
        </p:nvSpPr>
        <p:spPr bwMode="auto">
          <a:xfrm>
            <a:off x="411480" y="1908810"/>
            <a:ext cx="8435340" cy="1631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35000"/>
              </a:spcBef>
              <a:buClr>
                <a:schemeClr val="tx2"/>
              </a:buClr>
              <a:buSzPct val="90000"/>
              <a:buFont typeface="Monotype Sorts" pitchFamily="2" charset="2"/>
              <a:buChar char="n"/>
              <a:defRPr kumimoji="1" sz="2000">
                <a:solidFill>
                  <a:schemeClr val="tx1"/>
                </a:solidFill>
                <a:latin typeface="Helvetica" panose="020B0604020202020204" pitchFamily="34" charset="0"/>
              </a:defRPr>
            </a:lvl1pPr>
            <a:lvl2pPr marL="742950" indent="-285750">
              <a:spcBef>
                <a:spcPct val="35000"/>
              </a:spcBef>
              <a:buClr>
                <a:schemeClr val="folHlink"/>
              </a:buClr>
              <a:buSzPct val="80000"/>
              <a:buFont typeface="Monotype Sorts" pitchFamily="2" charset="2"/>
              <a:buChar char="l"/>
              <a:defRPr kumimoji="1" sz="2000">
                <a:solidFill>
                  <a:schemeClr val="tx1"/>
                </a:solidFill>
                <a:latin typeface="Helvetica" panose="020B0604020202020204" pitchFamily="34" charset="0"/>
              </a:defRPr>
            </a:lvl2pPr>
            <a:lvl3pPr marL="1143000" indent="-228600">
              <a:spcBef>
                <a:spcPct val="35000"/>
              </a:spcBef>
              <a:buClr>
                <a:srgbClr val="33CC33"/>
              </a:buClr>
              <a:buSzPct val="75000"/>
              <a:buFont typeface="Webdings" panose="05030102010509060703" pitchFamily="18" charset="2"/>
              <a:buChar char="4"/>
              <a:defRPr kumimoji="1" sz="2000">
                <a:solidFill>
                  <a:schemeClr val="tx1"/>
                </a:solidFill>
                <a:latin typeface="Helvetica" panose="020B0604020202020204" pitchFamily="34" charset="0"/>
              </a:defRPr>
            </a:lvl3pPr>
            <a:lvl4pPr marL="1600200" indent="-228600">
              <a:spcBef>
                <a:spcPct val="35000"/>
              </a:spcBef>
              <a:buClr>
                <a:schemeClr val="hlink"/>
              </a:buClr>
              <a:buFont typeface="Times New Roman" panose="02020603050405020304" pitchFamily="18" charset="0"/>
              <a:buChar char="–"/>
              <a:defRPr kumimoji="1" sz="2000">
                <a:solidFill>
                  <a:schemeClr val="tx1"/>
                </a:solidFill>
                <a:latin typeface="Helvetica" panose="020B0604020202020204" pitchFamily="34" charset="0"/>
              </a:defRPr>
            </a:lvl4pPr>
            <a:lvl5pPr marL="2057400" indent="-228600">
              <a:spcBef>
                <a:spcPct val="35000"/>
              </a:spcBef>
              <a:buClr>
                <a:schemeClr val="tx2"/>
              </a:buClr>
              <a:buSzPct val="75000"/>
              <a:buChar char="»"/>
              <a:defRPr kumimoji="1" sz="2000">
                <a:solidFill>
                  <a:schemeClr val="tx1"/>
                </a:solidFill>
                <a:latin typeface="Helvetica" panose="020B0604020202020204" pitchFamily="34" charset="0"/>
              </a:defRPr>
            </a:lvl5pPr>
            <a:lvl6pPr marL="2514600" indent="-228600" eaLnBrk="0" fontAlgn="base" hangingPunct="0">
              <a:spcBef>
                <a:spcPct val="35000"/>
              </a:spcBef>
              <a:spcAft>
                <a:spcPct val="0"/>
              </a:spcAft>
              <a:buClr>
                <a:schemeClr val="tx2"/>
              </a:buClr>
              <a:buSzPct val="75000"/>
              <a:buChar char="»"/>
              <a:defRPr kumimoji="1" sz="2000">
                <a:solidFill>
                  <a:schemeClr val="tx1"/>
                </a:solidFill>
                <a:latin typeface="Helvetica" panose="020B0604020202020204" pitchFamily="34" charset="0"/>
              </a:defRPr>
            </a:lvl6pPr>
            <a:lvl7pPr marL="2971800" indent="-228600" eaLnBrk="0" fontAlgn="base" hangingPunct="0">
              <a:spcBef>
                <a:spcPct val="35000"/>
              </a:spcBef>
              <a:spcAft>
                <a:spcPct val="0"/>
              </a:spcAft>
              <a:buClr>
                <a:schemeClr val="tx2"/>
              </a:buClr>
              <a:buSzPct val="75000"/>
              <a:buChar char="»"/>
              <a:defRPr kumimoji="1" sz="2000">
                <a:solidFill>
                  <a:schemeClr val="tx1"/>
                </a:solidFill>
                <a:latin typeface="Helvetica" panose="020B0604020202020204" pitchFamily="34" charset="0"/>
              </a:defRPr>
            </a:lvl7pPr>
            <a:lvl8pPr marL="3429000" indent="-228600" eaLnBrk="0" fontAlgn="base" hangingPunct="0">
              <a:spcBef>
                <a:spcPct val="35000"/>
              </a:spcBef>
              <a:spcAft>
                <a:spcPct val="0"/>
              </a:spcAft>
              <a:buClr>
                <a:schemeClr val="tx2"/>
              </a:buClr>
              <a:buSzPct val="75000"/>
              <a:buChar char="»"/>
              <a:defRPr kumimoji="1" sz="2000">
                <a:solidFill>
                  <a:schemeClr val="tx1"/>
                </a:solidFill>
                <a:latin typeface="Helvetica" panose="020B0604020202020204" pitchFamily="34" charset="0"/>
              </a:defRPr>
            </a:lvl8pPr>
            <a:lvl9pPr marL="3886200" indent="-228600" eaLnBrk="0" fontAlgn="base" hangingPunct="0">
              <a:spcBef>
                <a:spcPct val="35000"/>
              </a:spcBef>
              <a:spcAft>
                <a:spcPct val="0"/>
              </a:spcAft>
              <a:buClr>
                <a:schemeClr val="tx2"/>
              </a:buClr>
              <a:buSzPct val="75000"/>
              <a:buChar char="»"/>
              <a:defRPr kumimoji="1" sz="2000">
                <a:solidFill>
                  <a:schemeClr val="tx1"/>
                </a:solidFill>
                <a:latin typeface="Helvetica" panose="020B0604020202020204" pitchFamily="34" charset="0"/>
              </a:defRPr>
            </a:lvl9pPr>
          </a:lstStyle>
          <a:p>
            <a:pPr>
              <a:spcBef>
                <a:spcPct val="0"/>
              </a:spcBef>
              <a:buClrTx/>
              <a:buSzTx/>
              <a:buFontTx/>
              <a:buNone/>
            </a:pPr>
            <a:r>
              <a:rPr kumimoji="0" lang="en-US" altLang="en-US" b="1" dirty="0"/>
              <a:t>select </a:t>
            </a:r>
            <a:r>
              <a:rPr kumimoji="0" lang="en-US" altLang="en-US" i="1" dirty="0"/>
              <a:t>name</a:t>
            </a:r>
          </a:p>
          <a:p>
            <a:pPr>
              <a:spcBef>
                <a:spcPct val="0"/>
              </a:spcBef>
              <a:buClrTx/>
              <a:buSzTx/>
              <a:buFontTx/>
              <a:buNone/>
            </a:pPr>
            <a:r>
              <a:rPr kumimoji="0" lang="en-US" altLang="en-US" b="1" dirty="0"/>
              <a:t>from </a:t>
            </a:r>
            <a:r>
              <a:rPr kumimoji="0" lang="en-US" altLang="en-US" i="1" dirty="0"/>
              <a:t>instructor</a:t>
            </a:r>
          </a:p>
          <a:p>
            <a:pPr>
              <a:spcBef>
                <a:spcPct val="0"/>
              </a:spcBef>
              <a:buClrTx/>
              <a:buSzTx/>
              <a:buFontTx/>
              <a:buNone/>
            </a:pPr>
            <a:r>
              <a:rPr kumimoji="0" lang="en-US" altLang="en-US" b="1" dirty="0"/>
              <a:t>where </a:t>
            </a:r>
            <a:r>
              <a:rPr kumimoji="0" lang="en-US" altLang="en-US" i="1" dirty="0"/>
              <a:t>salary </a:t>
            </a:r>
            <a:r>
              <a:rPr kumimoji="0" lang="en-US" altLang="en-US" dirty="0"/>
              <a:t>&gt; </a:t>
            </a:r>
            <a:r>
              <a:rPr kumimoji="0" lang="en-US" altLang="en-US" b="1" dirty="0"/>
              <a:t>all </a:t>
            </a:r>
            <a:r>
              <a:rPr kumimoji="0" lang="en-US" altLang="en-US" dirty="0"/>
              <a:t>(</a:t>
            </a:r>
            <a:r>
              <a:rPr kumimoji="0" lang="en-US" altLang="en-US" b="1" dirty="0"/>
              <a:t>select </a:t>
            </a:r>
            <a:r>
              <a:rPr kumimoji="0" lang="en-US" altLang="en-US" i="1" dirty="0"/>
              <a:t>salary</a:t>
            </a:r>
          </a:p>
          <a:p>
            <a:pPr>
              <a:spcBef>
                <a:spcPct val="0"/>
              </a:spcBef>
              <a:buClrTx/>
              <a:buSzTx/>
              <a:buFontTx/>
              <a:buNone/>
            </a:pPr>
            <a:r>
              <a:rPr kumimoji="0" lang="en-US" altLang="en-US" b="1" dirty="0"/>
              <a:t>                                from </a:t>
            </a:r>
            <a:r>
              <a:rPr kumimoji="0" lang="en-US" altLang="en-US" i="1" dirty="0"/>
              <a:t>instructor</a:t>
            </a:r>
          </a:p>
          <a:p>
            <a:pPr>
              <a:spcBef>
                <a:spcPct val="0"/>
              </a:spcBef>
              <a:buClrTx/>
              <a:buSzTx/>
              <a:buFontTx/>
              <a:buNone/>
            </a:pPr>
            <a:r>
              <a:rPr kumimoji="0" lang="en-US" altLang="en-US" b="1" dirty="0"/>
              <a:t>                                where </a:t>
            </a:r>
            <a:r>
              <a:rPr kumimoji="0" lang="en-US" altLang="en-US" i="1" dirty="0" err="1"/>
              <a:t>dept</a:t>
            </a:r>
            <a:r>
              <a:rPr kumimoji="0" lang="en-US" altLang="en-US" i="1" dirty="0"/>
              <a:t> name </a:t>
            </a:r>
            <a:r>
              <a:rPr kumimoji="0" lang="en-US" altLang="en-US" dirty="0"/>
              <a:t>= ’Biology’);</a:t>
            </a:r>
          </a:p>
        </p:txBody>
      </p:sp>
    </p:spTree>
    <p:extLst>
      <p:ext uri="{BB962C8B-B14F-4D97-AF65-F5344CB8AC3E}">
        <p14:creationId xmlns:p14="http://schemas.microsoft.com/office/powerpoint/2010/main" val="3843898865"/>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9538" name="Rectangle 2"/>
          <p:cNvSpPr>
            <a:spLocks noGrp="1" noChangeArrowheads="1"/>
          </p:cNvSpPr>
          <p:nvPr>
            <p:ph type="title"/>
          </p:nvPr>
        </p:nvSpPr>
        <p:spPr>
          <a:xfrm>
            <a:off x="596980" y="186929"/>
            <a:ext cx="8404622" cy="457200"/>
          </a:xfrm>
        </p:spPr>
        <p:txBody>
          <a:bodyPr/>
          <a:lstStyle/>
          <a:p>
            <a:pPr>
              <a:defRPr/>
            </a:pPr>
            <a:r>
              <a:rPr lang="en-US" sz="2800" dirty="0" smtClean="0"/>
              <a:t>Definition of “all” Clause</a:t>
            </a:r>
          </a:p>
        </p:txBody>
      </p:sp>
      <p:sp>
        <p:nvSpPr>
          <p:cNvPr id="99331" name="Rectangle 3"/>
          <p:cNvSpPr>
            <a:spLocks noGrp="1" noChangeArrowheads="1"/>
          </p:cNvSpPr>
          <p:nvPr>
            <p:ph type="body" idx="1"/>
          </p:nvPr>
        </p:nvSpPr>
        <p:spPr>
          <a:xfrm>
            <a:off x="346472" y="1011460"/>
            <a:ext cx="7494508" cy="281604"/>
          </a:xfrm>
          <a:noFill/>
        </p:spPr>
        <p:txBody>
          <a:bodyPr vert="horz" wrap="square" lIns="67866" tIns="33338" rIns="67866" bIns="33338" numCol="1" anchor="t" anchorCtr="0" compatLnSpc="1">
            <a:prstTxWarp prst="textNoShape">
              <a:avLst/>
            </a:prstTxWarp>
          </a:bodyPr>
          <a:lstStyle/>
          <a:p>
            <a:r>
              <a:rPr lang="en-US" altLang="en-US" sz="2000" dirty="0" smtClean="0"/>
              <a:t>F &lt;comp&gt; </a:t>
            </a:r>
            <a:r>
              <a:rPr lang="en-US" altLang="en-US" sz="2000" b="1" dirty="0" smtClean="0"/>
              <a:t>all </a:t>
            </a:r>
            <a:r>
              <a:rPr lang="en-US" altLang="en-US" sz="2000" i="1" dirty="0" smtClean="0"/>
              <a:t>r </a:t>
            </a:r>
            <a:r>
              <a:rPr lang="en-US" altLang="en-US" sz="2000" dirty="0" smtClean="0">
                <a:sym typeface="Symbol" panose="05050102010706020507" pitchFamily="18" charset="2"/>
              </a:rPr>
              <a:t></a:t>
            </a:r>
            <a:r>
              <a:rPr lang="en-US" altLang="en-US" sz="2000" i="1" dirty="0" smtClean="0">
                <a:sym typeface="Symbol" panose="05050102010706020507" pitchFamily="18" charset="2"/>
              </a:rPr>
              <a:t>t </a:t>
            </a:r>
            <a:r>
              <a:rPr lang="en-US" altLang="en-US" sz="2000" dirty="0" smtClean="0">
                <a:sym typeface="Symbol" panose="05050102010706020507" pitchFamily="18" charset="2"/>
              </a:rPr>
              <a:t></a:t>
            </a:r>
            <a:r>
              <a:rPr lang="en-US" altLang="en-US" sz="2000" i="1" dirty="0" smtClean="0">
                <a:sym typeface="Symbol" panose="05050102010706020507" pitchFamily="18" charset="2"/>
              </a:rPr>
              <a:t>r</a:t>
            </a:r>
            <a:r>
              <a:rPr lang="en-US" altLang="en-US" sz="2000" dirty="0" smtClean="0">
                <a:sym typeface="Symbol" panose="05050102010706020507" pitchFamily="18" charset="2"/>
              </a:rPr>
              <a:t> (F &lt;comp&gt; </a:t>
            </a:r>
            <a:r>
              <a:rPr lang="en-US" altLang="en-US" sz="2000" i="1" dirty="0" smtClean="0">
                <a:sym typeface="Symbol" panose="05050102010706020507" pitchFamily="18" charset="2"/>
              </a:rPr>
              <a:t>t)</a:t>
            </a:r>
            <a:endParaRPr lang="en-US" altLang="en-US" sz="2000" dirty="0" smtClean="0"/>
          </a:p>
        </p:txBody>
      </p:sp>
      <p:grpSp>
        <p:nvGrpSpPr>
          <p:cNvPr id="99332" name="Group 1"/>
          <p:cNvGrpSpPr>
            <a:grpSpLocks/>
          </p:cNvGrpSpPr>
          <p:nvPr/>
        </p:nvGrpSpPr>
        <p:grpSpPr bwMode="auto">
          <a:xfrm>
            <a:off x="596980" y="1805940"/>
            <a:ext cx="8295560" cy="4400550"/>
            <a:chOff x="1238250" y="1752600"/>
            <a:chExt cx="6800850" cy="4219575"/>
          </a:xfrm>
        </p:grpSpPr>
        <p:grpSp>
          <p:nvGrpSpPr>
            <p:cNvPr id="99333" name="Group 4"/>
            <p:cNvGrpSpPr>
              <a:grpSpLocks/>
            </p:cNvGrpSpPr>
            <p:nvPr/>
          </p:nvGrpSpPr>
          <p:grpSpPr bwMode="auto">
            <a:xfrm>
              <a:off x="2619375" y="1752600"/>
              <a:ext cx="457200" cy="1066800"/>
              <a:chOff x="2448" y="1296"/>
              <a:chExt cx="288" cy="960"/>
            </a:xfrm>
          </p:grpSpPr>
          <p:sp>
            <p:nvSpPr>
              <p:cNvPr id="99350" name="Rectangle 5"/>
              <p:cNvSpPr>
                <a:spLocks noChangeArrowheads="1"/>
              </p:cNvSpPr>
              <p:nvPr/>
            </p:nvSpPr>
            <p:spPr bwMode="auto">
              <a:xfrm>
                <a:off x="2448" y="1296"/>
                <a:ext cx="288" cy="336"/>
              </a:xfrm>
              <a:prstGeom prst="rect">
                <a:avLst/>
              </a:prstGeom>
              <a:solidFill>
                <a:schemeClr val="bg1"/>
              </a:solidFill>
              <a:ln w="12700">
                <a:solidFill>
                  <a:schemeClr val="tx1"/>
                </a:solidFill>
                <a:miter lim="800000"/>
                <a:headEnd/>
                <a:tailEnd/>
              </a:ln>
            </p:spPr>
            <p:txBody>
              <a:bodyPr wrap="none" anchor="ctr"/>
              <a:lstStyle>
                <a:lvl1pPr>
                  <a:spcBef>
                    <a:spcPct val="35000"/>
                  </a:spcBef>
                  <a:buClr>
                    <a:schemeClr val="tx2"/>
                  </a:buClr>
                  <a:buSzPct val="90000"/>
                  <a:buFont typeface="Monotype Sorts" pitchFamily="2" charset="2"/>
                  <a:buChar char="n"/>
                  <a:defRPr kumimoji="1" sz="2000">
                    <a:solidFill>
                      <a:schemeClr val="tx1"/>
                    </a:solidFill>
                    <a:latin typeface="Helvetica" panose="020B0604020202020204" pitchFamily="34" charset="0"/>
                  </a:defRPr>
                </a:lvl1pPr>
                <a:lvl2pPr marL="742950" indent="-285750">
                  <a:spcBef>
                    <a:spcPct val="35000"/>
                  </a:spcBef>
                  <a:buClr>
                    <a:schemeClr val="folHlink"/>
                  </a:buClr>
                  <a:buSzPct val="80000"/>
                  <a:buFont typeface="Monotype Sorts" pitchFamily="2" charset="2"/>
                  <a:buChar char="l"/>
                  <a:defRPr kumimoji="1" sz="2000">
                    <a:solidFill>
                      <a:schemeClr val="tx1"/>
                    </a:solidFill>
                    <a:latin typeface="Helvetica" panose="020B0604020202020204" pitchFamily="34" charset="0"/>
                  </a:defRPr>
                </a:lvl2pPr>
                <a:lvl3pPr marL="1143000" indent="-228600">
                  <a:spcBef>
                    <a:spcPct val="35000"/>
                  </a:spcBef>
                  <a:buClr>
                    <a:srgbClr val="33CC33"/>
                  </a:buClr>
                  <a:buSzPct val="75000"/>
                  <a:buFont typeface="Webdings" panose="05030102010509060703" pitchFamily="18" charset="2"/>
                  <a:buChar char="4"/>
                  <a:defRPr kumimoji="1" sz="2000">
                    <a:solidFill>
                      <a:schemeClr val="tx1"/>
                    </a:solidFill>
                    <a:latin typeface="Helvetica" panose="020B0604020202020204" pitchFamily="34" charset="0"/>
                  </a:defRPr>
                </a:lvl3pPr>
                <a:lvl4pPr marL="1600200" indent="-228600">
                  <a:spcBef>
                    <a:spcPct val="35000"/>
                  </a:spcBef>
                  <a:buClr>
                    <a:schemeClr val="hlink"/>
                  </a:buClr>
                  <a:buFont typeface="Times New Roman" panose="02020603050405020304" pitchFamily="18" charset="0"/>
                  <a:buChar char="–"/>
                  <a:defRPr kumimoji="1" sz="2000">
                    <a:solidFill>
                      <a:schemeClr val="tx1"/>
                    </a:solidFill>
                    <a:latin typeface="Helvetica" panose="020B0604020202020204" pitchFamily="34" charset="0"/>
                  </a:defRPr>
                </a:lvl4pPr>
                <a:lvl5pPr marL="2057400" indent="-228600">
                  <a:spcBef>
                    <a:spcPct val="35000"/>
                  </a:spcBef>
                  <a:buClr>
                    <a:schemeClr val="tx2"/>
                  </a:buClr>
                  <a:buSzPct val="75000"/>
                  <a:buChar char="»"/>
                  <a:defRPr kumimoji="1" sz="2000">
                    <a:solidFill>
                      <a:schemeClr val="tx1"/>
                    </a:solidFill>
                    <a:latin typeface="Helvetica" panose="020B0604020202020204" pitchFamily="34" charset="0"/>
                  </a:defRPr>
                </a:lvl5pPr>
                <a:lvl6pPr marL="2514600" indent="-228600" eaLnBrk="0" fontAlgn="base" hangingPunct="0">
                  <a:spcBef>
                    <a:spcPct val="35000"/>
                  </a:spcBef>
                  <a:spcAft>
                    <a:spcPct val="0"/>
                  </a:spcAft>
                  <a:buClr>
                    <a:schemeClr val="tx2"/>
                  </a:buClr>
                  <a:buSzPct val="75000"/>
                  <a:buChar char="»"/>
                  <a:defRPr kumimoji="1" sz="2000">
                    <a:solidFill>
                      <a:schemeClr val="tx1"/>
                    </a:solidFill>
                    <a:latin typeface="Helvetica" panose="020B0604020202020204" pitchFamily="34" charset="0"/>
                  </a:defRPr>
                </a:lvl6pPr>
                <a:lvl7pPr marL="2971800" indent="-228600" eaLnBrk="0" fontAlgn="base" hangingPunct="0">
                  <a:spcBef>
                    <a:spcPct val="35000"/>
                  </a:spcBef>
                  <a:spcAft>
                    <a:spcPct val="0"/>
                  </a:spcAft>
                  <a:buClr>
                    <a:schemeClr val="tx2"/>
                  </a:buClr>
                  <a:buSzPct val="75000"/>
                  <a:buChar char="»"/>
                  <a:defRPr kumimoji="1" sz="2000">
                    <a:solidFill>
                      <a:schemeClr val="tx1"/>
                    </a:solidFill>
                    <a:latin typeface="Helvetica" panose="020B0604020202020204" pitchFamily="34" charset="0"/>
                  </a:defRPr>
                </a:lvl7pPr>
                <a:lvl8pPr marL="3429000" indent="-228600" eaLnBrk="0" fontAlgn="base" hangingPunct="0">
                  <a:spcBef>
                    <a:spcPct val="35000"/>
                  </a:spcBef>
                  <a:spcAft>
                    <a:spcPct val="0"/>
                  </a:spcAft>
                  <a:buClr>
                    <a:schemeClr val="tx2"/>
                  </a:buClr>
                  <a:buSzPct val="75000"/>
                  <a:buChar char="»"/>
                  <a:defRPr kumimoji="1" sz="2000">
                    <a:solidFill>
                      <a:schemeClr val="tx1"/>
                    </a:solidFill>
                    <a:latin typeface="Helvetica" panose="020B0604020202020204" pitchFamily="34" charset="0"/>
                  </a:defRPr>
                </a:lvl8pPr>
                <a:lvl9pPr marL="3886200" indent="-228600" eaLnBrk="0" fontAlgn="base" hangingPunct="0">
                  <a:spcBef>
                    <a:spcPct val="35000"/>
                  </a:spcBef>
                  <a:spcAft>
                    <a:spcPct val="0"/>
                  </a:spcAft>
                  <a:buClr>
                    <a:schemeClr val="tx2"/>
                  </a:buClr>
                  <a:buSzPct val="75000"/>
                  <a:buChar char="»"/>
                  <a:defRPr kumimoji="1" sz="2000">
                    <a:solidFill>
                      <a:schemeClr val="tx1"/>
                    </a:solidFill>
                    <a:latin typeface="Helvetica" panose="020B0604020202020204" pitchFamily="34" charset="0"/>
                  </a:defRPr>
                </a:lvl9pPr>
              </a:lstStyle>
              <a:p>
                <a:pPr algn="ctr">
                  <a:spcBef>
                    <a:spcPct val="0"/>
                  </a:spcBef>
                  <a:buClrTx/>
                  <a:buSzTx/>
                  <a:buFontTx/>
                  <a:buNone/>
                </a:pPr>
                <a:r>
                  <a:rPr kumimoji="0" lang="en-US" altLang="en-US" sz="1800">
                    <a:latin typeface="Times New Roman" panose="02020603050405020304" pitchFamily="18" charset="0"/>
                  </a:rPr>
                  <a:t>0</a:t>
                </a:r>
              </a:p>
            </p:txBody>
          </p:sp>
          <p:sp>
            <p:nvSpPr>
              <p:cNvPr id="99351" name="Rectangle 6"/>
              <p:cNvSpPr>
                <a:spLocks noChangeArrowheads="1"/>
              </p:cNvSpPr>
              <p:nvPr/>
            </p:nvSpPr>
            <p:spPr bwMode="auto">
              <a:xfrm>
                <a:off x="2448" y="1584"/>
                <a:ext cx="288" cy="336"/>
              </a:xfrm>
              <a:prstGeom prst="rect">
                <a:avLst/>
              </a:prstGeom>
              <a:solidFill>
                <a:schemeClr val="bg1"/>
              </a:solidFill>
              <a:ln w="12700">
                <a:solidFill>
                  <a:schemeClr val="tx1"/>
                </a:solidFill>
                <a:miter lim="800000"/>
                <a:headEnd/>
                <a:tailEnd/>
              </a:ln>
            </p:spPr>
            <p:txBody>
              <a:bodyPr wrap="none" anchor="ctr"/>
              <a:lstStyle>
                <a:lvl1pPr>
                  <a:spcBef>
                    <a:spcPct val="35000"/>
                  </a:spcBef>
                  <a:buClr>
                    <a:schemeClr val="tx2"/>
                  </a:buClr>
                  <a:buSzPct val="90000"/>
                  <a:buFont typeface="Monotype Sorts" pitchFamily="2" charset="2"/>
                  <a:buChar char="n"/>
                  <a:defRPr kumimoji="1" sz="2000">
                    <a:solidFill>
                      <a:schemeClr val="tx1"/>
                    </a:solidFill>
                    <a:latin typeface="Helvetica" panose="020B0604020202020204" pitchFamily="34" charset="0"/>
                  </a:defRPr>
                </a:lvl1pPr>
                <a:lvl2pPr marL="742950" indent="-285750">
                  <a:spcBef>
                    <a:spcPct val="35000"/>
                  </a:spcBef>
                  <a:buClr>
                    <a:schemeClr val="folHlink"/>
                  </a:buClr>
                  <a:buSzPct val="80000"/>
                  <a:buFont typeface="Monotype Sorts" pitchFamily="2" charset="2"/>
                  <a:buChar char="l"/>
                  <a:defRPr kumimoji="1" sz="2000">
                    <a:solidFill>
                      <a:schemeClr val="tx1"/>
                    </a:solidFill>
                    <a:latin typeface="Helvetica" panose="020B0604020202020204" pitchFamily="34" charset="0"/>
                  </a:defRPr>
                </a:lvl2pPr>
                <a:lvl3pPr marL="1143000" indent="-228600">
                  <a:spcBef>
                    <a:spcPct val="35000"/>
                  </a:spcBef>
                  <a:buClr>
                    <a:srgbClr val="33CC33"/>
                  </a:buClr>
                  <a:buSzPct val="75000"/>
                  <a:buFont typeface="Webdings" panose="05030102010509060703" pitchFamily="18" charset="2"/>
                  <a:buChar char="4"/>
                  <a:defRPr kumimoji="1" sz="2000">
                    <a:solidFill>
                      <a:schemeClr val="tx1"/>
                    </a:solidFill>
                    <a:latin typeface="Helvetica" panose="020B0604020202020204" pitchFamily="34" charset="0"/>
                  </a:defRPr>
                </a:lvl3pPr>
                <a:lvl4pPr marL="1600200" indent="-228600">
                  <a:spcBef>
                    <a:spcPct val="35000"/>
                  </a:spcBef>
                  <a:buClr>
                    <a:schemeClr val="hlink"/>
                  </a:buClr>
                  <a:buFont typeface="Times New Roman" panose="02020603050405020304" pitchFamily="18" charset="0"/>
                  <a:buChar char="–"/>
                  <a:defRPr kumimoji="1" sz="2000">
                    <a:solidFill>
                      <a:schemeClr val="tx1"/>
                    </a:solidFill>
                    <a:latin typeface="Helvetica" panose="020B0604020202020204" pitchFamily="34" charset="0"/>
                  </a:defRPr>
                </a:lvl4pPr>
                <a:lvl5pPr marL="2057400" indent="-228600">
                  <a:spcBef>
                    <a:spcPct val="35000"/>
                  </a:spcBef>
                  <a:buClr>
                    <a:schemeClr val="tx2"/>
                  </a:buClr>
                  <a:buSzPct val="75000"/>
                  <a:buChar char="»"/>
                  <a:defRPr kumimoji="1" sz="2000">
                    <a:solidFill>
                      <a:schemeClr val="tx1"/>
                    </a:solidFill>
                    <a:latin typeface="Helvetica" panose="020B0604020202020204" pitchFamily="34" charset="0"/>
                  </a:defRPr>
                </a:lvl5pPr>
                <a:lvl6pPr marL="2514600" indent="-228600" eaLnBrk="0" fontAlgn="base" hangingPunct="0">
                  <a:spcBef>
                    <a:spcPct val="35000"/>
                  </a:spcBef>
                  <a:spcAft>
                    <a:spcPct val="0"/>
                  </a:spcAft>
                  <a:buClr>
                    <a:schemeClr val="tx2"/>
                  </a:buClr>
                  <a:buSzPct val="75000"/>
                  <a:buChar char="»"/>
                  <a:defRPr kumimoji="1" sz="2000">
                    <a:solidFill>
                      <a:schemeClr val="tx1"/>
                    </a:solidFill>
                    <a:latin typeface="Helvetica" panose="020B0604020202020204" pitchFamily="34" charset="0"/>
                  </a:defRPr>
                </a:lvl6pPr>
                <a:lvl7pPr marL="2971800" indent="-228600" eaLnBrk="0" fontAlgn="base" hangingPunct="0">
                  <a:spcBef>
                    <a:spcPct val="35000"/>
                  </a:spcBef>
                  <a:spcAft>
                    <a:spcPct val="0"/>
                  </a:spcAft>
                  <a:buClr>
                    <a:schemeClr val="tx2"/>
                  </a:buClr>
                  <a:buSzPct val="75000"/>
                  <a:buChar char="»"/>
                  <a:defRPr kumimoji="1" sz="2000">
                    <a:solidFill>
                      <a:schemeClr val="tx1"/>
                    </a:solidFill>
                    <a:latin typeface="Helvetica" panose="020B0604020202020204" pitchFamily="34" charset="0"/>
                  </a:defRPr>
                </a:lvl7pPr>
                <a:lvl8pPr marL="3429000" indent="-228600" eaLnBrk="0" fontAlgn="base" hangingPunct="0">
                  <a:spcBef>
                    <a:spcPct val="35000"/>
                  </a:spcBef>
                  <a:spcAft>
                    <a:spcPct val="0"/>
                  </a:spcAft>
                  <a:buClr>
                    <a:schemeClr val="tx2"/>
                  </a:buClr>
                  <a:buSzPct val="75000"/>
                  <a:buChar char="»"/>
                  <a:defRPr kumimoji="1" sz="2000">
                    <a:solidFill>
                      <a:schemeClr val="tx1"/>
                    </a:solidFill>
                    <a:latin typeface="Helvetica" panose="020B0604020202020204" pitchFamily="34" charset="0"/>
                  </a:defRPr>
                </a:lvl8pPr>
                <a:lvl9pPr marL="3886200" indent="-228600" eaLnBrk="0" fontAlgn="base" hangingPunct="0">
                  <a:spcBef>
                    <a:spcPct val="35000"/>
                  </a:spcBef>
                  <a:spcAft>
                    <a:spcPct val="0"/>
                  </a:spcAft>
                  <a:buClr>
                    <a:schemeClr val="tx2"/>
                  </a:buClr>
                  <a:buSzPct val="75000"/>
                  <a:buChar char="»"/>
                  <a:defRPr kumimoji="1" sz="2000">
                    <a:solidFill>
                      <a:schemeClr val="tx1"/>
                    </a:solidFill>
                    <a:latin typeface="Helvetica" panose="020B0604020202020204" pitchFamily="34" charset="0"/>
                  </a:defRPr>
                </a:lvl9pPr>
              </a:lstStyle>
              <a:p>
                <a:pPr algn="ctr">
                  <a:spcBef>
                    <a:spcPct val="0"/>
                  </a:spcBef>
                  <a:buClrTx/>
                  <a:buSzTx/>
                  <a:buFontTx/>
                  <a:buNone/>
                </a:pPr>
                <a:r>
                  <a:rPr kumimoji="0" lang="en-US" altLang="en-US" sz="1800">
                    <a:latin typeface="Times New Roman" panose="02020603050405020304" pitchFamily="18" charset="0"/>
                  </a:rPr>
                  <a:t>5</a:t>
                </a:r>
              </a:p>
            </p:txBody>
          </p:sp>
          <p:sp>
            <p:nvSpPr>
              <p:cNvPr id="99352" name="Rectangle 7"/>
              <p:cNvSpPr>
                <a:spLocks noChangeArrowheads="1"/>
              </p:cNvSpPr>
              <p:nvPr/>
            </p:nvSpPr>
            <p:spPr bwMode="auto">
              <a:xfrm>
                <a:off x="2448" y="1920"/>
                <a:ext cx="288" cy="336"/>
              </a:xfrm>
              <a:prstGeom prst="rect">
                <a:avLst/>
              </a:prstGeom>
              <a:solidFill>
                <a:schemeClr val="bg1"/>
              </a:solidFill>
              <a:ln w="12700">
                <a:solidFill>
                  <a:schemeClr val="tx1"/>
                </a:solidFill>
                <a:miter lim="800000"/>
                <a:headEnd/>
                <a:tailEnd/>
              </a:ln>
            </p:spPr>
            <p:txBody>
              <a:bodyPr wrap="none" anchor="ctr"/>
              <a:lstStyle>
                <a:lvl1pPr>
                  <a:spcBef>
                    <a:spcPct val="35000"/>
                  </a:spcBef>
                  <a:buClr>
                    <a:schemeClr val="tx2"/>
                  </a:buClr>
                  <a:buSzPct val="90000"/>
                  <a:buFont typeface="Monotype Sorts" pitchFamily="2" charset="2"/>
                  <a:buChar char="n"/>
                  <a:defRPr kumimoji="1" sz="2000">
                    <a:solidFill>
                      <a:schemeClr val="tx1"/>
                    </a:solidFill>
                    <a:latin typeface="Helvetica" panose="020B0604020202020204" pitchFamily="34" charset="0"/>
                  </a:defRPr>
                </a:lvl1pPr>
                <a:lvl2pPr marL="742950" indent="-285750">
                  <a:spcBef>
                    <a:spcPct val="35000"/>
                  </a:spcBef>
                  <a:buClr>
                    <a:schemeClr val="folHlink"/>
                  </a:buClr>
                  <a:buSzPct val="80000"/>
                  <a:buFont typeface="Monotype Sorts" pitchFamily="2" charset="2"/>
                  <a:buChar char="l"/>
                  <a:defRPr kumimoji="1" sz="2000">
                    <a:solidFill>
                      <a:schemeClr val="tx1"/>
                    </a:solidFill>
                    <a:latin typeface="Helvetica" panose="020B0604020202020204" pitchFamily="34" charset="0"/>
                  </a:defRPr>
                </a:lvl2pPr>
                <a:lvl3pPr marL="1143000" indent="-228600">
                  <a:spcBef>
                    <a:spcPct val="35000"/>
                  </a:spcBef>
                  <a:buClr>
                    <a:srgbClr val="33CC33"/>
                  </a:buClr>
                  <a:buSzPct val="75000"/>
                  <a:buFont typeface="Webdings" panose="05030102010509060703" pitchFamily="18" charset="2"/>
                  <a:buChar char="4"/>
                  <a:defRPr kumimoji="1" sz="2000">
                    <a:solidFill>
                      <a:schemeClr val="tx1"/>
                    </a:solidFill>
                    <a:latin typeface="Helvetica" panose="020B0604020202020204" pitchFamily="34" charset="0"/>
                  </a:defRPr>
                </a:lvl3pPr>
                <a:lvl4pPr marL="1600200" indent="-228600">
                  <a:spcBef>
                    <a:spcPct val="35000"/>
                  </a:spcBef>
                  <a:buClr>
                    <a:schemeClr val="hlink"/>
                  </a:buClr>
                  <a:buFont typeface="Times New Roman" panose="02020603050405020304" pitchFamily="18" charset="0"/>
                  <a:buChar char="–"/>
                  <a:defRPr kumimoji="1" sz="2000">
                    <a:solidFill>
                      <a:schemeClr val="tx1"/>
                    </a:solidFill>
                    <a:latin typeface="Helvetica" panose="020B0604020202020204" pitchFamily="34" charset="0"/>
                  </a:defRPr>
                </a:lvl4pPr>
                <a:lvl5pPr marL="2057400" indent="-228600">
                  <a:spcBef>
                    <a:spcPct val="35000"/>
                  </a:spcBef>
                  <a:buClr>
                    <a:schemeClr val="tx2"/>
                  </a:buClr>
                  <a:buSzPct val="75000"/>
                  <a:buChar char="»"/>
                  <a:defRPr kumimoji="1" sz="2000">
                    <a:solidFill>
                      <a:schemeClr val="tx1"/>
                    </a:solidFill>
                    <a:latin typeface="Helvetica" panose="020B0604020202020204" pitchFamily="34" charset="0"/>
                  </a:defRPr>
                </a:lvl5pPr>
                <a:lvl6pPr marL="2514600" indent="-228600" eaLnBrk="0" fontAlgn="base" hangingPunct="0">
                  <a:spcBef>
                    <a:spcPct val="35000"/>
                  </a:spcBef>
                  <a:spcAft>
                    <a:spcPct val="0"/>
                  </a:spcAft>
                  <a:buClr>
                    <a:schemeClr val="tx2"/>
                  </a:buClr>
                  <a:buSzPct val="75000"/>
                  <a:buChar char="»"/>
                  <a:defRPr kumimoji="1" sz="2000">
                    <a:solidFill>
                      <a:schemeClr val="tx1"/>
                    </a:solidFill>
                    <a:latin typeface="Helvetica" panose="020B0604020202020204" pitchFamily="34" charset="0"/>
                  </a:defRPr>
                </a:lvl6pPr>
                <a:lvl7pPr marL="2971800" indent="-228600" eaLnBrk="0" fontAlgn="base" hangingPunct="0">
                  <a:spcBef>
                    <a:spcPct val="35000"/>
                  </a:spcBef>
                  <a:spcAft>
                    <a:spcPct val="0"/>
                  </a:spcAft>
                  <a:buClr>
                    <a:schemeClr val="tx2"/>
                  </a:buClr>
                  <a:buSzPct val="75000"/>
                  <a:buChar char="»"/>
                  <a:defRPr kumimoji="1" sz="2000">
                    <a:solidFill>
                      <a:schemeClr val="tx1"/>
                    </a:solidFill>
                    <a:latin typeface="Helvetica" panose="020B0604020202020204" pitchFamily="34" charset="0"/>
                  </a:defRPr>
                </a:lvl7pPr>
                <a:lvl8pPr marL="3429000" indent="-228600" eaLnBrk="0" fontAlgn="base" hangingPunct="0">
                  <a:spcBef>
                    <a:spcPct val="35000"/>
                  </a:spcBef>
                  <a:spcAft>
                    <a:spcPct val="0"/>
                  </a:spcAft>
                  <a:buClr>
                    <a:schemeClr val="tx2"/>
                  </a:buClr>
                  <a:buSzPct val="75000"/>
                  <a:buChar char="»"/>
                  <a:defRPr kumimoji="1" sz="2000">
                    <a:solidFill>
                      <a:schemeClr val="tx1"/>
                    </a:solidFill>
                    <a:latin typeface="Helvetica" panose="020B0604020202020204" pitchFamily="34" charset="0"/>
                  </a:defRPr>
                </a:lvl8pPr>
                <a:lvl9pPr marL="3886200" indent="-228600" eaLnBrk="0" fontAlgn="base" hangingPunct="0">
                  <a:spcBef>
                    <a:spcPct val="35000"/>
                  </a:spcBef>
                  <a:spcAft>
                    <a:spcPct val="0"/>
                  </a:spcAft>
                  <a:buClr>
                    <a:schemeClr val="tx2"/>
                  </a:buClr>
                  <a:buSzPct val="75000"/>
                  <a:buChar char="»"/>
                  <a:defRPr kumimoji="1" sz="2000">
                    <a:solidFill>
                      <a:schemeClr val="tx1"/>
                    </a:solidFill>
                    <a:latin typeface="Helvetica" panose="020B0604020202020204" pitchFamily="34" charset="0"/>
                  </a:defRPr>
                </a:lvl9pPr>
              </a:lstStyle>
              <a:p>
                <a:pPr algn="ctr">
                  <a:spcBef>
                    <a:spcPct val="0"/>
                  </a:spcBef>
                  <a:buClrTx/>
                  <a:buSzTx/>
                  <a:buFontTx/>
                  <a:buNone/>
                </a:pPr>
                <a:r>
                  <a:rPr kumimoji="0" lang="en-US" altLang="en-US" sz="1800">
                    <a:latin typeface="Times New Roman" panose="02020603050405020304" pitchFamily="18" charset="0"/>
                  </a:rPr>
                  <a:t>6</a:t>
                </a:r>
              </a:p>
            </p:txBody>
          </p:sp>
        </p:grpSp>
        <p:sp>
          <p:nvSpPr>
            <p:cNvPr id="99334" name="Text Box 8"/>
            <p:cNvSpPr txBox="1">
              <a:spLocks noChangeArrowheads="1"/>
            </p:cNvSpPr>
            <p:nvPr/>
          </p:nvSpPr>
          <p:spPr bwMode="auto">
            <a:xfrm>
              <a:off x="1593850" y="2057400"/>
              <a:ext cx="1219200" cy="400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35000"/>
                </a:spcBef>
                <a:buClr>
                  <a:schemeClr val="tx2"/>
                </a:buClr>
                <a:buSzPct val="90000"/>
                <a:buFont typeface="Monotype Sorts" pitchFamily="2" charset="2"/>
                <a:buChar char="n"/>
                <a:defRPr kumimoji="1" sz="2000">
                  <a:solidFill>
                    <a:schemeClr val="tx1"/>
                  </a:solidFill>
                  <a:latin typeface="Helvetica" panose="020B0604020202020204" pitchFamily="34" charset="0"/>
                </a:defRPr>
              </a:lvl1pPr>
              <a:lvl2pPr marL="742950" indent="-285750">
                <a:spcBef>
                  <a:spcPct val="35000"/>
                </a:spcBef>
                <a:buClr>
                  <a:schemeClr val="folHlink"/>
                </a:buClr>
                <a:buSzPct val="80000"/>
                <a:buFont typeface="Monotype Sorts" pitchFamily="2" charset="2"/>
                <a:buChar char="l"/>
                <a:defRPr kumimoji="1" sz="2000">
                  <a:solidFill>
                    <a:schemeClr val="tx1"/>
                  </a:solidFill>
                  <a:latin typeface="Helvetica" panose="020B0604020202020204" pitchFamily="34" charset="0"/>
                </a:defRPr>
              </a:lvl2pPr>
              <a:lvl3pPr marL="1143000" indent="-228600">
                <a:spcBef>
                  <a:spcPct val="35000"/>
                </a:spcBef>
                <a:buClr>
                  <a:srgbClr val="33CC33"/>
                </a:buClr>
                <a:buSzPct val="75000"/>
                <a:buFont typeface="Webdings" panose="05030102010509060703" pitchFamily="18" charset="2"/>
                <a:buChar char="4"/>
                <a:defRPr kumimoji="1" sz="2000">
                  <a:solidFill>
                    <a:schemeClr val="tx1"/>
                  </a:solidFill>
                  <a:latin typeface="Helvetica" panose="020B0604020202020204" pitchFamily="34" charset="0"/>
                </a:defRPr>
              </a:lvl3pPr>
              <a:lvl4pPr marL="1600200" indent="-228600">
                <a:spcBef>
                  <a:spcPct val="35000"/>
                </a:spcBef>
                <a:buClr>
                  <a:schemeClr val="hlink"/>
                </a:buClr>
                <a:buFont typeface="Times New Roman" panose="02020603050405020304" pitchFamily="18" charset="0"/>
                <a:buChar char="–"/>
                <a:defRPr kumimoji="1" sz="2000">
                  <a:solidFill>
                    <a:schemeClr val="tx1"/>
                  </a:solidFill>
                  <a:latin typeface="Helvetica" panose="020B0604020202020204" pitchFamily="34" charset="0"/>
                </a:defRPr>
              </a:lvl4pPr>
              <a:lvl5pPr marL="2057400" indent="-228600">
                <a:spcBef>
                  <a:spcPct val="35000"/>
                </a:spcBef>
                <a:buClr>
                  <a:schemeClr val="tx2"/>
                </a:buClr>
                <a:buSzPct val="75000"/>
                <a:buChar char="»"/>
                <a:defRPr kumimoji="1" sz="2000">
                  <a:solidFill>
                    <a:schemeClr val="tx1"/>
                  </a:solidFill>
                  <a:latin typeface="Helvetica" panose="020B0604020202020204" pitchFamily="34" charset="0"/>
                </a:defRPr>
              </a:lvl5pPr>
              <a:lvl6pPr marL="2514600" indent="-228600" eaLnBrk="0" fontAlgn="base" hangingPunct="0">
                <a:spcBef>
                  <a:spcPct val="35000"/>
                </a:spcBef>
                <a:spcAft>
                  <a:spcPct val="0"/>
                </a:spcAft>
                <a:buClr>
                  <a:schemeClr val="tx2"/>
                </a:buClr>
                <a:buSzPct val="75000"/>
                <a:buChar char="»"/>
                <a:defRPr kumimoji="1" sz="2000">
                  <a:solidFill>
                    <a:schemeClr val="tx1"/>
                  </a:solidFill>
                  <a:latin typeface="Helvetica" panose="020B0604020202020204" pitchFamily="34" charset="0"/>
                </a:defRPr>
              </a:lvl6pPr>
              <a:lvl7pPr marL="2971800" indent="-228600" eaLnBrk="0" fontAlgn="base" hangingPunct="0">
                <a:spcBef>
                  <a:spcPct val="35000"/>
                </a:spcBef>
                <a:spcAft>
                  <a:spcPct val="0"/>
                </a:spcAft>
                <a:buClr>
                  <a:schemeClr val="tx2"/>
                </a:buClr>
                <a:buSzPct val="75000"/>
                <a:buChar char="»"/>
                <a:defRPr kumimoji="1" sz="2000">
                  <a:solidFill>
                    <a:schemeClr val="tx1"/>
                  </a:solidFill>
                  <a:latin typeface="Helvetica" panose="020B0604020202020204" pitchFamily="34" charset="0"/>
                </a:defRPr>
              </a:lvl7pPr>
              <a:lvl8pPr marL="3429000" indent="-228600" eaLnBrk="0" fontAlgn="base" hangingPunct="0">
                <a:spcBef>
                  <a:spcPct val="35000"/>
                </a:spcBef>
                <a:spcAft>
                  <a:spcPct val="0"/>
                </a:spcAft>
                <a:buClr>
                  <a:schemeClr val="tx2"/>
                </a:buClr>
                <a:buSzPct val="75000"/>
                <a:buChar char="»"/>
                <a:defRPr kumimoji="1" sz="2000">
                  <a:solidFill>
                    <a:schemeClr val="tx1"/>
                  </a:solidFill>
                  <a:latin typeface="Helvetica" panose="020B0604020202020204" pitchFamily="34" charset="0"/>
                </a:defRPr>
              </a:lvl8pPr>
              <a:lvl9pPr marL="3886200" indent="-228600" eaLnBrk="0" fontAlgn="base" hangingPunct="0">
                <a:spcBef>
                  <a:spcPct val="35000"/>
                </a:spcBef>
                <a:spcAft>
                  <a:spcPct val="0"/>
                </a:spcAft>
                <a:buClr>
                  <a:schemeClr val="tx2"/>
                </a:buClr>
                <a:buSzPct val="75000"/>
                <a:buChar char="»"/>
                <a:defRPr kumimoji="1" sz="2000">
                  <a:solidFill>
                    <a:schemeClr val="tx1"/>
                  </a:solidFill>
                  <a:latin typeface="Helvetica" panose="020B0604020202020204" pitchFamily="34" charset="0"/>
                </a:defRPr>
              </a:lvl9pPr>
            </a:lstStyle>
            <a:p>
              <a:pPr>
                <a:spcBef>
                  <a:spcPct val="50000"/>
                </a:spcBef>
                <a:buClrTx/>
                <a:buSzTx/>
                <a:buFontTx/>
                <a:buNone/>
              </a:pPr>
              <a:r>
                <a:rPr kumimoji="0" lang="en-US" altLang="en-US" sz="1350"/>
                <a:t>(5 &lt; </a:t>
              </a:r>
              <a:r>
                <a:rPr kumimoji="0" lang="en-US" altLang="en-US" sz="1350" b="1"/>
                <a:t>all</a:t>
              </a:r>
              <a:endParaRPr kumimoji="0" lang="en-US" altLang="en-US" sz="1350"/>
            </a:p>
          </p:txBody>
        </p:sp>
        <p:sp>
          <p:nvSpPr>
            <p:cNvPr id="99335" name="Text Box 9"/>
            <p:cNvSpPr txBox="1">
              <a:spLocks noChangeArrowheads="1"/>
            </p:cNvSpPr>
            <p:nvPr/>
          </p:nvSpPr>
          <p:spPr bwMode="auto">
            <a:xfrm>
              <a:off x="3152775" y="2057400"/>
              <a:ext cx="1219200" cy="400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35000"/>
                </a:spcBef>
                <a:buClr>
                  <a:schemeClr val="tx2"/>
                </a:buClr>
                <a:buSzPct val="90000"/>
                <a:buFont typeface="Monotype Sorts" pitchFamily="2" charset="2"/>
                <a:buChar char="n"/>
                <a:defRPr kumimoji="1" sz="2000">
                  <a:solidFill>
                    <a:schemeClr val="tx1"/>
                  </a:solidFill>
                  <a:latin typeface="Helvetica" panose="020B0604020202020204" pitchFamily="34" charset="0"/>
                </a:defRPr>
              </a:lvl1pPr>
              <a:lvl2pPr marL="742950" indent="-285750">
                <a:spcBef>
                  <a:spcPct val="35000"/>
                </a:spcBef>
                <a:buClr>
                  <a:schemeClr val="folHlink"/>
                </a:buClr>
                <a:buSzPct val="80000"/>
                <a:buFont typeface="Monotype Sorts" pitchFamily="2" charset="2"/>
                <a:buChar char="l"/>
                <a:defRPr kumimoji="1" sz="2000">
                  <a:solidFill>
                    <a:schemeClr val="tx1"/>
                  </a:solidFill>
                  <a:latin typeface="Helvetica" panose="020B0604020202020204" pitchFamily="34" charset="0"/>
                </a:defRPr>
              </a:lvl2pPr>
              <a:lvl3pPr marL="1143000" indent="-228600">
                <a:spcBef>
                  <a:spcPct val="35000"/>
                </a:spcBef>
                <a:buClr>
                  <a:srgbClr val="33CC33"/>
                </a:buClr>
                <a:buSzPct val="75000"/>
                <a:buFont typeface="Webdings" panose="05030102010509060703" pitchFamily="18" charset="2"/>
                <a:buChar char="4"/>
                <a:defRPr kumimoji="1" sz="2000">
                  <a:solidFill>
                    <a:schemeClr val="tx1"/>
                  </a:solidFill>
                  <a:latin typeface="Helvetica" panose="020B0604020202020204" pitchFamily="34" charset="0"/>
                </a:defRPr>
              </a:lvl3pPr>
              <a:lvl4pPr marL="1600200" indent="-228600">
                <a:spcBef>
                  <a:spcPct val="35000"/>
                </a:spcBef>
                <a:buClr>
                  <a:schemeClr val="hlink"/>
                </a:buClr>
                <a:buFont typeface="Times New Roman" panose="02020603050405020304" pitchFamily="18" charset="0"/>
                <a:buChar char="–"/>
                <a:defRPr kumimoji="1" sz="2000">
                  <a:solidFill>
                    <a:schemeClr val="tx1"/>
                  </a:solidFill>
                  <a:latin typeface="Helvetica" panose="020B0604020202020204" pitchFamily="34" charset="0"/>
                </a:defRPr>
              </a:lvl4pPr>
              <a:lvl5pPr marL="2057400" indent="-228600">
                <a:spcBef>
                  <a:spcPct val="35000"/>
                </a:spcBef>
                <a:buClr>
                  <a:schemeClr val="tx2"/>
                </a:buClr>
                <a:buSzPct val="75000"/>
                <a:buChar char="»"/>
                <a:defRPr kumimoji="1" sz="2000">
                  <a:solidFill>
                    <a:schemeClr val="tx1"/>
                  </a:solidFill>
                  <a:latin typeface="Helvetica" panose="020B0604020202020204" pitchFamily="34" charset="0"/>
                </a:defRPr>
              </a:lvl5pPr>
              <a:lvl6pPr marL="2514600" indent="-228600" eaLnBrk="0" fontAlgn="base" hangingPunct="0">
                <a:spcBef>
                  <a:spcPct val="35000"/>
                </a:spcBef>
                <a:spcAft>
                  <a:spcPct val="0"/>
                </a:spcAft>
                <a:buClr>
                  <a:schemeClr val="tx2"/>
                </a:buClr>
                <a:buSzPct val="75000"/>
                <a:buChar char="»"/>
                <a:defRPr kumimoji="1" sz="2000">
                  <a:solidFill>
                    <a:schemeClr val="tx1"/>
                  </a:solidFill>
                  <a:latin typeface="Helvetica" panose="020B0604020202020204" pitchFamily="34" charset="0"/>
                </a:defRPr>
              </a:lvl6pPr>
              <a:lvl7pPr marL="2971800" indent="-228600" eaLnBrk="0" fontAlgn="base" hangingPunct="0">
                <a:spcBef>
                  <a:spcPct val="35000"/>
                </a:spcBef>
                <a:spcAft>
                  <a:spcPct val="0"/>
                </a:spcAft>
                <a:buClr>
                  <a:schemeClr val="tx2"/>
                </a:buClr>
                <a:buSzPct val="75000"/>
                <a:buChar char="»"/>
                <a:defRPr kumimoji="1" sz="2000">
                  <a:solidFill>
                    <a:schemeClr val="tx1"/>
                  </a:solidFill>
                  <a:latin typeface="Helvetica" panose="020B0604020202020204" pitchFamily="34" charset="0"/>
                </a:defRPr>
              </a:lvl7pPr>
              <a:lvl8pPr marL="3429000" indent="-228600" eaLnBrk="0" fontAlgn="base" hangingPunct="0">
                <a:spcBef>
                  <a:spcPct val="35000"/>
                </a:spcBef>
                <a:spcAft>
                  <a:spcPct val="0"/>
                </a:spcAft>
                <a:buClr>
                  <a:schemeClr val="tx2"/>
                </a:buClr>
                <a:buSzPct val="75000"/>
                <a:buChar char="»"/>
                <a:defRPr kumimoji="1" sz="2000">
                  <a:solidFill>
                    <a:schemeClr val="tx1"/>
                  </a:solidFill>
                  <a:latin typeface="Helvetica" panose="020B0604020202020204" pitchFamily="34" charset="0"/>
                </a:defRPr>
              </a:lvl8pPr>
              <a:lvl9pPr marL="3886200" indent="-228600" eaLnBrk="0" fontAlgn="base" hangingPunct="0">
                <a:spcBef>
                  <a:spcPct val="35000"/>
                </a:spcBef>
                <a:spcAft>
                  <a:spcPct val="0"/>
                </a:spcAft>
                <a:buClr>
                  <a:schemeClr val="tx2"/>
                </a:buClr>
                <a:buSzPct val="75000"/>
                <a:buChar char="»"/>
                <a:defRPr kumimoji="1" sz="2000">
                  <a:solidFill>
                    <a:schemeClr val="tx1"/>
                  </a:solidFill>
                  <a:latin typeface="Helvetica" panose="020B0604020202020204" pitchFamily="34" charset="0"/>
                </a:defRPr>
              </a:lvl9pPr>
            </a:lstStyle>
            <a:p>
              <a:pPr>
                <a:spcBef>
                  <a:spcPct val="50000"/>
                </a:spcBef>
                <a:buClrTx/>
                <a:buSzTx/>
                <a:buFontTx/>
                <a:buNone/>
              </a:pPr>
              <a:r>
                <a:rPr kumimoji="0" lang="en-US" altLang="en-US" sz="1350"/>
                <a:t>) = false</a:t>
              </a:r>
            </a:p>
          </p:txBody>
        </p:sp>
        <p:sp>
          <p:nvSpPr>
            <p:cNvPr id="99336" name="Rectangle 10"/>
            <p:cNvSpPr>
              <a:spLocks noChangeArrowheads="1"/>
            </p:cNvSpPr>
            <p:nvPr/>
          </p:nvSpPr>
          <p:spPr bwMode="auto">
            <a:xfrm>
              <a:off x="2619375" y="2971800"/>
              <a:ext cx="457200" cy="381000"/>
            </a:xfrm>
            <a:prstGeom prst="rect">
              <a:avLst/>
            </a:prstGeom>
            <a:solidFill>
              <a:schemeClr val="bg1"/>
            </a:solidFill>
            <a:ln w="12700">
              <a:solidFill>
                <a:schemeClr val="tx1"/>
              </a:solidFill>
              <a:miter lim="800000"/>
              <a:headEnd/>
              <a:tailEnd/>
            </a:ln>
          </p:spPr>
          <p:txBody>
            <a:bodyPr wrap="none" anchor="ctr"/>
            <a:lstStyle>
              <a:lvl1pPr>
                <a:spcBef>
                  <a:spcPct val="35000"/>
                </a:spcBef>
                <a:buClr>
                  <a:schemeClr val="tx2"/>
                </a:buClr>
                <a:buSzPct val="90000"/>
                <a:buFont typeface="Monotype Sorts" pitchFamily="2" charset="2"/>
                <a:buChar char="n"/>
                <a:defRPr kumimoji="1" sz="2000">
                  <a:solidFill>
                    <a:schemeClr val="tx1"/>
                  </a:solidFill>
                  <a:latin typeface="Helvetica" panose="020B0604020202020204" pitchFamily="34" charset="0"/>
                </a:defRPr>
              </a:lvl1pPr>
              <a:lvl2pPr marL="742950" indent="-285750">
                <a:spcBef>
                  <a:spcPct val="35000"/>
                </a:spcBef>
                <a:buClr>
                  <a:schemeClr val="folHlink"/>
                </a:buClr>
                <a:buSzPct val="80000"/>
                <a:buFont typeface="Monotype Sorts" pitchFamily="2" charset="2"/>
                <a:buChar char="l"/>
                <a:defRPr kumimoji="1" sz="2000">
                  <a:solidFill>
                    <a:schemeClr val="tx1"/>
                  </a:solidFill>
                  <a:latin typeface="Helvetica" panose="020B0604020202020204" pitchFamily="34" charset="0"/>
                </a:defRPr>
              </a:lvl2pPr>
              <a:lvl3pPr marL="1143000" indent="-228600">
                <a:spcBef>
                  <a:spcPct val="35000"/>
                </a:spcBef>
                <a:buClr>
                  <a:srgbClr val="33CC33"/>
                </a:buClr>
                <a:buSzPct val="75000"/>
                <a:buFont typeface="Webdings" panose="05030102010509060703" pitchFamily="18" charset="2"/>
                <a:buChar char="4"/>
                <a:defRPr kumimoji="1" sz="2000">
                  <a:solidFill>
                    <a:schemeClr val="tx1"/>
                  </a:solidFill>
                  <a:latin typeface="Helvetica" panose="020B0604020202020204" pitchFamily="34" charset="0"/>
                </a:defRPr>
              </a:lvl3pPr>
              <a:lvl4pPr marL="1600200" indent="-228600">
                <a:spcBef>
                  <a:spcPct val="35000"/>
                </a:spcBef>
                <a:buClr>
                  <a:schemeClr val="hlink"/>
                </a:buClr>
                <a:buFont typeface="Times New Roman" panose="02020603050405020304" pitchFamily="18" charset="0"/>
                <a:buChar char="–"/>
                <a:defRPr kumimoji="1" sz="2000">
                  <a:solidFill>
                    <a:schemeClr val="tx1"/>
                  </a:solidFill>
                  <a:latin typeface="Helvetica" panose="020B0604020202020204" pitchFamily="34" charset="0"/>
                </a:defRPr>
              </a:lvl4pPr>
              <a:lvl5pPr marL="2057400" indent="-228600">
                <a:spcBef>
                  <a:spcPct val="35000"/>
                </a:spcBef>
                <a:buClr>
                  <a:schemeClr val="tx2"/>
                </a:buClr>
                <a:buSzPct val="75000"/>
                <a:buChar char="»"/>
                <a:defRPr kumimoji="1" sz="2000">
                  <a:solidFill>
                    <a:schemeClr val="tx1"/>
                  </a:solidFill>
                  <a:latin typeface="Helvetica" panose="020B0604020202020204" pitchFamily="34" charset="0"/>
                </a:defRPr>
              </a:lvl5pPr>
              <a:lvl6pPr marL="2514600" indent="-228600" eaLnBrk="0" fontAlgn="base" hangingPunct="0">
                <a:spcBef>
                  <a:spcPct val="35000"/>
                </a:spcBef>
                <a:spcAft>
                  <a:spcPct val="0"/>
                </a:spcAft>
                <a:buClr>
                  <a:schemeClr val="tx2"/>
                </a:buClr>
                <a:buSzPct val="75000"/>
                <a:buChar char="»"/>
                <a:defRPr kumimoji="1" sz="2000">
                  <a:solidFill>
                    <a:schemeClr val="tx1"/>
                  </a:solidFill>
                  <a:latin typeface="Helvetica" panose="020B0604020202020204" pitchFamily="34" charset="0"/>
                </a:defRPr>
              </a:lvl6pPr>
              <a:lvl7pPr marL="2971800" indent="-228600" eaLnBrk="0" fontAlgn="base" hangingPunct="0">
                <a:spcBef>
                  <a:spcPct val="35000"/>
                </a:spcBef>
                <a:spcAft>
                  <a:spcPct val="0"/>
                </a:spcAft>
                <a:buClr>
                  <a:schemeClr val="tx2"/>
                </a:buClr>
                <a:buSzPct val="75000"/>
                <a:buChar char="»"/>
                <a:defRPr kumimoji="1" sz="2000">
                  <a:solidFill>
                    <a:schemeClr val="tx1"/>
                  </a:solidFill>
                  <a:latin typeface="Helvetica" panose="020B0604020202020204" pitchFamily="34" charset="0"/>
                </a:defRPr>
              </a:lvl7pPr>
              <a:lvl8pPr marL="3429000" indent="-228600" eaLnBrk="0" fontAlgn="base" hangingPunct="0">
                <a:spcBef>
                  <a:spcPct val="35000"/>
                </a:spcBef>
                <a:spcAft>
                  <a:spcPct val="0"/>
                </a:spcAft>
                <a:buClr>
                  <a:schemeClr val="tx2"/>
                </a:buClr>
                <a:buSzPct val="75000"/>
                <a:buChar char="»"/>
                <a:defRPr kumimoji="1" sz="2000">
                  <a:solidFill>
                    <a:schemeClr val="tx1"/>
                  </a:solidFill>
                  <a:latin typeface="Helvetica" panose="020B0604020202020204" pitchFamily="34" charset="0"/>
                </a:defRPr>
              </a:lvl8pPr>
              <a:lvl9pPr marL="3886200" indent="-228600" eaLnBrk="0" fontAlgn="base" hangingPunct="0">
                <a:spcBef>
                  <a:spcPct val="35000"/>
                </a:spcBef>
                <a:spcAft>
                  <a:spcPct val="0"/>
                </a:spcAft>
                <a:buClr>
                  <a:schemeClr val="tx2"/>
                </a:buClr>
                <a:buSzPct val="75000"/>
                <a:buChar char="»"/>
                <a:defRPr kumimoji="1" sz="2000">
                  <a:solidFill>
                    <a:schemeClr val="tx1"/>
                  </a:solidFill>
                  <a:latin typeface="Helvetica" panose="020B0604020202020204" pitchFamily="34" charset="0"/>
                </a:defRPr>
              </a:lvl9pPr>
            </a:lstStyle>
            <a:p>
              <a:pPr algn="ctr">
                <a:spcBef>
                  <a:spcPct val="0"/>
                </a:spcBef>
                <a:buClrTx/>
                <a:buSzTx/>
                <a:buFontTx/>
                <a:buNone/>
              </a:pPr>
              <a:r>
                <a:rPr kumimoji="0" lang="en-US" altLang="en-US" sz="1800">
                  <a:latin typeface="Times New Roman" panose="02020603050405020304" pitchFamily="18" charset="0"/>
                </a:rPr>
                <a:t>6</a:t>
              </a:r>
            </a:p>
          </p:txBody>
        </p:sp>
        <p:sp>
          <p:nvSpPr>
            <p:cNvPr id="99337" name="Rectangle 11"/>
            <p:cNvSpPr>
              <a:spLocks noChangeArrowheads="1"/>
            </p:cNvSpPr>
            <p:nvPr/>
          </p:nvSpPr>
          <p:spPr bwMode="auto">
            <a:xfrm>
              <a:off x="2619375" y="3276600"/>
              <a:ext cx="457200" cy="296863"/>
            </a:xfrm>
            <a:prstGeom prst="rect">
              <a:avLst/>
            </a:prstGeom>
            <a:solidFill>
              <a:schemeClr val="bg1"/>
            </a:solidFill>
            <a:ln w="12700">
              <a:solidFill>
                <a:schemeClr val="tx1"/>
              </a:solidFill>
              <a:miter lim="800000"/>
              <a:headEnd/>
              <a:tailEnd/>
            </a:ln>
          </p:spPr>
          <p:txBody>
            <a:bodyPr wrap="none" anchor="ctr"/>
            <a:lstStyle>
              <a:lvl1pPr>
                <a:spcBef>
                  <a:spcPct val="35000"/>
                </a:spcBef>
                <a:buClr>
                  <a:schemeClr val="tx2"/>
                </a:buClr>
                <a:buSzPct val="90000"/>
                <a:buFont typeface="Monotype Sorts" pitchFamily="2" charset="2"/>
                <a:buChar char="n"/>
                <a:defRPr kumimoji="1" sz="2000">
                  <a:solidFill>
                    <a:schemeClr val="tx1"/>
                  </a:solidFill>
                  <a:latin typeface="Helvetica" panose="020B0604020202020204" pitchFamily="34" charset="0"/>
                </a:defRPr>
              </a:lvl1pPr>
              <a:lvl2pPr marL="742950" indent="-285750">
                <a:spcBef>
                  <a:spcPct val="35000"/>
                </a:spcBef>
                <a:buClr>
                  <a:schemeClr val="folHlink"/>
                </a:buClr>
                <a:buSzPct val="80000"/>
                <a:buFont typeface="Monotype Sorts" pitchFamily="2" charset="2"/>
                <a:buChar char="l"/>
                <a:defRPr kumimoji="1" sz="2000">
                  <a:solidFill>
                    <a:schemeClr val="tx1"/>
                  </a:solidFill>
                  <a:latin typeface="Helvetica" panose="020B0604020202020204" pitchFamily="34" charset="0"/>
                </a:defRPr>
              </a:lvl2pPr>
              <a:lvl3pPr marL="1143000" indent="-228600">
                <a:spcBef>
                  <a:spcPct val="35000"/>
                </a:spcBef>
                <a:buClr>
                  <a:srgbClr val="33CC33"/>
                </a:buClr>
                <a:buSzPct val="75000"/>
                <a:buFont typeface="Webdings" panose="05030102010509060703" pitchFamily="18" charset="2"/>
                <a:buChar char="4"/>
                <a:defRPr kumimoji="1" sz="2000">
                  <a:solidFill>
                    <a:schemeClr val="tx1"/>
                  </a:solidFill>
                  <a:latin typeface="Helvetica" panose="020B0604020202020204" pitchFamily="34" charset="0"/>
                </a:defRPr>
              </a:lvl3pPr>
              <a:lvl4pPr marL="1600200" indent="-228600">
                <a:spcBef>
                  <a:spcPct val="35000"/>
                </a:spcBef>
                <a:buClr>
                  <a:schemeClr val="hlink"/>
                </a:buClr>
                <a:buFont typeface="Times New Roman" panose="02020603050405020304" pitchFamily="18" charset="0"/>
                <a:buChar char="–"/>
                <a:defRPr kumimoji="1" sz="2000">
                  <a:solidFill>
                    <a:schemeClr val="tx1"/>
                  </a:solidFill>
                  <a:latin typeface="Helvetica" panose="020B0604020202020204" pitchFamily="34" charset="0"/>
                </a:defRPr>
              </a:lvl4pPr>
              <a:lvl5pPr marL="2057400" indent="-228600">
                <a:spcBef>
                  <a:spcPct val="35000"/>
                </a:spcBef>
                <a:buClr>
                  <a:schemeClr val="tx2"/>
                </a:buClr>
                <a:buSzPct val="75000"/>
                <a:buChar char="»"/>
                <a:defRPr kumimoji="1" sz="2000">
                  <a:solidFill>
                    <a:schemeClr val="tx1"/>
                  </a:solidFill>
                  <a:latin typeface="Helvetica" panose="020B0604020202020204" pitchFamily="34" charset="0"/>
                </a:defRPr>
              </a:lvl5pPr>
              <a:lvl6pPr marL="2514600" indent="-228600" eaLnBrk="0" fontAlgn="base" hangingPunct="0">
                <a:spcBef>
                  <a:spcPct val="35000"/>
                </a:spcBef>
                <a:spcAft>
                  <a:spcPct val="0"/>
                </a:spcAft>
                <a:buClr>
                  <a:schemeClr val="tx2"/>
                </a:buClr>
                <a:buSzPct val="75000"/>
                <a:buChar char="»"/>
                <a:defRPr kumimoji="1" sz="2000">
                  <a:solidFill>
                    <a:schemeClr val="tx1"/>
                  </a:solidFill>
                  <a:latin typeface="Helvetica" panose="020B0604020202020204" pitchFamily="34" charset="0"/>
                </a:defRPr>
              </a:lvl6pPr>
              <a:lvl7pPr marL="2971800" indent="-228600" eaLnBrk="0" fontAlgn="base" hangingPunct="0">
                <a:spcBef>
                  <a:spcPct val="35000"/>
                </a:spcBef>
                <a:spcAft>
                  <a:spcPct val="0"/>
                </a:spcAft>
                <a:buClr>
                  <a:schemeClr val="tx2"/>
                </a:buClr>
                <a:buSzPct val="75000"/>
                <a:buChar char="»"/>
                <a:defRPr kumimoji="1" sz="2000">
                  <a:solidFill>
                    <a:schemeClr val="tx1"/>
                  </a:solidFill>
                  <a:latin typeface="Helvetica" panose="020B0604020202020204" pitchFamily="34" charset="0"/>
                </a:defRPr>
              </a:lvl7pPr>
              <a:lvl8pPr marL="3429000" indent="-228600" eaLnBrk="0" fontAlgn="base" hangingPunct="0">
                <a:spcBef>
                  <a:spcPct val="35000"/>
                </a:spcBef>
                <a:spcAft>
                  <a:spcPct val="0"/>
                </a:spcAft>
                <a:buClr>
                  <a:schemeClr val="tx2"/>
                </a:buClr>
                <a:buSzPct val="75000"/>
                <a:buChar char="»"/>
                <a:defRPr kumimoji="1" sz="2000">
                  <a:solidFill>
                    <a:schemeClr val="tx1"/>
                  </a:solidFill>
                  <a:latin typeface="Helvetica" panose="020B0604020202020204" pitchFamily="34" charset="0"/>
                </a:defRPr>
              </a:lvl8pPr>
              <a:lvl9pPr marL="3886200" indent="-228600" eaLnBrk="0" fontAlgn="base" hangingPunct="0">
                <a:spcBef>
                  <a:spcPct val="35000"/>
                </a:spcBef>
                <a:spcAft>
                  <a:spcPct val="0"/>
                </a:spcAft>
                <a:buClr>
                  <a:schemeClr val="tx2"/>
                </a:buClr>
                <a:buSzPct val="75000"/>
                <a:buChar char="»"/>
                <a:defRPr kumimoji="1" sz="2000">
                  <a:solidFill>
                    <a:schemeClr val="tx1"/>
                  </a:solidFill>
                  <a:latin typeface="Helvetica" panose="020B0604020202020204" pitchFamily="34" charset="0"/>
                </a:defRPr>
              </a:lvl9pPr>
            </a:lstStyle>
            <a:p>
              <a:pPr algn="ctr">
                <a:spcBef>
                  <a:spcPct val="0"/>
                </a:spcBef>
                <a:buClrTx/>
                <a:buSzTx/>
                <a:buFontTx/>
                <a:buNone/>
              </a:pPr>
              <a:r>
                <a:rPr kumimoji="0" lang="en-US" altLang="en-US" sz="1800">
                  <a:latin typeface="Times New Roman" panose="02020603050405020304" pitchFamily="18" charset="0"/>
                </a:rPr>
                <a:t>10</a:t>
              </a:r>
            </a:p>
          </p:txBody>
        </p:sp>
        <p:sp>
          <p:nvSpPr>
            <p:cNvPr id="99338" name="Rectangle 12"/>
            <p:cNvSpPr>
              <a:spLocks noChangeArrowheads="1"/>
            </p:cNvSpPr>
            <p:nvPr/>
          </p:nvSpPr>
          <p:spPr bwMode="auto">
            <a:xfrm>
              <a:off x="2619375" y="3730625"/>
              <a:ext cx="457200" cy="307975"/>
            </a:xfrm>
            <a:prstGeom prst="rect">
              <a:avLst/>
            </a:prstGeom>
            <a:solidFill>
              <a:schemeClr val="bg1"/>
            </a:solidFill>
            <a:ln w="12700">
              <a:solidFill>
                <a:schemeClr val="tx1"/>
              </a:solidFill>
              <a:miter lim="800000"/>
              <a:headEnd/>
              <a:tailEnd/>
            </a:ln>
          </p:spPr>
          <p:txBody>
            <a:bodyPr wrap="none" anchor="ctr"/>
            <a:lstStyle>
              <a:lvl1pPr>
                <a:spcBef>
                  <a:spcPct val="35000"/>
                </a:spcBef>
                <a:buClr>
                  <a:schemeClr val="tx2"/>
                </a:buClr>
                <a:buSzPct val="90000"/>
                <a:buFont typeface="Monotype Sorts" pitchFamily="2" charset="2"/>
                <a:buChar char="n"/>
                <a:defRPr kumimoji="1" sz="2000">
                  <a:solidFill>
                    <a:schemeClr val="tx1"/>
                  </a:solidFill>
                  <a:latin typeface="Helvetica" panose="020B0604020202020204" pitchFamily="34" charset="0"/>
                </a:defRPr>
              </a:lvl1pPr>
              <a:lvl2pPr marL="742950" indent="-285750">
                <a:spcBef>
                  <a:spcPct val="35000"/>
                </a:spcBef>
                <a:buClr>
                  <a:schemeClr val="folHlink"/>
                </a:buClr>
                <a:buSzPct val="80000"/>
                <a:buFont typeface="Monotype Sorts" pitchFamily="2" charset="2"/>
                <a:buChar char="l"/>
                <a:defRPr kumimoji="1" sz="2000">
                  <a:solidFill>
                    <a:schemeClr val="tx1"/>
                  </a:solidFill>
                  <a:latin typeface="Helvetica" panose="020B0604020202020204" pitchFamily="34" charset="0"/>
                </a:defRPr>
              </a:lvl2pPr>
              <a:lvl3pPr marL="1143000" indent="-228600">
                <a:spcBef>
                  <a:spcPct val="35000"/>
                </a:spcBef>
                <a:buClr>
                  <a:srgbClr val="33CC33"/>
                </a:buClr>
                <a:buSzPct val="75000"/>
                <a:buFont typeface="Webdings" panose="05030102010509060703" pitchFamily="18" charset="2"/>
                <a:buChar char="4"/>
                <a:defRPr kumimoji="1" sz="2000">
                  <a:solidFill>
                    <a:schemeClr val="tx1"/>
                  </a:solidFill>
                  <a:latin typeface="Helvetica" panose="020B0604020202020204" pitchFamily="34" charset="0"/>
                </a:defRPr>
              </a:lvl3pPr>
              <a:lvl4pPr marL="1600200" indent="-228600">
                <a:spcBef>
                  <a:spcPct val="35000"/>
                </a:spcBef>
                <a:buClr>
                  <a:schemeClr val="hlink"/>
                </a:buClr>
                <a:buFont typeface="Times New Roman" panose="02020603050405020304" pitchFamily="18" charset="0"/>
                <a:buChar char="–"/>
                <a:defRPr kumimoji="1" sz="2000">
                  <a:solidFill>
                    <a:schemeClr val="tx1"/>
                  </a:solidFill>
                  <a:latin typeface="Helvetica" panose="020B0604020202020204" pitchFamily="34" charset="0"/>
                </a:defRPr>
              </a:lvl4pPr>
              <a:lvl5pPr marL="2057400" indent="-228600">
                <a:spcBef>
                  <a:spcPct val="35000"/>
                </a:spcBef>
                <a:buClr>
                  <a:schemeClr val="tx2"/>
                </a:buClr>
                <a:buSzPct val="75000"/>
                <a:buChar char="»"/>
                <a:defRPr kumimoji="1" sz="2000">
                  <a:solidFill>
                    <a:schemeClr val="tx1"/>
                  </a:solidFill>
                  <a:latin typeface="Helvetica" panose="020B0604020202020204" pitchFamily="34" charset="0"/>
                </a:defRPr>
              </a:lvl5pPr>
              <a:lvl6pPr marL="2514600" indent="-228600" eaLnBrk="0" fontAlgn="base" hangingPunct="0">
                <a:spcBef>
                  <a:spcPct val="35000"/>
                </a:spcBef>
                <a:spcAft>
                  <a:spcPct val="0"/>
                </a:spcAft>
                <a:buClr>
                  <a:schemeClr val="tx2"/>
                </a:buClr>
                <a:buSzPct val="75000"/>
                <a:buChar char="»"/>
                <a:defRPr kumimoji="1" sz="2000">
                  <a:solidFill>
                    <a:schemeClr val="tx1"/>
                  </a:solidFill>
                  <a:latin typeface="Helvetica" panose="020B0604020202020204" pitchFamily="34" charset="0"/>
                </a:defRPr>
              </a:lvl6pPr>
              <a:lvl7pPr marL="2971800" indent="-228600" eaLnBrk="0" fontAlgn="base" hangingPunct="0">
                <a:spcBef>
                  <a:spcPct val="35000"/>
                </a:spcBef>
                <a:spcAft>
                  <a:spcPct val="0"/>
                </a:spcAft>
                <a:buClr>
                  <a:schemeClr val="tx2"/>
                </a:buClr>
                <a:buSzPct val="75000"/>
                <a:buChar char="»"/>
                <a:defRPr kumimoji="1" sz="2000">
                  <a:solidFill>
                    <a:schemeClr val="tx1"/>
                  </a:solidFill>
                  <a:latin typeface="Helvetica" panose="020B0604020202020204" pitchFamily="34" charset="0"/>
                </a:defRPr>
              </a:lvl7pPr>
              <a:lvl8pPr marL="3429000" indent="-228600" eaLnBrk="0" fontAlgn="base" hangingPunct="0">
                <a:spcBef>
                  <a:spcPct val="35000"/>
                </a:spcBef>
                <a:spcAft>
                  <a:spcPct val="0"/>
                </a:spcAft>
                <a:buClr>
                  <a:schemeClr val="tx2"/>
                </a:buClr>
                <a:buSzPct val="75000"/>
                <a:buChar char="»"/>
                <a:defRPr kumimoji="1" sz="2000">
                  <a:solidFill>
                    <a:schemeClr val="tx1"/>
                  </a:solidFill>
                  <a:latin typeface="Helvetica" panose="020B0604020202020204" pitchFamily="34" charset="0"/>
                </a:defRPr>
              </a:lvl8pPr>
              <a:lvl9pPr marL="3886200" indent="-228600" eaLnBrk="0" fontAlgn="base" hangingPunct="0">
                <a:spcBef>
                  <a:spcPct val="35000"/>
                </a:spcBef>
                <a:spcAft>
                  <a:spcPct val="0"/>
                </a:spcAft>
                <a:buClr>
                  <a:schemeClr val="tx2"/>
                </a:buClr>
                <a:buSzPct val="75000"/>
                <a:buChar char="»"/>
                <a:defRPr kumimoji="1" sz="2000">
                  <a:solidFill>
                    <a:schemeClr val="tx1"/>
                  </a:solidFill>
                  <a:latin typeface="Helvetica" panose="020B0604020202020204" pitchFamily="34" charset="0"/>
                </a:defRPr>
              </a:lvl9pPr>
            </a:lstStyle>
            <a:p>
              <a:pPr algn="ctr">
                <a:spcBef>
                  <a:spcPct val="0"/>
                </a:spcBef>
                <a:buClrTx/>
                <a:buSzTx/>
                <a:buFontTx/>
                <a:buNone/>
              </a:pPr>
              <a:r>
                <a:rPr kumimoji="0" lang="en-US" altLang="en-US" sz="1800">
                  <a:latin typeface="Times New Roman" panose="02020603050405020304" pitchFamily="18" charset="0"/>
                </a:rPr>
                <a:t>4</a:t>
              </a:r>
            </a:p>
          </p:txBody>
        </p:sp>
        <p:sp>
          <p:nvSpPr>
            <p:cNvPr id="99339" name="Text Box 13"/>
            <p:cNvSpPr txBox="1">
              <a:spLocks noChangeArrowheads="1"/>
            </p:cNvSpPr>
            <p:nvPr/>
          </p:nvSpPr>
          <p:spPr bwMode="auto">
            <a:xfrm>
              <a:off x="3152775" y="3216275"/>
              <a:ext cx="1219200" cy="400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35000"/>
                </a:spcBef>
                <a:buClr>
                  <a:schemeClr val="tx2"/>
                </a:buClr>
                <a:buSzPct val="90000"/>
                <a:buFont typeface="Monotype Sorts" pitchFamily="2" charset="2"/>
                <a:buChar char="n"/>
                <a:defRPr kumimoji="1" sz="2000">
                  <a:solidFill>
                    <a:schemeClr val="tx1"/>
                  </a:solidFill>
                  <a:latin typeface="Helvetica" panose="020B0604020202020204" pitchFamily="34" charset="0"/>
                </a:defRPr>
              </a:lvl1pPr>
              <a:lvl2pPr marL="742950" indent="-285750">
                <a:spcBef>
                  <a:spcPct val="35000"/>
                </a:spcBef>
                <a:buClr>
                  <a:schemeClr val="folHlink"/>
                </a:buClr>
                <a:buSzPct val="80000"/>
                <a:buFont typeface="Monotype Sorts" pitchFamily="2" charset="2"/>
                <a:buChar char="l"/>
                <a:defRPr kumimoji="1" sz="2000">
                  <a:solidFill>
                    <a:schemeClr val="tx1"/>
                  </a:solidFill>
                  <a:latin typeface="Helvetica" panose="020B0604020202020204" pitchFamily="34" charset="0"/>
                </a:defRPr>
              </a:lvl2pPr>
              <a:lvl3pPr marL="1143000" indent="-228600">
                <a:spcBef>
                  <a:spcPct val="35000"/>
                </a:spcBef>
                <a:buClr>
                  <a:srgbClr val="33CC33"/>
                </a:buClr>
                <a:buSzPct val="75000"/>
                <a:buFont typeface="Webdings" panose="05030102010509060703" pitchFamily="18" charset="2"/>
                <a:buChar char="4"/>
                <a:defRPr kumimoji="1" sz="2000">
                  <a:solidFill>
                    <a:schemeClr val="tx1"/>
                  </a:solidFill>
                  <a:latin typeface="Helvetica" panose="020B0604020202020204" pitchFamily="34" charset="0"/>
                </a:defRPr>
              </a:lvl3pPr>
              <a:lvl4pPr marL="1600200" indent="-228600">
                <a:spcBef>
                  <a:spcPct val="35000"/>
                </a:spcBef>
                <a:buClr>
                  <a:schemeClr val="hlink"/>
                </a:buClr>
                <a:buFont typeface="Times New Roman" panose="02020603050405020304" pitchFamily="18" charset="0"/>
                <a:buChar char="–"/>
                <a:defRPr kumimoji="1" sz="2000">
                  <a:solidFill>
                    <a:schemeClr val="tx1"/>
                  </a:solidFill>
                  <a:latin typeface="Helvetica" panose="020B0604020202020204" pitchFamily="34" charset="0"/>
                </a:defRPr>
              </a:lvl4pPr>
              <a:lvl5pPr marL="2057400" indent="-228600">
                <a:spcBef>
                  <a:spcPct val="35000"/>
                </a:spcBef>
                <a:buClr>
                  <a:schemeClr val="tx2"/>
                </a:buClr>
                <a:buSzPct val="75000"/>
                <a:buChar char="»"/>
                <a:defRPr kumimoji="1" sz="2000">
                  <a:solidFill>
                    <a:schemeClr val="tx1"/>
                  </a:solidFill>
                  <a:latin typeface="Helvetica" panose="020B0604020202020204" pitchFamily="34" charset="0"/>
                </a:defRPr>
              </a:lvl5pPr>
              <a:lvl6pPr marL="2514600" indent="-228600" eaLnBrk="0" fontAlgn="base" hangingPunct="0">
                <a:spcBef>
                  <a:spcPct val="35000"/>
                </a:spcBef>
                <a:spcAft>
                  <a:spcPct val="0"/>
                </a:spcAft>
                <a:buClr>
                  <a:schemeClr val="tx2"/>
                </a:buClr>
                <a:buSzPct val="75000"/>
                <a:buChar char="»"/>
                <a:defRPr kumimoji="1" sz="2000">
                  <a:solidFill>
                    <a:schemeClr val="tx1"/>
                  </a:solidFill>
                  <a:latin typeface="Helvetica" panose="020B0604020202020204" pitchFamily="34" charset="0"/>
                </a:defRPr>
              </a:lvl6pPr>
              <a:lvl7pPr marL="2971800" indent="-228600" eaLnBrk="0" fontAlgn="base" hangingPunct="0">
                <a:spcBef>
                  <a:spcPct val="35000"/>
                </a:spcBef>
                <a:spcAft>
                  <a:spcPct val="0"/>
                </a:spcAft>
                <a:buClr>
                  <a:schemeClr val="tx2"/>
                </a:buClr>
                <a:buSzPct val="75000"/>
                <a:buChar char="»"/>
                <a:defRPr kumimoji="1" sz="2000">
                  <a:solidFill>
                    <a:schemeClr val="tx1"/>
                  </a:solidFill>
                  <a:latin typeface="Helvetica" panose="020B0604020202020204" pitchFamily="34" charset="0"/>
                </a:defRPr>
              </a:lvl7pPr>
              <a:lvl8pPr marL="3429000" indent="-228600" eaLnBrk="0" fontAlgn="base" hangingPunct="0">
                <a:spcBef>
                  <a:spcPct val="35000"/>
                </a:spcBef>
                <a:spcAft>
                  <a:spcPct val="0"/>
                </a:spcAft>
                <a:buClr>
                  <a:schemeClr val="tx2"/>
                </a:buClr>
                <a:buSzPct val="75000"/>
                <a:buChar char="»"/>
                <a:defRPr kumimoji="1" sz="2000">
                  <a:solidFill>
                    <a:schemeClr val="tx1"/>
                  </a:solidFill>
                  <a:latin typeface="Helvetica" panose="020B0604020202020204" pitchFamily="34" charset="0"/>
                </a:defRPr>
              </a:lvl8pPr>
              <a:lvl9pPr marL="3886200" indent="-228600" eaLnBrk="0" fontAlgn="base" hangingPunct="0">
                <a:spcBef>
                  <a:spcPct val="35000"/>
                </a:spcBef>
                <a:spcAft>
                  <a:spcPct val="0"/>
                </a:spcAft>
                <a:buClr>
                  <a:schemeClr val="tx2"/>
                </a:buClr>
                <a:buSzPct val="75000"/>
                <a:buChar char="»"/>
                <a:defRPr kumimoji="1" sz="2000">
                  <a:solidFill>
                    <a:schemeClr val="tx1"/>
                  </a:solidFill>
                  <a:latin typeface="Helvetica" panose="020B0604020202020204" pitchFamily="34" charset="0"/>
                </a:defRPr>
              </a:lvl9pPr>
            </a:lstStyle>
            <a:p>
              <a:pPr>
                <a:spcBef>
                  <a:spcPct val="50000"/>
                </a:spcBef>
                <a:buClrTx/>
                <a:buSzTx/>
                <a:buFontTx/>
                <a:buNone/>
              </a:pPr>
              <a:r>
                <a:rPr kumimoji="0" lang="en-US" altLang="en-US" sz="1350"/>
                <a:t>) = true</a:t>
              </a:r>
            </a:p>
          </p:txBody>
        </p:sp>
        <p:sp>
          <p:nvSpPr>
            <p:cNvPr id="99340" name="Rectangle 14"/>
            <p:cNvSpPr>
              <a:spLocks noChangeArrowheads="1"/>
            </p:cNvSpPr>
            <p:nvPr/>
          </p:nvSpPr>
          <p:spPr bwMode="auto">
            <a:xfrm>
              <a:off x="2619375" y="4035425"/>
              <a:ext cx="457200" cy="307975"/>
            </a:xfrm>
            <a:prstGeom prst="rect">
              <a:avLst/>
            </a:prstGeom>
            <a:solidFill>
              <a:schemeClr val="bg1"/>
            </a:solidFill>
            <a:ln w="12700">
              <a:solidFill>
                <a:schemeClr val="tx1"/>
              </a:solidFill>
              <a:miter lim="800000"/>
              <a:headEnd/>
              <a:tailEnd/>
            </a:ln>
          </p:spPr>
          <p:txBody>
            <a:bodyPr wrap="none" anchor="ctr"/>
            <a:lstStyle>
              <a:lvl1pPr>
                <a:spcBef>
                  <a:spcPct val="35000"/>
                </a:spcBef>
                <a:buClr>
                  <a:schemeClr val="tx2"/>
                </a:buClr>
                <a:buSzPct val="90000"/>
                <a:buFont typeface="Monotype Sorts" pitchFamily="2" charset="2"/>
                <a:buChar char="n"/>
                <a:defRPr kumimoji="1" sz="2000">
                  <a:solidFill>
                    <a:schemeClr val="tx1"/>
                  </a:solidFill>
                  <a:latin typeface="Helvetica" panose="020B0604020202020204" pitchFamily="34" charset="0"/>
                </a:defRPr>
              </a:lvl1pPr>
              <a:lvl2pPr marL="742950" indent="-285750">
                <a:spcBef>
                  <a:spcPct val="35000"/>
                </a:spcBef>
                <a:buClr>
                  <a:schemeClr val="folHlink"/>
                </a:buClr>
                <a:buSzPct val="80000"/>
                <a:buFont typeface="Monotype Sorts" pitchFamily="2" charset="2"/>
                <a:buChar char="l"/>
                <a:defRPr kumimoji="1" sz="2000">
                  <a:solidFill>
                    <a:schemeClr val="tx1"/>
                  </a:solidFill>
                  <a:latin typeface="Helvetica" panose="020B0604020202020204" pitchFamily="34" charset="0"/>
                </a:defRPr>
              </a:lvl2pPr>
              <a:lvl3pPr marL="1143000" indent="-228600">
                <a:spcBef>
                  <a:spcPct val="35000"/>
                </a:spcBef>
                <a:buClr>
                  <a:srgbClr val="33CC33"/>
                </a:buClr>
                <a:buSzPct val="75000"/>
                <a:buFont typeface="Webdings" panose="05030102010509060703" pitchFamily="18" charset="2"/>
                <a:buChar char="4"/>
                <a:defRPr kumimoji="1" sz="2000">
                  <a:solidFill>
                    <a:schemeClr val="tx1"/>
                  </a:solidFill>
                  <a:latin typeface="Helvetica" panose="020B0604020202020204" pitchFamily="34" charset="0"/>
                </a:defRPr>
              </a:lvl3pPr>
              <a:lvl4pPr marL="1600200" indent="-228600">
                <a:spcBef>
                  <a:spcPct val="35000"/>
                </a:spcBef>
                <a:buClr>
                  <a:schemeClr val="hlink"/>
                </a:buClr>
                <a:buFont typeface="Times New Roman" panose="02020603050405020304" pitchFamily="18" charset="0"/>
                <a:buChar char="–"/>
                <a:defRPr kumimoji="1" sz="2000">
                  <a:solidFill>
                    <a:schemeClr val="tx1"/>
                  </a:solidFill>
                  <a:latin typeface="Helvetica" panose="020B0604020202020204" pitchFamily="34" charset="0"/>
                </a:defRPr>
              </a:lvl4pPr>
              <a:lvl5pPr marL="2057400" indent="-228600">
                <a:spcBef>
                  <a:spcPct val="35000"/>
                </a:spcBef>
                <a:buClr>
                  <a:schemeClr val="tx2"/>
                </a:buClr>
                <a:buSzPct val="75000"/>
                <a:buChar char="»"/>
                <a:defRPr kumimoji="1" sz="2000">
                  <a:solidFill>
                    <a:schemeClr val="tx1"/>
                  </a:solidFill>
                  <a:latin typeface="Helvetica" panose="020B0604020202020204" pitchFamily="34" charset="0"/>
                </a:defRPr>
              </a:lvl5pPr>
              <a:lvl6pPr marL="2514600" indent="-228600" eaLnBrk="0" fontAlgn="base" hangingPunct="0">
                <a:spcBef>
                  <a:spcPct val="35000"/>
                </a:spcBef>
                <a:spcAft>
                  <a:spcPct val="0"/>
                </a:spcAft>
                <a:buClr>
                  <a:schemeClr val="tx2"/>
                </a:buClr>
                <a:buSzPct val="75000"/>
                <a:buChar char="»"/>
                <a:defRPr kumimoji="1" sz="2000">
                  <a:solidFill>
                    <a:schemeClr val="tx1"/>
                  </a:solidFill>
                  <a:latin typeface="Helvetica" panose="020B0604020202020204" pitchFamily="34" charset="0"/>
                </a:defRPr>
              </a:lvl6pPr>
              <a:lvl7pPr marL="2971800" indent="-228600" eaLnBrk="0" fontAlgn="base" hangingPunct="0">
                <a:spcBef>
                  <a:spcPct val="35000"/>
                </a:spcBef>
                <a:spcAft>
                  <a:spcPct val="0"/>
                </a:spcAft>
                <a:buClr>
                  <a:schemeClr val="tx2"/>
                </a:buClr>
                <a:buSzPct val="75000"/>
                <a:buChar char="»"/>
                <a:defRPr kumimoji="1" sz="2000">
                  <a:solidFill>
                    <a:schemeClr val="tx1"/>
                  </a:solidFill>
                  <a:latin typeface="Helvetica" panose="020B0604020202020204" pitchFamily="34" charset="0"/>
                </a:defRPr>
              </a:lvl7pPr>
              <a:lvl8pPr marL="3429000" indent="-228600" eaLnBrk="0" fontAlgn="base" hangingPunct="0">
                <a:spcBef>
                  <a:spcPct val="35000"/>
                </a:spcBef>
                <a:spcAft>
                  <a:spcPct val="0"/>
                </a:spcAft>
                <a:buClr>
                  <a:schemeClr val="tx2"/>
                </a:buClr>
                <a:buSzPct val="75000"/>
                <a:buChar char="»"/>
                <a:defRPr kumimoji="1" sz="2000">
                  <a:solidFill>
                    <a:schemeClr val="tx1"/>
                  </a:solidFill>
                  <a:latin typeface="Helvetica" panose="020B0604020202020204" pitchFamily="34" charset="0"/>
                </a:defRPr>
              </a:lvl8pPr>
              <a:lvl9pPr marL="3886200" indent="-228600" eaLnBrk="0" fontAlgn="base" hangingPunct="0">
                <a:spcBef>
                  <a:spcPct val="35000"/>
                </a:spcBef>
                <a:spcAft>
                  <a:spcPct val="0"/>
                </a:spcAft>
                <a:buClr>
                  <a:schemeClr val="tx2"/>
                </a:buClr>
                <a:buSzPct val="75000"/>
                <a:buChar char="»"/>
                <a:defRPr kumimoji="1" sz="2000">
                  <a:solidFill>
                    <a:schemeClr val="tx1"/>
                  </a:solidFill>
                  <a:latin typeface="Helvetica" panose="020B0604020202020204" pitchFamily="34" charset="0"/>
                </a:defRPr>
              </a:lvl9pPr>
            </a:lstStyle>
            <a:p>
              <a:pPr algn="ctr">
                <a:spcBef>
                  <a:spcPct val="0"/>
                </a:spcBef>
                <a:buClrTx/>
                <a:buSzTx/>
                <a:buFontTx/>
                <a:buNone/>
              </a:pPr>
              <a:r>
                <a:rPr kumimoji="0" lang="en-US" altLang="en-US" sz="1800">
                  <a:latin typeface="Times New Roman" panose="02020603050405020304" pitchFamily="18" charset="0"/>
                </a:rPr>
                <a:t>5</a:t>
              </a:r>
            </a:p>
          </p:txBody>
        </p:sp>
        <p:sp>
          <p:nvSpPr>
            <p:cNvPr id="99341" name="Rectangle 15"/>
            <p:cNvSpPr>
              <a:spLocks noChangeArrowheads="1"/>
            </p:cNvSpPr>
            <p:nvPr/>
          </p:nvSpPr>
          <p:spPr bwMode="auto">
            <a:xfrm>
              <a:off x="2619375" y="4572000"/>
              <a:ext cx="457200" cy="307975"/>
            </a:xfrm>
            <a:prstGeom prst="rect">
              <a:avLst/>
            </a:prstGeom>
            <a:solidFill>
              <a:schemeClr val="bg1"/>
            </a:solidFill>
            <a:ln w="12700">
              <a:solidFill>
                <a:schemeClr val="tx1"/>
              </a:solidFill>
              <a:miter lim="800000"/>
              <a:headEnd/>
              <a:tailEnd/>
            </a:ln>
          </p:spPr>
          <p:txBody>
            <a:bodyPr wrap="none" anchor="ctr"/>
            <a:lstStyle>
              <a:lvl1pPr>
                <a:spcBef>
                  <a:spcPct val="35000"/>
                </a:spcBef>
                <a:buClr>
                  <a:schemeClr val="tx2"/>
                </a:buClr>
                <a:buSzPct val="90000"/>
                <a:buFont typeface="Monotype Sorts" pitchFamily="2" charset="2"/>
                <a:buChar char="n"/>
                <a:defRPr kumimoji="1" sz="2000">
                  <a:solidFill>
                    <a:schemeClr val="tx1"/>
                  </a:solidFill>
                  <a:latin typeface="Helvetica" panose="020B0604020202020204" pitchFamily="34" charset="0"/>
                </a:defRPr>
              </a:lvl1pPr>
              <a:lvl2pPr marL="742950" indent="-285750">
                <a:spcBef>
                  <a:spcPct val="35000"/>
                </a:spcBef>
                <a:buClr>
                  <a:schemeClr val="folHlink"/>
                </a:buClr>
                <a:buSzPct val="80000"/>
                <a:buFont typeface="Monotype Sorts" pitchFamily="2" charset="2"/>
                <a:buChar char="l"/>
                <a:defRPr kumimoji="1" sz="2000">
                  <a:solidFill>
                    <a:schemeClr val="tx1"/>
                  </a:solidFill>
                  <a:latin typeface="Helvetica" panose="020B0604020202020204" pitchFamily="34" charset="0"/>
                </a:defRPr>
              </a:lvl2pPr>
              <a:lvl3pPr marL="1143000" indent="-228600">
                <a:spcBef>
                  <a:spcPct val="35000"/>
                </a:spcBef>
                <a:buClr>
                  <a:srgbClr val="33CC33"/>
                </a:buClr>
                <a:buSzPct val="75000"/>
                <a:buFont typeface="Webdings" panose="05030102010509060703" pitchFamily="18" charset="2"/>
                <a:buChar char="4"/>
                <a:defRPr kumimoji="1" sz="2000">
                  <a:solidFill>
                    <a:schemeClr val="tx1"/>
                  </a:solidFill>
                  <a:latin typeface="Helvetica" panose="020B0604020202020204" pitchFamily="34" charset="0"/>
                </a:defRPr>
              </a:lvl3pPr>
              <a:lvl4pPr marL="1600200" indent="-228600">
                <a:spcBef>
                  <a:spcPct val="35000"/>
                </a:spcBef>
                <a:buClr>
                  <a:schemeClr val="hlink"/>
                </a:buClr>
                <a:buFont typeface="Times New Roman" panose="02020603050405020304" pitchFamily="18" charset="0"/>
                <a:buChar char="–"/>
                <a:defRPr kumimoji="1" sz="2000">
                  <a:solidFill>
                    <a:schemeClr val="tx1"/>
                  </a:solidFill>
                  <a:latin typeface="Helvetica" panose="020B0604020202020204" pitchFamily="34" charset="0"/>
                </a:defRPr>
              </a:lvl4pPr>
              <a:lvl5pPr marL="2057400" indent="-228600">
                <a:spcBef>
                  <a:spcPct val="35000"/>
                </a:spcBef>
                <a:buClr>
                  <a:schemeClr val="tx2"/>
                </a:buClr>
                <a:buSzPct val="75000"/>
                <a:buChar char="»"/>
                <a:defRPr kumimoji="1" sz="2000">
                  <a:solidFill>
                    <a:schemeClr val="tx1"/>
                  </a:solidFill>
                  <a:latin typeface="Helvetica" panose="020B0604020202020204" pitchFamily="34" charset="0"/>
                </a:defRPr>
              </a:lvl5pPr>
              <a:lvl6pPr marL="2514600" indent="-228600" eaLnBrk="0" fontAlgn="base" hangingPunct="0">
                <a:spcBef>
                  <a:spcPct val="35000"/>
                </a:spcBef>
                <a:spcAft>
                  <a:spcPct val="0"/>
                </a:spcAft>
                <a:buClr>
                  <a:schemeClr val="tx2"/>
                </a:buClr>
                <a:buSzPct val="75000"/>
                <a:buChar char="»"/>
                <a:defRPr kumimoji="1" sz="2000">
                  <a:solidFill>
                    <a:schemeClr val="tx1"/>
                  </a:solidFill>
                  <a:latin typeface="Helvetica" panose="020B0604020202020204" pitchFamily="34" charset="0"/>
                </a:defRPr>
              </a:lvl6pPr>
              <a:lvl7pPr marL="2971800" indent="-228600" eaLnBrk="0" fontAlgn="base" hangingPunct="0">
                <a:spcBef>
                  <a:spcPct val="35000"/>
                </a:spcBef>
                <a:spcAft>
                  <a:spcPct val="0"/>
                </a:spcAft>
                <a:buClr>
                  <a:schemeClr val="tx2"/>
                </a:buClr>
                <a:buSzPct val="75000"/>
                <a:buChar char="»"/>
                <a:defRPr kumimoji="1" sz="2000">
                  <a:solidFill>
                    <a:schemeClr val="tx1"/>
                  </a:solidFill>
                  <a:latin typeface="Helvetica" panose="020B0604020202020204" pitchFamily="34" charset="0"/>
                </a:defRPr>
              </a:lvl7pPr>
              <a:lvl8pPr marL="3429000" indent="-228600" eaLnBrk="0" fontAlgn="base" hangingPunct="0">
                <a:spcBef>
                  <a:spcPct val="35000"/>
                </a:spcBef>
                <a:spcAft>
                  <a:spcPct val="0"/>
                </a:spcAft>
                <a:buClr>
                  <a:schemeClr val="tx2"/>
                </a:buClr>
                <a:buSzPct val="75000"/>
                <a:buChar char="»"/>
                <a:defRPr kumimoji="1" sz="2000">
                  <a:solidFill>
                    <a:schemeClr val="tx1"/>
                  </a:solidFill>
                  <a:latin typeface="Helvetica" panose="020B0604020202020204" pitchFamily="34" charset="0"/>
                </a:defRPr>
              </a:lvl8pPr>
              <a:lvl9pPr marL="3886200" indent="-228600" eaLnBrk="0" fontAlgn="base" hangingPunct="0">
                <a:spcBef>
                  <a:spcPct val="35000"/>
                </a:spcBef>
                <a:spcAft>
                  <a:spcPct val="0"/>
                </a:spcAft>
                <a:buClr>
                  <a:schemeClr val="tx2"/>
                </a:buClr>
                <a:buSzPct val="75000"/>
                <a:buChar char="»"/>
                <a:defRPr kumimoji="1" sz="2000">
                  <a:solidFill>
                    <a:schemeClr val="tx1"/>
                  </a:solidFill>
                  <a:latin typeface="Helvetica" panose="020B0604020202020204" pitchFamily="34" charset="0"/>
                </a:defRPr>
              </a:lvl9pPr>
            </a:lstStyle>
            <a:p>
              <a:pPr algn="ctr">
                <a:spcBef>
                  <a:spcPct val="0"/>
                </a:spcBef>
                <a:buClrTx/>
                <a:buSzTx/>
                <a:buFontTx/>
                <a:buNone/>
              </a:pPr>
              <a:r>
                <a:rPr kumimoji="0" lang="en-US" altLang="en-US" sz="1800">
                  <a:latin typeface="Times New Roman" panose="02020603050405020304" pitchFamily="18" charset="0"/>
                </a:rPr>
                <a:t>4</a:t>
              </a:r>
            </a:p>
          </p:txBody>
        </p:sp>
        <p:sp>
          <p:nvSpPr>
            <p:cNvPr id="99342" name="Rectangle 16"/>
            <p:cNvSpPr>
              <a:spLocks noChangeArrowheads="1"/>
            </p:cNvSpPr>
            <p:nvPr/>
          </p:nvSpPr>
          <p:spPr bwMode="auto">
            <a:xfrm>
              <a:off x="2619375" y="4876800"/>
              <a:ext cx="457200" cy="309563"/>
            </a:xfrm>
            <a:prstGeom prst="rect">
              <a:avLst/>
            </a:prstGeom>
            <a:solidFill>
              <a:schemeClr val="bg1"/>
            </a:solidFill>
            <a:ln w="12700">
              <a:solidFill>
                <a:schemeClr val="tx1"/>
              </a:solidFill>
              <a:miter lim="800000"/>
              <a:headEnd/>
              <a:tailEnd/>
            </a:ln>
          </p:spPr>
          <p:txBody>
            <a:bodyPr wrap="none" anchor="ctr"/>
            <a:lstStyle>
              <a:lvl1pPr>
                <a:spcBef>
                  <a:spcPct val="35000"/>
                </a:spcBef>
                <a:buClr>
                  <a:schemeClr val="tx2"/>
                </a:buClr>
                <a:buSzPct val="90000"/>
                <a:buFont typeface="Monotype Sorts" pitchFamily="2" charset="2"/>
                <a:buChar char="n"/>
                <a:defRPr kumimoji="1" sz="2000">
                  <a:solidFill>
                    <a:schemeClr val="tx1"/>
                  </a:solidFill>
                  <a:latin typeface="Helvetica" panose="020B0604020202020204" pitchFamily="34" charset="0"/>
                </a:defRPr>
              </a:lvl1pPr>
              <a:lvl2pPr marL="742950" indent="-285750">
                <a:spcBef>
                  <a:spcPct val="35000"/>
                </a:spcBef>
                <a:buClr>
                  <a:schemeClr val="folHlink"/>
                </a:buClr>
                <a:buSzPct val="80000"/>
                <a:buFont typeface="Monotype Sorts" pitchFamily="2" charset="2"/>
                <a:buChar char="l"/>
                <a:defRPr kumimoji="1" sz="2000">
                  <a:solidFill>
                    <a:schemeClr val="tx1"/>
                  </a:solidFill>
                  <a:latin typeface="Helvetica" panose="020B0604020202020204" pitchFamily="34" charset="0"/>
                </a:defRPr>
              </a:lvl2pPr>
              <a:lvl3pPr marL="1143000" indent="-228600">
                <a:spcBef>
                  <a:spcPct val="35000"/>
                </a:spcBef>
                <a:buClr>
                  <a:srgbClr val="33CC33"/>
                </a:buClr>
                <a:buSzPct val="75000"/>
                <a:buFont typeface="Webdings" panose="05030102010509060703" pitchFamily="18" charset="2"/>
                <a:buChar char="4"/>
                <a:defRPr kumimoji="1" sz="2000">
                  <a:solidFill>
                    <a:schemeClr val="tx1"/>
                  </a:solidFill>
                  <a:latin typeface="Helvetica" panose="020B0604020202020204" pitchFamily="34" charset="0"/>
                </a:defRPr>
              </a:lvl3pPr>
              <a:lvl4pPr marL="1600200" indent="-228600">
                <a:spcBef>
                  <a:spcPct val="35000"/>
                </a:spcBef>
                <a:buClr>
                  <a:schemeClr val="hlink"/>
                </a:buClr>
                <a:buFont typeface="Times New Roman" panose="02020603050405020304" pitchFamily="18" charset="0"/>
                <a:buChar char="–"/>
                <a:defRPr kumimoji="1" sz="2000">
                  <a:solidFill>
                    <a:schemeClr val="tx1"/>
                  </a:solidFill>
                  <a:latin typeface="Helvetica" panose="020B0604020202020204" pitchFamily="34" charset="0"/>
                </a:defRPr>
              </a:lvl4pPr>
              <a:lvl5pPr marL="2057400" indent="-228600">
                <a:spcBef>
                  <a:spcPct val="35000"/>
                </a:spcBef>
                <a:buClr>
                  <a:schemeClr val="tx2"/>
                </a:buClr>
                <a:buSzPct val="75000"/>
                <a:buChar char="»"/>
                <a:defRPr kumimoji="1" sz="2000">
                  <a:solidFill>
                    <a:schemeClr val="tx1"/>
                  </a:solidFill>
                  <a:latin typeface="Helvetica" panose="020B0604020202020204" pitchFamily="34" charset="0"/>
                </a:defRPr>
              </a:lvl5pPr>
              <a:lvl6pPr marL="2514600" indent="-228600" eaLnBrk="0" fontAlgn="base" hangingPunct="0">
                <a:spcBef>
                  <a:spcPct val="35000"/>
                </a:spcBef>
                <a:spcAft>
                  <a:spcPct val="0"/>
                </a:spcAft>
                <a:buClr>
                  <a:schemeClr val="tx2"/>
                </a:buClr>
                <a:buSzPct val="75000"/>
                <a:buChar char="»"/>
                <a:defRPr kumimoji="1" sz="2000">
                  <a:solidFill>
                    <a:schemeClr val="tx1"/>
                  </a:solidFill>
                  <a:latin typeface="Helvetica" panose="020B0604020202020204" pitchFamily="34" charset="0"/>
                </a:defRPr>
              </a:lvl6pPr>
              <a:lvl7pPr marL="2971800" indent="-228600" eaLnBrk="0" fontAlgn="base" hangingPunct="0">
                <a:spcBef>
                  <a:spcPct val="35000"/>
                </a:spcBef>
                <a:spcAft>
                  <a:spcPct val="0"/>
                </a:spcAft>
                <a:buClr>
                  <a:schemeClr val="tx2"/>
                </a:buClr>
                <a:buSzPct val="75000"/>
                <a:buChar char="»"/>
                <a:defRPr kumimoji="1" sz="2000">
                  <a:solidFill>
                    <a:schemeClr val="tx1"/>
                  </a:solidFill>
                  <a:latin typeface="Helvetica" panose="020B0604020202020204" pitchFamily="34" charset="0"/>
                </a:defRPr>
              </a:lvl7pPr>
              <a:lvl8pPr marL="3429000" indent="-228600" eaLnBrk="0" fontAlgn="base" hangingPunct="0">
                <a:spcBef>
                  <a:spcPct val="35000"/>
                </a:spcBef>
                <a:spcAft>
                  <a:spcPct val="0"/>
                </a:spcAft>
                <a:buClr>
                  <a:schemeClr val="tx2"/>
                </a:buClr>
                <a:buSzPct val="75000"/>
                <a:buChar char="»"/>
                <a:defRPr kumimoji="1" sz="2000">
                  <a:solidFill>
                    <a:schemeClr val="tx1"/>
                  </a:solidFill>
                  <a:latin typeface="Helvetica" panose="020B0604020202020204" pitchFamily="34" charset="0"/>
                </a:defRPr>
              </a:lvl8pPr>
              <a:lvl9pPr marL="3886200" indent="-228600" eaLnBrk="0" fontAlgn="base" hangingPunct="0">
                <a:spcBef>
                  <a:spcPct val="35000"/>
                </a:spcBef>
                <a:spcAft>
                  <a:spcPct val="0"/>
                </a:spcAft>
                <a:buClr>
                  <a:schemeClr val="tx2"/>
                </a:buClr>
                <a:buSzPct val="75000"/>
                <a:buChar char="»"/>
                <a:defRPr kumimoji="1" sz="2000">
                  <a:solidFill>
                    <a:schemeClr val="tx1"/>
                  </a:solidFill>
                  <a:latin typeface="Helvetica" panose="020B0604020202020204" pitchFamily="34" charset="0"/>
                </a:defRPr>
              </a:lvl9pPr>
            </a:lstStyle>
            <a:p>
              <a:pPr algn="ctr">
                <a:spcBef>
                  <a:spcPct val="0"/>
                </a:spcBef>
                <a:buClrTx/>
                <a:buSzTx/>
                <a:buFontTx/>
                <a:buNone/>
              </a:pPr>
              <a:r>
                <a:rPr kumimoji="0" lang="en-US" altLang="en-US" sz="1800">
                  <a:latin typeface="Times New Roman" panose="02020603050405020304" pitchFamily="18" charset="0"/>
                </a:rPr>
                <a:t>6</a:t>
              </a:r>
            </a:p>
          </p:txBody>
        </p:sp>
        <p:sp>
          <p:nvSpPr>
            <p:cNvPr id="99343" name="Text Box 17"/>
            <p:cNvSpPr txBox="1">
              <a:spLocks noChangeArrowheads="1"/>
            </p:cNvSpPr>
            <p:nvPr/>
          </p:nvSpPr>
          <p:spPr bwMode="auto">
            <a:xfrm>
              <a:off x="1704975" y="4800600"/>
              <a:ext cx="1676400"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35000"/>
                </a:spcBef>
                <a:buClr>
                  <a:schemeClr val="tx2"/>
                </a:buClr>
                <a:buSzPct val="90000"/>
                <a:buFont typeface="Monotype Sorts" pitchFamily="2" charset="2"/>
                <a:buChar char="n"/>
                <a:defRPr kumimoji="1" sz="2000">
                  <a:solidFill>
                    <a:schemeClr val="tx1"/>
                  </a:solidFill>
                  <a:latin typeface="Helvetica" panose="020B0604020202020204" pitchFamily="34" charset="0"/>
                </a:defRPr>
              </a:lvl1pPr>
              <a:lvl2pPr marL="742950" indent="-285750">
                <a:spcBef>
                  <a:spcPct val="35000"/>
                </a:spcBef>
                <a:buClr>
                  <a:schemeClr val="folHlink"/>
                </a:buClr>
                <a:buSzPct val="80000"/>
                <a:buFont typeface="Monotype Sorts" pitchFamily="2" charset="2"/>
                <a:buChar char="l"/>
                <a:defRPr kumimoji="1" sz="2000">
                  <a:solidFill>
                    <a:schemeClr val="tx1"/>
                  </a:solidFill>
                  <a:latin typeface="Helvetica" panose="020B0604020202020204" pitchFamily="34" charset="0"/>
                </a:defRPr>
              </a:lvl2pPr>
              <a:lvl3pPr marL="1143000" indent="-228600">
                <a:spcBef>
                  <a:spcPct val="35000"/>
                </a:spcBef>
                <a:buClr>
                  <a:srgbClr val="33CC33"/>
                </a:buClr>
                <a:buSzPct val="75000"/>
                <a:buFont typeface="Webdings" panose="05030102010509060703" pitchFamily="18" charset="2"/>
                <a:buChar char="4"/>
                <a:defRPr kumimoji="1" sz="2000">
                  <a:solidFill>
                    <a:schemeClr val="tx1"/>
                  </a:solidFill>
                  <a:latin typeface="Helvetica" panose="020B0604020202020204" pitchFamily="34" charset="0"/>
                </a:defRPr>
              </a:lvl3pPr>
              <a:lvl4pPr marL="1600200" indent="-228600">
                <a:spcBef>
                  <a:spcPct val="35000"/>
                </a:spcBef>
                <a:buClr>
                  <a:schemeClr val="hlink"/>
                </a:buClr>
                <a:buFont typeface="Times New Roman" panose="02020603050405020304" pitchFamily="18" charset="0"/>
                <a:buChar char="–"/>
                <a:defRPr kumimoji="1" sz="2000">
                  <a:solidFill>
                    <a:schemeClr val="tx1"/>
                  </a:solidFill>
                  <a:latin typeface="Helvetica" panose="020B0604020202020204" pitchFamily="34" charset="0"/>
                </a:defRPr>
              </a:lvl4pPr>
              <a:lvl5pPr marL="2057400" indent="-228600">
                <a:spcBef>
                  <a:spcPct val="35000"/>
                </a:spcBef>
                <a:buClr>
                  <a:schemeClr val="tx2"/>
                </a:buClr>
                <a:buSzPct val="75000"/>
                <a:buChar char="»"/>
                <a:defRPr kumimoji="1" sz="2000">
                  <a:solidFill>
                    <a:schemeClr val="tx1"/>
                  </a:solidFill>
                  <a:latin typeface="Helvetica" panose="020B0604020202020204" pitchFamily="34" charset="0"/>
                </a:defRPr>
              </a:lvl5pPr>
              <a:lvl6pPr marL="2514600" indent="-228600" eaLnBrk="0" fontAlgn="base" hangingPunct="0">
                <a:spcBef>
                  <a:spcPct val="35000"/>
                </a:spcBef>
                <a:spcAft>
                  <a:spcPct val="0"/>
                </a:spcAft>
                <a:buClr>
                  <a:schemeClr val="tx2"/>
                </a:buClr>
                <a:buSzPct val="75000"/>
                <a:buChar char="»"/>
                <a:defRPr kumimoji="1" sz="2000">
                  <a:solidFill>
                    <a:schemeClr val="tx1"/>
                  </a:solidFill>
                  <a:latin typeface="Helvetica" panose="020B0604020202020204" pitchFamily="34" charset="0"/>
                </a:defRPr>
              </a:lvl6pPr>
              <a:lvl7pPr marL="2971800" indent="-228600" eaLnBrk="0" fontAlgn="base" hangingPunct="0">
                <a:spcBef>
                  <a:spcPct val="35000"/>
                </a:spcBef>
                <a:spcAft>
                  <a:spcPct val="0"/>
                </a:spcAft>
                <a:buClr>
                  <a:schemeClr val="tx2"/>
                </a:buClr>
                <a:buSzPct val="75000"/>
                <a:buChar char="»"/>
                <a:defRPr kumimoji="1" sz="2000">
                  <a:solidFill>
                    <a:schemeClr val="tx1"/>
                  </a:solidFill>
                  <a:latin typeface="Helvetica" panose="020B0604020202020204" pitchFamily="34" charset="0"/>
                </a:defRPr>
              </a:lvl7pPr>
              <a:lvl8pPr marL="3429000" indent="-228600" eaLnBrk="0" fontAlgn="base" hangingPunct="0">
                <a:spcBef>
                  <a:spcPct val="35000"/>
                </a:spcBef>
                <a:spcAft>
                  <a:spcPct val="0"/>
                </a:spcAft>
                <a:buClr>
                  <a:schemeClr val="tx2"/>
                </a:buClr>
                <a:buSzPct val="75000"/>
                <a:buChar char="»"/>
                <a:defRPr kumimoji="1" sz="2000">
                  <a:solidFill>
                    <a:schemeClr val="tx1"/>
                  </a:solidFill>
                  <a:latin typeface="Helvetica" panose="020B0604020202020204" pitchFamily="34" charset="0"/>
                </a:defRPr>
              </a:lvl8pPr>
              <a:lvl9pPr marL="3886200" indent="-228600" eaLnBrk="0" fontAlgn="base" hangingPunct="0">
                <a:spcBef>
                  <a:spcPct val="35000"/>
                </a:spcBef>
                <a:spcAft>
                  <a:spcPct val="0"/>
                </a:spcAft>
                <a:buClr>
                  <a:schemeClr val="tx2"/>
                </a:buClr>
                <a:buSzPct val="75000"/>
                <a:buChar char="»"/>
                <a:defRPr kumimoji="1" sz="2000">
                  <a:solidFill>
                    <a:schemeClr val="tx1"/>
                  </a:solidFill>
                  <a:latin typeface="Helvetica" panose="020B0604020202020204" pitchFamily="34" charset="0"/>
                </a:defRPr>
              </a:lvl9pPr>
            </a:lstStyle>
            <a:p>
              <a:pPr>
                <a:spcBef>
                  <a:spcPct val="50000"/>
                </a:spcBef>
                <a:buClrTx/>
                <a:buSzTx/>
                <a:buFontTx/>
                <a:buNone/>
              </a:pPr>
              <a:r>
                <a:rPr kumimoji="0" lang="en-US" altLang="en-US" sz="1350"/>
                <a:t>(5 </a:t>
              </a:r>
              <a:r>
                <a:rPr kumimoji="0" lang="en-US" altLang="en-US" sz="1800">
                  <a:latin typeface="Times New Roman" panose="02020603050405020304" pitchFamily="18" charset="0"/>
                  <a:sym typeface="Symbol" panose="05050102010706020507" pitchFamily="18" charset="2"/>
                </a:rPr>
                <a:t></a:t>
              </a:r>
              <a:r>
                <a:rPr kumimoji="0" lang="en-US" altLang="en-US" sz="1350"/>
                <a:t> </a:t>
              </a:r>
              <a:r>
                <a:rPr kumimoji="0" lang="en-US" altLang="en-US" sz="1350" b="1"/>
                <a:t>all</a:t>
              </a:r>
            </a:p>
          </p:txBody>
        </p:sp>
        <p:sp>
          <p:nvSpPr>
            <p:cNvPr id="99344" name="Text Box 18"/>
            <p:cNvSpPr txBox="1">
              <a:spLocks noChangeArrowheads="1"/>
            </p:cNvSpPr>
            <p:nvPr/>
          </p:nvSpPr>
          <p:spPr bwMode="auto">
            <a:xfrm>
              <a:off x="3163888" y="4786314"/>
              <a:ext cx="4572000"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35000"/>
                </a:spcBef>
                <a:buClr>
                  <a:schemeClr val="tx2"/>
                </a:buClr>
                <a:buSzPct val="90000"/>
                <a:buFont typeface="Monotype Sorts" pitchFamily="2" charset="2"/>
                <a:buChar char="n"/>
                <a:defRPr kumimoji="1" sz="2000">
                  <a:solidFill>
                    <a:schemeClr val="tx1"/>
                  </a:solidFill>
                  <a:latin typeface="Helvetica" panose="020B0604020202020204" pitchFamily="34" charset="0"/>
                </a:defRPr>
              </a:lvl1pPr>
              <a:lvl2pPr marL="742950" indent="-285750">
                <a:spcBef>
                  <a:spcPct val="35000"/>
                </a:spcBef>
                <a:buClr>
                  <a:schemeClr val="folHlink"/>
                </a:buClr>
                <a:buSzPct val="80000"/>
                <a:buFont typeface="Monotype Sorts" pitchFamily="2" charset="2"/>
                <a:buChar char="l"/>
                <a:defRPr kumimoji="1" sz="2000">
                  <a:solidFill>
                    <a:schemeClr val="tx1"/>
                  </a:solidFill>
                  <a:latin typeface="Helvetica" panose="020B0604020202020204" pitchFamily="34" charset="0"/>
                </a:defRPr>
              </a:lvl2pPr>
              <a:lvl3pPr marL="1143000" indent="-228600">
                <a:spcBef>
                  <a:spcPct val="35000"/>
                </a:spcBef>
                <a:buClr>
                  <a:srgbClr val="33CC33"/>
                </a:buClr>
                <a:buSzPct val="75000"/>
                <a:buFont typeface="Webdings" panose="05030102010509060703" pitchFamily="18" charset="2"/>
                <a:buChar char="4"/>
                <a:defRPr kumimoji="1" sz="2000">
                  <a:solidFill>
                    <a:schemeClr val="tx1"/>
                  </a:solidFill>
                  <a:latin typeface="Helvetica" panose="020B0604020202020204" pitchFamily="34" charset="0"/>
                </a:defRPr>
              </a:lvl3pPr>
              <a:lvl4pPr marL="1600200" indent="-228600">
                <a:spcBef>
                  <a:spcPct val="35000"/>
                </a:spcBef>
                <a:buClr>
                  <a:schemeClr val="hlink"/>
                </a:buClr>
                <a:buFont typeface="Times New Roman" panose="02020603050405020304" pitchFamily="18" charset="0"/>
                <a:buChar char="–"/>
                <a:defRPr kumimoji="1" sz="2000">
                  <a:solidFill>
                    <a:schemeClr val="tx1"/>
                  </a:solidFill>
                  <a:latin typeface="Helvetica" panose="020B0604020202020204" pitchFamily="34" charset="0"/>
                </a:defRPr>
              </a:lvl4pPr>
              <a:lvl5pPr marL="2057400" indent="-228600">
                <a:spcBef>
                  <a:spcPct val="35000"/>
                </a:spcBef>
                <a:buClr>
                  <a:schemeClr val="tx2"/>
                </a:buClr>
                <a:buSzPct val="75000"/>
                <a:buChar char="»"/>
                <a:defRPr kumimoji="1" sz="2000">
                  <a:solidFill>
                    <a:schemeClr val="tx1"/>
                  </a:solidFill>
                  <a:latin typeface="Helvetica" panose="020B0604020202020204" pitchFamily="34" charset="0"/>
                </a:defRPr>
              </a:lvl5pPr>
              <a:lvl6pPr marL="2514600" indent="-228600" eaLnBrk="0" fontAlgn="base" hangingPunct="0">
                <a:spcBef>
                  <a:spcPct val="35000"/>
                </a:spcBef>
                <a:spcAft>
                  <a:spcPct val="0"/>
                </a:spcAft>
                <a:buClr>
                  <a:schemeClr val="tx2"/>
                </a:buClr>
                <a:buSzPct val="75000"/>
                <a:buChar char="»"/>
                <a:defRPr kumimoji="1" sz="2000">
                  <a:solidFill>
                    <a:schemeClr val="tx1"/>
                  </a:solidFill>
                  <a:latin typeface="Helvetica" panose="020B0604020202020204" pitchFamily="34" charset="0"/>
                </a:defRPr>
              </a:lvl6pPr>
              <a:lvl7pPr marL="2971800" indent="-228600" eaLnBrk="0" fontAlgn="base" hangingPunct="0">
                <a:spcBef>
                  <a:spcPct val="35000"/>
                </a:spcBef>
                <a:spcAft>
                  <a:spcPct val="0"/>
                </a:spcAft>
                <a:buClr>
                  <a:schemeClr val="tx2"/>
                </a:buClr>
                <a:buSzPct val="75000"/>
                <a:buChar char="»"/>
                <a:defRPr kumimoji="1" sz="2000">
                  <a:solidFill>
                    <a:schemeClr val="tx1"/>
                  </a:solidFill>
                  <a:latin typeface="Helvetica" panose="020B0604020202020204" pitchFamily="34" charset="0"/>
                </a:defRPr>
              </a:lvl7pPr>
              <a:lvl8pPr marL="3429000" indent="-228600" eaLnBrk="0" fontAlgn="base" hangingPunct="0">
                <a:spcBef>
                  <a:spcPct val="35000"/>
                </a:spcBef>
                <a:spcAft>
                  <a:spcPct val="0"/>
                </a:spcAft>
                <a:buClr>
                  <a:schemeClr val="tx2"/>
                </a:buClr>
                <a:buSzPct val="75000"/>
                <a:buChar char="»"/>
                <a:defRPr kumimoji="1" sz="2000">
                  <a:solidFill>
                    <a:schemeClr val="tx1"/>
                  </a:solidFill>
                  <a:latin typeface="Helvetica" panose="020B0604020202020204" pitchFamily="34" charset="0"/>
                </a:defRPr>
              </a:lvl8pPr>
              <a:lvl9pPr marL="3886200" indent="-228600" eaLnBrk="0" fontAlgn="base" hangingPunct="0">
                <a:spcBef>
                  <a:spcPct val="35000"/>
                </a:spcBef>
                <a:spcAft>
                  <a:spcPct val="0"/>
                </a:spcAft>
                <a:buClr>
                  <a:schemeClr val="tx2"/>
                </a:buClr>
                <a:buSzPct val="75000"/>
                <a:buChar char="»"/>
                <a:defRPr kumimoji="1" sz="2000">
                  <a:solidFill>
                    <a:schemeClr val="tx1"/>
                  </a:solidFill>
                  <a:latin typeface="Helvetica" panose="020B0604020202020204" pitchFamily="34" charset="0"/>
                </a:defRPr>
              </a:lvl9pPr>
            </a:lstStyle>
            <a:p>
              <a:pPr>
                <a:spcBef>
                  <a:spcPct val="50000"/>
                </a:spcBef>
                <a:buClrTx/>
                <a:buSzTx/>
                <a:buFontTx/>
                <a:buNone/>
              </a:pPr>
              <a:r>
                <a:rPr kumimoji="0" lang="en-US" altLang="en-US" sz="1350" dirty="0"/>
                <a:t>) = true (since 5 </a:t>
              </a:r>
              <a:r>
                <a:rPr kumimoji="0" lang="en-US" altLang="en-US" sz="1800" dirty="0">
                  <a:latin typeface="Times New Roman" panose="02020603050405020304" pitchFamily="18" charset="0"/>
                  <a:sym typeface="Symbol" panose="05050102010706020507" pitchFamily="18" charset="2"/>
                </a:rPr>
                <a:t> </a:t>
              </a:r>
              <a:r>
                <a:rPr kumimoji="0" lang="en-US" altLang="en-US" sz="1350" dirty="0">
                  <a:sym typeface="Symbol" panose="05050102010706020507" pitchFamily="18" charset="2"/>
                </a:rPr>
                <a:t>4 and 5 </a:t>
              </a:r>
              <a:r>
                <a:rPr kumimoji="0" lang="en-US" altLang="en-US" sz="1800" dirty="0">
                  <a:latin typeface="Times New Roman" panose="02020603050405020304" pitchFamily="18" charset="0"/>
                  <a:sym typeface="Symbol" panose="05050102010706020507" pitchFamily="18" charset="2"/>
                </a:rPr>
                <a:t></a:t>
              </a:r>
              <a:r>
                <a:rPr kumimoji="0" lang="en-US" altLang="en-US" sz="1350" dirty="0">
                  <a:sym typeface="Symbol" panose="05050102010706020507" pitchFamily="18" charset="2"/>
                </a:rPr>
                <a:t> 6)</a:t>
              </a:r>
              <a:endParaRPr kumimoji="0" lang="en-US" altLang="en-US" sz="1800" dirty="0">
                <a:latin typeface="Times New Roman" panose="02020603050405020304" pitchFamily="18" charset="0"/>
                <a:sym typeface="Symbol" panose="05050102010706020507" pitchFamily="18" charset="2"/>
              </a:endParaRPr>
            </a:p>
          </p:txBody>
        </p:sp>
        <p:sp>
          <p:nvSpPr>
            <p:cNvPr id="99345" name="Text Box 19"/>
            <p:cNvSpPr txBox="1">
              <a:spLocks noChangeArrowheads="1"/>
            </p:cNvSpPr>
            <p:nvPr/>
          </p:nvSpPr>
          <p:spPr bwMode="auto">
            <a:xfrm>
              <a:off x="1651001" y="3228975"/>
              <a:ext cx="1219200" cy="400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35000"/>
                </a:spcBef>
                <a:buClr>
                  <a:schemeClr val="tx2"/>
                </a:buClr>
                <a:buSzPct val="90000"/>
                <a:buFont typeface="Monotype Sorts" pitchFamily="2" charset="2"/>
                <a:buChar char="n"/>
                <a:defRPr kumimoji="1" sz="2000">
                  <a:solidFill>
                    <a:schemeClr val="tx1"/>
                  </a:solidFill>
                  <a:latin typeface="Helvetica" panose="020B0604020202020204" pitchFamily="34" charset="0"/>
                </a:defRPr>
              </a:lvl1pPr>
              <a:lvl2pPr marL="742950" indent="-285750">
                <a:spcBef>
                  <a:spcPct val="35000"/>
                </a:spcBef>
                <a:buClr>
                  <a:schemeClr val="folHlink"/>
                </a:buClr>
                <a:buSzPct val="80000"/>
                <a:buFont typeface="Monotype Sorts" pitchFamily="2" charset="2"/>
                <a:buChar char="l"/>
                <a:defRPr kumimoji="1" sz="2000">
                  <a:solidFill>
                    <a:schemeClr val="tx1"/>
                  </a:solidFill>
                  <a:latin typeface="Helvetica" panose="020B0604020202020204" pitchFamily="34" charset="0"/>
                </a:defRPr>
              </a:lvl2pPr>
              <a:lvl3pPr marL="1143000" indent="-228600">
                <a:spcBef>
                  <a:spcPct val="35000"/>
                </a:spcBef>
                <a:buClr>
                  <a:srgbClr val="33CC33"/>
                </a:buClr>
                <a:buSzPct val="75000"/>
                <a:buFont typeface="Webdings" panose="05030102010509060703" pitchFamily="18" charset="2"/>
                <a:buChar char="4"/>
                <a:defRPr kumimoji="1" sz="2000">
                  <a:solidFill>
                    <a:schemeClr val="tx1"/>
                  </a:solidFill>
                  <a:latin typeface="Helvetica" panose="020B0604020202020204" pitchFamily="34" charset="0"/>
                </a:defRPr>
              </a:lvl3pPr>
              <a:lvl4pPr marL="1600200" indent="-228600">
                <a:spcBef>
                  <a:spcPct val="35000"/>
                </a:spcBef>
                <a:buClr>
                  <a:schemeClr val="hlink"/>
                </a:buClr>
                <a:buFont typeface="Times New Roman" panose="02020603050405020304" pitchFamily="18" charset="0"/>
                <a:buChar char="–"/>
                <a:defRPr kumimoji="1" sz="2000">
                  <a:solidFill>
                    <a:schemeClr val="tx1"/>
                  </a:solidFill>
                  <a:latin typeface="Helvetica" panose="020B0604020202020204" pitchFamily="34" charset="0"/>
                </a:defRPr>
              </a:lvl4pPr>
              <a:lvl5pPr marL="2057400" indent="-228600">
                <a:spcBef>
                  <a:spcPct val="35000"/>
                </a:spcBef>
                <a:buClr>
                  <a:schemeClr val="tx2"/>
                </a:buClr>
                <a:buSzPct val="75000"/>
                <a:buChar char="»"/>
                <a:defRPr kumimoji="1" sz="2000">
                  <a:solidFill>
                    <a:schemeClr val="tx1"/>
                  </a:solidFill>
                  <a:latin typeface="Helvetica" panose="020B0604020202020204" pitchFamily="34" charset="0"/>
                </a:defRPr>
              </a:lvl5pPr>
              <a:lvl6pPr marL="2514600" indent="-228600" eaLnBrk="0" fontAlgn="base" hangingPunct="0">
                <a:spcBef>
                  <a:spcPct val="35000"/>
                </a:spcBef>
                <a:spcAft>
                  <a:spcPct val="0"/>
                </a:spcAft>
                <a:buClr>
                  <a:schemeClr val="tx2"/>
                </a:buClr>
                <a:buSzPct val="75000"/>
                <a:buChar char="»"/>
                <a:defRPr kumimoji="1" sz="2000">
                  <a:solidFill>
                    <a:schemeClr val="tx1"/>
                  </a:solidFill>
                  <a:latin typeface="Helvetica" panose="020B0604020202020204" pitchFamily="34" charset="0"/>
                </a:defRPr>
              </a:lvl6pPr>
              <a:lvl7pPr marL="2971800" indent="-228600" eaLnBrk="0" fontAlgn="base" hangingPunct="0">
                <a:spcBef>
                  <a:spcPct val="35000"/>
                </a:spcBef>
                <a:spcAft>
                  <a:spcPct val="0"/>
                </a:spcAft>
                <a:buClr>
                  <a:schemeClr val="tx2"/>
                </a:buClr>
                <a:buSzPct val="75000"/>
                <a:buChar char="»"/>
                <a:defRPr kumimoji="1" sz="2000">
                  <a:solidFill>
                    <a:schemeClr val="tx1"/>
                  </a:solidFill>
                  <a:latin typeface="Helvetica" panose="020B0604020202020204" pitchFamily="34" charset="0"/>
                </a:defRPr>
              </a:lvl7pPr>
              <a:lvl8pPr marL="3429000" indent="-228600" eaLnBrk="0" fontAlgn="base" hangingPunct="0">
                <a:spcBef>
                  <a:spcPct val="35000"/>
                </a:spcBef>
                <a:spcAft>
                  <a:spcPct val="0"/>
                </a:spcAft>
                <a:buClr>
                  <a:schemeClr val="tx2"/>
                </a:buClr>
                <a:buSzPct val="75000"/>
                <a:buChar char="»"/>
                <a:defRPr kumimoji="1" sz="2000">
                  <a:solidFill>
                    <a:schemeClr val="tx1"/>
                  </a:solidFill>
                  <a:latin typeface="Helvetica" panose="020B0604020202020204" pitchFamily="34" charset="0"/>
                </a:defRPr>
              </a:lvl8pPr>
              <a:lvl9pPr marL="3886200" indent="-228600" eaLnBrk="0" fontAlgn="base" hangingPunct="0">
                <a:spcBef>
                  <a:spcPct val="35000"/>
                </a:spcBef>
                <a:spcAft>
                  <a:spcPct val="0"/>
                </a:spcAft>
                <a:buClr>
                  <a:schemeClr val="tx2"/>
                </a:buClr>
                <a:buSzPct val="75000"/>
                <a:buChar char="»"/>
                <a:defRPr kumimoji="1" sz="2000">
                  <a:solidFill>
                    <a:schemeClr val="tx1"/>
                  </a:solidFill>
                  <a:latin typeface="Helvetica" panose="020B0604020202020204" pitchFamily="34" charset="0"/>
                </a:defRPr>
              </a:lvl9pPr>
            </a:lstStyle>
            <a:p>
              <a:pPr>
                <a:spcBef>
                  <a:spcPct val="50000"/>
                </a:spcBef>
                <a:buClrTx/>
                <a:buSzTx/>
                <a:buFontTx/>
                <a:buNone/>
              </a:pPr>
              <a:r>
                <a:rPr kumimoji="0" lang="en-US" altLang="en-US" sz="1350"/>
                <a:t>(5 &lt; </a:t>
              </a:r>
              <a:r>
                <a:rPr kumimoji="0" lang="en-US" altLang="en-US" sz="1350" b="1"/>
                <a:t>all</a:t>
              </a:r>
              <a:endParaRPr kumimoji="0" lang="en-US" altLang="en-US" sz="1350"/>
            </a:p>
          </p:txBody>
        </p:sp>
        <p:sp>
          <p:nvSpPr>
            <p:cNvPr id="99346" name="Text Box 20"/>
            <p:cNvSpPr txBox="1">
              <a:spLocks noChangeArrowheads="1"/>
            </p:cNvSpPr>
            <p:nvPr/>
          </p:nvSpPr>
          <p:spPr bwMode="auto">
            <a:xfrm>
              <a:off x="3152775" y="3959226"/>
              <a:ext cx="1219200" cy="400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35000"/>
                </a:spcBef>
                <a:buClr>
                  <a:schemeClr val="tx2"/>
                </a:buClr>
                <a:buSzPct val="90000"/>
                <a:buFont typeface="Monotype Sorts" pitchFamily="2" charset="2"/>
                <a:buChar char="n"/>
                <a:defRPr kumimoji="1" sz="2000">
                  <a:solidFill>
                    <a:schemeClr val="tx1"/>
                  </a:solidFill>
                  <a:latin typeface="Helvetica" panose="020B0604020202020204" pitchFamily="34" charset="0"/>
                </a:defRPr>
              </a:lvl1pPr>
              <a:lvl2pPr marL="742950" indent="-285750">
                <a:spcBef>
                  <a:spcPct val="35000"/>
                </a:spcBef>
                <a:buClr>
                  <a:schemeClr val="folHlink"/>
                </a:buClr>
                <a:buSzPct val="80000"/>
                <a:buFont typeface="Monotype Sorts" pitchFamily="2" charset="2"/>
                <a:buChar char="l"/>
                <a:defRPr kumimoji="1" sz="2000">
                  <a:solidFill>
                    <a:schemeClr val="tx1"/>
                  </a:solidFill>
                  <a:latin typeface="Helvetica" panose="020B0604020202020204" pitchFamily="34" charset="0"/>
                </a:defRPr>
              </a:lvl2pPr>
              <a:lvl3pPr marL="1143000" indent="-228600">
                <a:spcBef>
                  <a:spcPct val="35000"/>
                </a:spcBef>
                <a:buClr>
                  <a:srgbClr val="33CC33"/>
                </a:buClr>
                <a:buSzPct val="75000"/>
                <a:buFont typeface="Webdings" panose="05030102010509060703" pitchFamily="18" charset="2"/>
                <a:buChar char="4"/>
                <a:defRPr kumimoji="1" sz="2000">
                  <a:solidFill>
                    <a:schemeClr val="tx1"/>
                  </a:solidFill>
                  <a:latin typeface="Helvetica" panose="020B0604020202020204" pitchFamily="34" charset="0"/>
                </a:defRPr>
              </a:lvl3pPr>
              <a:lvl4pPr marL="1600200" indent="-228600">
                <a:spcBef>
                  <a:spcPct val="35000"/>
                </a:spcBef>
                <a:buClr>
                  <a:schemeClr val="hlink"/>
                </a:buClr>
                <a:buFont typeface="Times New Roman" panose="02020603050405020304" pitchFamily="18" charset="0"/>
                <a:buChar char="–"/>
                <a:defRPr kumimoji="1" sz="2000">
                  <a:solidFill>
                    <a:schemeClr val="tx1"/>
                  </a:solidFill>
                  <a:latin typeface="Helvetica" panose="020B0604020202020204" pitchFamily="34" charset="0"/>
                </a:defRPr>
              </a:lvl4pPr>
              <a:lvl5pPr marL="2057400" indent="-228600">
                <a:spcBef>
                  <a:spcPct val="35000"/>
                </a:spcBef>
                <a:buClr>
                  <a:schemeClr val="tx2"/>
                </a:buClr>
                <a:buSzPct val="75000"/>
                <a:buChar char="»"/>
                <a:defRPr kumimoji="1" sz="2000">
                  <a:solidFill>
                    <a:schemeClr val="tx1"/>
                  </a:solidFill>
                  <a:latin typeface="Helvetica" panose="020B0604020202020204" pitchFamily="34" charset="0"/>
                </a:defRPr>
              </a:lvl5pPr>
              <a:lvl6pPr marL="2514600" indent="-228600" eaLnBrk="0" fontAlgn="base" hangingPunct="0">
                <a:spcBef>
                  <a:spcPct val="35000"/>
                </a:spcBef>
                <a:spcAft>
                  <a:spcPct val="0"/>
                </a:spcAft>
                <a:buClr>
                  <a:schemeClr val="tx2"/>
                </a:buClr>
                <a:buSzPct val="75000"/>
                <a:buChar char="»"/>
                <a:defRPr kumimoji="1" sz="2000">
                  <a:solidFill>
                    <a:schemeClr val="tx1"/>
                  </a:solidFill>
                  <a:latin typeface="Helvetica" panose="020B0604020202020204" pitchFamily="34" charset="0"/>
                </a:defRPr>
              </a:lvl6pPr>
              <a:lvl7pPr marL="2971800" indent="-228600" eaLnBrk="0" fontAlgn="base" hangingPunct="0">
                <a:spcBef>
                  <a:spcPct val="35000"/>
                </a:spcBef>
                <a:spcAft>
                  <a:spcPct val="0"/>
                </a:spcAft>
                <a:buClr>
                  <a:schemeClr val="tx2"/>
                </a:buClr>
                <a:buSzPct val="75000"/>
                <a:buChar char="»"/>
                <a:defRPr kumimoji="1" sz="2000">
                  <a:solidFill>
                    <a:schemeClr val="tx1"/>
                  </a:solidFill>
                  <a:latin typeface="Helvetica" panose="020B0604020202020204" pitchFamily="34" charset="0"/>
                </a:defRPr>
              </a:lvl7pPr>
              <a:lvl8pPr marL="3429000" indent="-228600" eaLnBrk="0" fontAlgn="base" hangingPunct="0">
                <a:spcBef>
                  <a:spcPct val="35000"/>
                </a:spcBef>
                <a:spcAft>
                  <a:spcPct val="0"/>
                </a:spcAft>
                <a:buClr>
                  <a:schemeClr val="tx2"/>
                </a:buClr>
                <a:buSzPct val="75000"/>
                <a:buChar char="»"/>
                <a:defRPr kumimoji="1" sz="2000">
                  <a:solidFill>
                    <a:schemeClr val="tx1"/>
                  </a:solidFill>
                  <a:latin typeface="Helvetica" panose="020B0604020202020204" pitchFamily="34" charset="0"/>
                </a:defRPr>
              </a:lvl8pPr>
              <a:lvl9pPr marL="3886200" indent="-228600" eaLnBrk="0" fontAlgn="base" hangingPunct="0">
                <a:spcBef>
                  <a:spcPct val="35000"/>
                </a:spcBef>
                <a:spcAft>
                  <a:spcPct val="0"/>
                </a:spcAft>
                <a:buClr>
                  <a:schemeClr val="tx2"/>
                </a:buClr>
                <a:buSzPct val="75000"/>
                <a:buChar char="»"/>
                <a:defRPr kumimoji="1" sz="2000">
                  <a:solidFill>
                    <a:schemeClr val="tx1"/>
                  </a:solidFill>
                  <a:latin typeface="Helvetica" panose="020B0604020202020204" pitchFamily="34" charset="0"/>
                </a:defRPr>
              </a:lvl9pPr>
            </a:lstStyle>
            <a:p>
              <a:pPr>
                <a:spcBef>
                  <a:spcPct val="50000"/>
                </a:spcBef>
                <a:buClrTx/>
                <a:buSzTx/>
                <a:buFontTx/>
                <a:buNone/>
              </a:pPr>
              <a:r>
                <a:rPr kumimoji="0" lang="en-US" altLang="en-US" sz="1350"/>
                <a:t>) = false</a:t>
              </a:r>
            </a:p>
          </p:txBody>
        </p:sp>
        <p:sp>
          <p:nvSpPr>
            <p:cNvPr id="99347" name="Text Box 21"/>
            <p:cNvSpPr txBox="1">
              <a:spLocks noChangeArrowheads="1"/>
            </p:cNvSpPr>
            <p:nvPr/>
          </p:nvSpPr>
          <p:spPr bwMode="auto">
            <a:xfrm>
              <a:off x="1704975" y="3962400"/>
              <a:ext cx="1219200" cy="400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35000"/>
                </a:spcBef>
                <a:buClr>
                  <a:schemeClr val="tx2"/>
                </a:buClr>
                <a:buSzPct val="90000"/>
                <a:buFont typeface="Monotype Sorts" pitchFamily="2" charset="2"/>
                <a:buChar char="n"/>
                <a:defRPr kumimoji="1" sz="2000">
                  <a:solidFill>
                    <a:schemeClr val="tx1"/>
                  </a:solidFill>
                  <a:latin typeface="Helvetica" panose="020B0604020202020204" pitchFamily="34" charset="0"/>
                </a:defRPr>
              </a:lvl1pPr>
              <a:lvl2pPr marL="742950" indent="-285750">
                <a:spcBef>
                  <a:spcPct val="35000"/>
                </a:spcBef>
                <a:buClr>
                  <a:schemeClr val="folHlink"/>
                </a:buClr>
                <a:buSzPct val="80000"/>
                <a:buFont typeface="Monotype Sorts" pitchFamily="2" charset="2"/>
                <a:buChar char="l"/>
                <a:defRPr kumimoji="1" sz="2000">
                  <a:solidFill>
                    <a:schemeClr val="tx1"/>
                  </a:solidFill>
                  <a:latin typeface="Helvetica" panose="020B0604020202020204" pitchFamily="34" charset="0"/>
                </a:defRPr>
              </a:lvl2pPr>
              <a:lvl3pPr marL="1143000" indent="-228600">
                <a:spcBef>
                  <a:spcPct val="35000"/>
                </a:spcBef>
                <a:buClr>
                  <a:srgbClr val="33CC33"/>
                </a:buClr>
                <a:buSzPct val="75000"/>
                <a:buFont typeface="Webdings" panose="05030102010509060703" pitchFamily="18" charset="2"/>
                <a:buChar char="4"/>
                <a:defRPr kumimoji="1" sz="2000">
                  <a:solidFill>
                    <a:schemeClr val="tx1"/>
                  </a:solidFill>
                  <a:latin typeface="Helvetica" panose="020B0604020202020204" pitchFamily="34" charset="0"/>
                </a:defRPr>
              </a:lvl3pPr>
              <a:lvl4pPr marL="1600200" indent="-228600">
                <a:spcBef>
                  <a:spcPct val="35000"/>
                </a:spcBef>
                <a:buClr>
                  <a:schemeClr val="hlink"/>
                </a:buClr>
                <a:buFont typeface="Times New Roman" panose="02020603050405020304" pitchFamily="18" charset="0"/>
                <a:buChar char="–"/>
                <a:defRPr kumimoji="1" sz="2000">
                  <a:solidFill>
                    <a:schemeClr val="tx1"/>
                  </a:solidFill>
                  <a:latin typeface="Helvetica" panose="020B0604020202020204" pitchFamily="34" charset="0"/>
                </a:defRPr>
              </a:lvl4pPr>
              <a:lvl5pPr marL="2057400" indent="-228600">
                <a:spcBef>
                  <a:spcPct val="35000"/>
                </a:spcBef>
                <a:buClr>
                  <a:schemeClr val="tx2"/>
                </a:buClr>
                <a:buSzPct val="75000"/>
                <a:buChar char="»"/>
                <a:defRPr kumimoji="1" sz="2000">
                  <a:solidFill>
                    <a:schemeClr val="tx1"/>
                  </a:solidFill>
                  <a:latin typeface="Helvetica" panose="020B0604020202020204" pitchFamily="34" charset="0"/>
                </a:defRPr>
              </a:lvl5pPr>
              <a:lvl6pPr marL="2514600" indent="-228600" eaLnBrk="0" fontAlgn="base" hangingPunct="0">
                <a:spcBef>
                  <a:spcPct val="35000"/>
                </a:spcBef>
                <a:spcAft>
                  <a:spcPct val="0"/>
                </a:spcAft>
                <a:buClr>
                  <a:schemeClr val="tx2"/>
                </a:buClr>
                <a:buSzPct val="75000"/>
                <a:buChar char="»"/>
                <a:defRPr kumimoji="1" sz="2000">
                  <a:solidFill>
                    <a:schemeClr val="tx1"/>
                  </a:solidFill>
                  <a:latin typeface="Helvetica" panose="020B0604020202020204" pitchFamily="34" charset="0"/>
                </a:defRPr>
              </a:lvl6pPr>
              <a:lvl7pPr marL="2971800" indent="-228600" eaLnBrk="0" fontAlgn="base" hangingPunct="0">
                <a:spcBef>
                  <a:spcPct val="35000"/>
                </a:spcBef>
                <a:spcAft>
                  <a:spcPct val="0"/>
                </a:spcAft>
                <a:buClr>
                  <a:schemeClr val="tx2"/>
                </a:buClr>
                <a:buSzPct val="75000"/>
                <a:buChar char="»"/>
                <a:defRPr kumimoji="1" sz="2000">
                  <a:solidFill>
                    <a:schemeClr val="tx1"/>
                  </a:solidFill>
                  <a:latin typeface="Helvetica" panose="020B0604020202020204" pitchFamily="34" charset="0"/>
                </a:defRPr>
              </a:lvl7pPr>
              <a:lvl8pPr marL="3429000" indent="-228600" eaLnBrk="0" fontAlgn="base" hangingPunct="0">
                <a:spcBef>
                  <a:spcPct val="35000"/>
                </a:spcBef>
                <a:spcAft>
                  <a:spcPct val="0"/>
                </a:spcAft>
                <a:buClr>
                  <a:schemeClr val="tx2"/>
                </a:buClr>
                <a:buSzPct val="75000"/>
                <a:buChar char="»"/>
                <a:defRPr kumimoji="1" sz="2000">
                  <a:solidFill>
                    <a:schemeClr val="tx1"/>
                  </a:solidFill>
                  <a:latin typeface="Helvetica" panose="020B0604020202020204" pitchFamily="34" charset="0"/>
                </a:defRPr>
              </a:lvl8pPr>
              <a:lvl9pPr marL="3886200" indent="-228600" eaLnBrk="0" fontAlgn="base" hangingPunct="0">
                <a:spcBef>
                  <a:spcPct val="35000"/>
                </a:spcBef>
                <a:spcAft>
                  <a:spcPct val="0"/>
                </a:spcAft>
                <a:buClr>
                  <a:schemeClr val="tx2"/>
                </a:buClr>
                <a:buSzPct val="75000"/>
                <a:buChar char="»"/>
                <a:defRPr kumimoji="1" sz="2000">
                  <a:solidFill>
                    <a:schemeClr val="tx1"/>
                  </a:solidFill>
                  <a:latin typeface="Helvetica" panose="020B0604020202020204" pitchFamily="34" charset="0"/>
                </a:defRPr>
              </a:lvl9pPr>
            </a:lstStyle>
            <a:p>
              <a:pPr>
                <a:spcBef>
                  <a:spcPct val="50000"/>
                </a:spcBef>
                <a:buClrTx/>
                <a:buSzTx/>
                <a:buFontTx/>
                <a:buNone/>
              </a:pPr>
              <a:r>
                <a:rPr kumimoji="0" lang="en-US" altLang="en-US" sz="1350"/>
                <a:t>(5 = </a:t>
              </a:r>
              <a:r>
                <a:rPr kumimoji="0" lang="en-US" altLang="en-US" sz="1350" b="1"/>
                <a:t>all</a:t>
              </a:r>
              <a:endParaRPr kumimoji="0" lang="en-US" altLang="en-US" sz="1350"/>
            </a:p>
          </p:txBody>
        </p:sp>
        <p:sp>
          <p:nvSpPr>
            <p:cNvPr id="99348" name="Rectangle 22"/>
            <p:cNvSpPr>
              <a:spLocks noChangeArrowheads="1"/>
            </p:cNvSpPr>
            <p:nvPr/>
          </p:nvSpPr>
          <p:spPr bwMode="auto">
            <a:xfrm>
              <a:off x="1238250" y="5257800"/>
              <a:ext cx="68008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67866" tIns="33338" rIns="67866" bIns="33338"/>
            <a:lstStyle>
              <a:lvl1pPr>
                <a:spcBef>
                  <a:spcPct val="35000"/>
                </a:spcBef>
                <a:buClr>
                  <a:schemeClr val="tx2"/>
                </a:buClr>
                <a:buSzPct val="90000"/>
                <a:buFont typeface="Monotype Sorts" pitchFamily="2" charset="2"/>
                <a:buChar char="n"/>
                <a:defRPr kumimoji="1" sz="2000">
                  <a:solidFill>
                    <a:schemeClr val="tx1"/>
                  </a:solidFill>
                  <a:latin typeface="Helvetica" panose="020B0604020202020204" pitchFamily="34" charset="0"/>
                </a:defRPr>
              </a:lvl1pPr>
              <a:lvl2pPr marL="742950" indent="-285750">
                <a:spcBef>
                  <a:spcPct val="35000"/>
                </a:spcBef>
                <a:buClr>
                  <a:schemeClr val="folHlink"/>
                </a:buClr>
                <a:buSzPct val="80000"/>
                <a:buFont typeface="Monotype Sorts" pitchFamily="2" charset="2"/>
                <a:buChar char="l"/>
                <a:defRPr kumimoji="1" sz="2000">
                  <a:solidFill>
                    <a:schemeClr val="tx1"/>
                  </a:solidFill>
                  <a:latin typeface="Helvetica" panose="020B0604020202020204" pitchFamily="34" charset="0"/>
                </a:defRPr>
              </a:lvl2pPr>
              <a:lvl3pPr marL="1143000" indent="-228600">
                <a:spcBef>
                  <a:spcPct val="35000"/>
                </a:spcBef>
                <a:buClr>
                  <a:srgbClr val="33CC33"/>
                </a:buClr>
                <a:buSzPct val="75000"/>
                <a:buFont typeface="Webdings" panose="05030102010509060703" pitchFamily="18" charset="2"/>
                <a:buChar char="4"/>
                <a:defRPr kumimoji="1" sz="2000">
                  <a:solidFill>
                    <a:schemeClr val="tx1"/>
                  </a:solidFill>
                  <a:latin typeface="Helvetica" panose="020B0604020202020204" pitchFamily="34" charset="0"/>
                </a:defRPr>
              </a:lvl3pPr>
              <a:lvl4pPr marL="1600200" indent="-228600">
                <a:spcBef>
                  <a:spcPct val="35000"/>
                </a:spcBef>
                <a:buClr>
                  <a:schemeClr val="hlink"/>
                </a:buClr>
                <a:buFont typeface="Times New Roman" panose="02020603050405020304" pitchFamily="18" charset="0"/>
                <a:buChar char="–"/>
                <a:defRPr kumimoji="1" sz="2000">
                  <a:solidFill>
                    <a:schemeClr val="tx1"/>
                  </a:solidFill>
                  <a:latin typeface="Helvetica" panose="020B0604020202020204" pitchFamily="34" charset="0"/>
                </a:defRPr>
              </a:lvl4pPr>
              <a:lvl5pPr marL="2057400" indent="-228600">
                <a:spcBef>
                  <a:spcPct val="35000"/>
                </a:spcBef>
                <a:buClr>
                  <a:schemeClr val="tx2"/>
                </a:buClr>
                <a:buSzPct val="75000"/>
                <a:buChar char="»"/>
                <a:defRPr kumimoji="1" sz="2000">
                  <a:solidFill>
                    <a:schemeClr val="tx1"/>
                  </a:solidFill>
                  <a:latin typeface="Helvetica" panose="020B0604020202020204" pitchFamily="34" charset="0"/>
                </a:defRPr>
              </a:lvl5pPr>
              <a:lvl6pPr marL="2514600" indent="-228600" eaLnBrk="0" fontAlgn="base" hangingPunct="0">
                <a:spcBef>
                  <a:spcPct val="35000"/>
                </a:spcBef>
                <a:spcAft>
                  <a:spcPct val="0"/>
                </a:spcAft>
                <a:buClr>
                  <a:schemeClr val="tx2"/>
                </a:buClr>
                <a:buSzPct val="75000"/>
                <a:buChar char="»"/>
                <a:defRPr kumimoji="1" sz="2000">
                  <a:solidFill>
                    <a:schemeClr val="tx1"/>
                  </a:solidFill>
                  <a:latin typeface="Helvetica" panose="020B0604020202020204" pitchFamily="34" charset="0"/>
                </a:defRPr>
              </a:lvl6pPr>
              <a:lvl7pPr marL="2971800" indent="-228600" eaLnBrk="0" fontAlgn="base" hangingPunct="0">
                <a:spcBef>
                  <a:spcPct val="35000"/>
                </a:spcBef>
                <a:spcAft>
                  <a:spcPct val="0"/>
                </a:spcAft>
                <a:buClr>
                  <a:schemeClr val="tx2"/>
                </a:buClr>
                <a:buSzPct val="75000"/>
                <a:buChar char="»"/>
                <a:defRPr kumimoji="1" sz="2000">
                  <a:solidFill>
                    <a:schemeClr val="tx1"/>
                  </a:solidFill>
                  <a:latin typeface="Helvetica" panose="020B0604020202020204" pitchFamily="34" charset="0"/>
                </a:defRPr>
              </a:lvl7pPr>
              <a:lvl8pPr marL="3429000" indent="-228600" eaLnBrk="0" fontAlgn="base" hangingPunct="0">
                <a:spcBef>
                  <a:spcPct val="35000"/>
                </a:spcBef>
                <a:spcAft>
                  <a:spcPct val="0"/>
                </a:spcAft>
                <a:buClr>
                  <a:schemeClr val="tx2"/>
                </a:buClr>
                <a:buSzPct val="75000"/>
                <a:buChar char="»"/>
                <a:defRPr kumimoji="1" sz="2000">
                  <a:solidFill>
                    <a:schemeClr val="tx1"/>
                  </a:solidFill>
                  <a:latin typeface="Helvetica" panose="020B0604020202020204" pitchFamily="34" charset="0"/>
                </a:defRPr>
              </a:lvl8pPr>
              <a:lvl9pPr marL="3886200" indent="-228600" eaLnBrk="0" fontAlgn="base" hangingPunct="0">
                <a:spcBef>
                  <a:spcPct val="35000"/>
                </a:spcBef>
                <a:spcAft>
                  <a:spcPct val="0"/>
                </a:spcAft>
                <a:buClr>
                  <a:schemeClr val="tx2"/>
                </a:buClr>
                <a:buSzPct val="75000"/>
                <a:buChar char="»"/>
                <a:defRPr kumimoji="1" sz="2000">
                  <a:solidFill>
                    <a:schemeClr val="tx1"/>
                  </a:solidFill>
                  <a:latin typeface="Helvetica" panose="020B0604020202020204" pitchFamily="34" charset="0"/>
                </a:defRPr>
              </a:lvl9pPr>
            </a:lstStyle>
            <a:p>
              <a:pPr>
                <a:spcBef>
                  <a:spcPct val="0"/>
                </a:spcBef>
                <a:buClrTx/>
                <a:buSzTx/>
                <a:buFontTx/>
                <a:buNone/>
              </a:pPr>
              <a:r>
                <a:rPr kumimoji="0" lang="en-US" altLang="en-US" sz="1350">
                  <a:latin typeface="Arial" panose="020B0604020202020204" pitchFamily="34" charset="0"/>
                </a:rPr>
                <a:t>(</a:t>
              </a:r>
              <a:r>
                <a:rPr kumimoji="0" lang="en-US" altLang="en-US" sz="1350">
                  <a:latin typeface="Arial" panose="020B0604020202020204" pitchFamily="34" charset="0"/>
                  <a:sym typeface="Symbol" panose="05050102010706020507" pitchFamily="18" charset="2"/>
                </a:rPr>
                <a:t></a:t>
              </a:r>
              <a:r>
                <a:rPr kumimoji="0" lang="en-US" altLang="en-US" sz="1350">
                  <a:latin typeface="Arial" panose="020B0604020202020204" pitchFamily="34" charset="0"/>
                </a:rPr>
                <a:t> </a:t>
              </a:r>
              <a:r>
                <a:rPr kumimoji="0" lang="en-US" altLang="en-US" sz="1350" b="1">
                  <a:latin typeface="Arial" panose="020B0604020202020204" pitchFamily="34" charset="0"/>
                </a:rPr>
                <a:t>all</a:t>
              </a:r>
              <a:r>
                <a:rPr kumimoji="0" lang="en-US" altLang="en-US" sz="1350">
                  <a:latin typeface="Arial" panose="020B0604020202020204" pitchFamily="34" charset="0"/>
                </a:rPr>
                <a:t>) </a:t>
              </a:r>
              <a:r>
                <a:rPr kumimoji="0" lang="en-US" altLang="en-US" sz="1350">
                  <a:latin typeface="Arial" panose="020B0604020202020204" pitchFamily="34" charset="0"/>
                  <a:sym typeface="Symbol" panose="05050102010706020507" pitchFamily="18" charset="2"/>
                </a:rPr>
                <a:t> </a:t>
              </a:r>
              <a:r>
                <a:rPr kumimoji="0" lang="en-US" altLang="en-US" sz="1350" b="1">
                  <a:latin typeface="Arial" panose="020B0604020202020204" pitchFamily="34" charset="0"/>
                  <a:sym typeface="Symbol" panose="05050102010706020507" pitchFamily="18" charset="2"/>
                </a:rPr>
                <a:t>not in</a:t>
              </a:r>
            </a:p>
            <a:p>
              <a:pPr>
                <a:spcBef>
                  <a:spcPct val="0"/>
                </a:spcBef>
                <a:buClrTx/>
                <a:buSzTx/>
                <a:buFontTx/>
                <a:buNone/>
              </a:pPr>
              <a:r>
                <a:rPr kumimoji="0" lang="en-US" altLang="en-US" sz="1350">
                  <a:latin typeface="Arial" panose="020B0604020202020204" pitchFamily="34" charset="0"/>
                  <a:sym typeface="Symbol" panose="05050102010706020507" pitchFamily="18" charset="2"/>
                </a:rPr>
                <a:t>However, (= </a:t>
              </a:r>
              <a:r>
                <a:rPr kumimoji="0" lang="en-US" altLang="en-US" sz="1350" b="1">
                  <a:latin typeface="Arial" panose="020B0604020202020204" pitchFamily="34" charset="0"/>
                  <a:sym typeface="Symbol" panose="05050102010706020507" pitchFamily="18" charset="2"/>
                </a:rPr>
                <a:t>all</a:t>
              </a:r>
              <a:r>
                <a:rPr kumimoji="0" lang="en-US" altLang="en-US" sz="1350">
                  <a:latin typeface="Arial" panose="020B0604020202020204" pitchFamily="34" charset="0"/>
                  <a:sym typeface="Symbol" panose="05050102010706020507" pitchFamily="18" charset="2"/>
                </a:rPr>
                <a:t>)  </a:t>
              </a:r>
              <a:r>
                <a:rPr kumimoji="0" lang="en-US" altLang="en-US" sz="1350" b="1">
                  <a:latin typeface="Arial" panose="020B0604020202020204" pitchFamily="34" charset="0"/>
                  <a:sym typeface="Symbol" panose="05050102010706020507" pitchFamily="18" charset="2"/>
                </a:rPr>
                <a:t>in</a:t>
              </a:r>
            </a:p>
          </p:txBody>
        </p:sp>
        <p:sp>
          <p:nvSpPr>
            <p:cNvPr id="99349" name="Line 23"/>
            <p:cNvSpPr>
              <a:spLocks noChangeShapeType="1"/>
            </p:cNvSpPr>
            <p:nvPr/>
          </p:nvSpPr>
          <p:spPr bwMode="auto">
            <a:xfrm flipH="1">
              <a:off x="3016250" y="5603875"/>
              <a:ext cx="109538" cy="2286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sz="1350"/>
            </a:p>
          </p:txBody>
        </p:sp>
      </p:grpSp>
    </p:spTree>
    <p:extLst>
      <p:ext uri="{BB962C8B-B14F-4D97-AF65-F5344CB8AC3E}">
        <p14:creationId xmlns:p14="http://schemas.microsoft.com/office/powerpoint/2010/main" val="1646104071"/>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1586" name="Rectangle 2"/>
          <p:cNvSpPr>
            <a:spLocks noGrp="1" noChangeArrowheads="1"/>
          </p:cNvSpPr>
          <p:nvPr>
            <p:ph type="title"/>
          </p:nvPr>
        </p:nvSpPr>
        <p:spPr>
          <a:xfrm>
            <a:off x="739378" y="190976"/>
            <a:ext cx="8404622" cy="457200"/>
          </a:xfrm>
        </p:spPr>
        <p:txBody>
          <a:bodyPr/>
          <a:lstStyle/>
          <a:p>
            <a:pPr>
              <a:defRPr/>
            </a:pPr>
            <a:r>
              <a:rPr lang="en-US" sz="2800" dirty="0" smtClean="0"/>
              <a:t>Test for Empty Relations</a:t>
            </a:r>
          </a:p>
        </p:txBody>
      </p:sp>
      <p:sp>
        <p:nvSpPr>
          <p:cNvPr id="101379" name="Rectangle 3"/>
          <p:cNvSpPr>
            <a:spLocks noGrp="1" noChangeArrowheads="1"/>
          </p:cNvSpPr>
          <p:nvPr>
            <p:ph type="body" idx="1"/>
          </p:nvPr>
        </p:nvSpPr>
        <p:spPr>
          <a:xfrm>
            <a:off x="365760" y="994410"/>
            <a:ext cx="8469629" cy="4350306"/>
          </a:xfrm>
        </p:spPr>
        <p:txBody>
          <a:bodyPr/>
          <a:lstStyle/>
          <a:p>
            <a:r>
              <a:rPr lang="en-US" altLang="en-US" sz="2000" dirty="0" smtClean="0"/>
              <a:t>The </a:t>
            </a:r>
            <a:r>
              <a:rPr lang="en-US" altLang="en-US" sz="2000" b="1" dirty="0" smtClean="0"/>
              <a:t>exists</a:t>
            </a:r>
            <a:r>
              <a:rPr lang="en-US" altLang="en-US" sz="2000" dirty="0" smtClean="0"/>
              <a:t> construct returns the value </a:t>
            </a:r>
            <a:r>
              <a:rPr lang="en-US" altLang="en-US" sz="2000" b="1" dirty="0" smtClean="0"/>
              <a:t>true</a:t>
            </a:r>
            <a:r>
              <a:rPr lang="en-US" altLang="en-US" sz="2000" dirty="0" smtClean="0"/>
              <a:t> if the argument subquery is nonempty.</a:t>
            </a:r>
          </a:p>
          <a:p>
            <a:r>
              <a:rPr lang="en-US" altLang="en-US" sz="2000" b="1" dirty="0" smtClean="0"/>
              <a:t>exists </a:t>
            </a:r>
            <a:r>
              <a:rPr lang="en-US" altLang="en-US" sz="2000" i="1" dirty="0" smtClean="0"/>
              <a:t> r </a:t>
            </a:r>
            <a:r>
              <a:rPr lang="en-US" altLang="en-US" sz="2000" dirty="0" smtClean="0">
                <a:sym typeface="Symbol" panose="05050102010706020507" pitchFamily="18" charset="2"/>
              </a:rPr>
              <a:t> </a:t>
            </a:r>
            <a:r>
              <a:rPr lang="en-US" altLang="en-US" sz="2000" i="1" dirty="0" smtClean="0">
                <a:sym typeface="Symbol" panose="05050102010706020507" pitchFamily="18" charset="2"/>
              </a:rPr>
              <a:t>r </a:t>
            </a:r>
            <a:r>
              <a:rPr lang="en-US" altLang="en-US" sz="2000" dirty="0" smtClean="0">
                <a:sym typeface="Symbol" panose="05050102010706020507" pitchFamily="18" charset="2"/>
              </a:rPr>
              <a:t> </a:t>
            </a:r>
            <a:r>
              <a:rPr lang="en-US" altLang="en-US" sz="2000" i="1" dirty="0" smtClean="0"/>
              <a:t>Ø</a:t>
            </a:r>
            <a:endParaRPr lang="en-US" altLang="en-US" sz="2000" dirty="0" smtClean="0">
              <a:sym typeface="Symbol" panose="05050102010706020507" pitchFamily="18" charset="2"/>
            </a:endParaRPr>
          </a:p>
          <a:p>
            <a:r>
              <a:rPr lang="en-US" altLang="en-US" sz="2000" b="1" dirty="0" smtClean="0">
                <a:sym typeface="Symbol" panose="05050102010706020507" pitchFamily="18" charset="2"/>
              </a:rPr>
              <a:t>not exists </a:t>
            </a:r>
            <a:r>
              <a:rPr lang="en-US" altLang="en-US" sz="2000" i="1" dirty="0" smtClean="0"/>
              <a:t>r </a:t>
            </a:r>
            <a:r>
              <a:rPr lang="en-US" altLang="en-US" sz="2000" dirty="0" smtClean="0">
                <a:sym typeface="Symbol" panose="05050102010706020507" pitchFamily="18" charset="2"/>
              </a:rPr>
              <a:t> </a:t>
            </a:r>
            <a:r>
              <a:rPr lang="en-US" altLang="en-US" sz="2000" i="1" dirty="0" smtClean="0">
                <a:sym typeface="Symbol" panose="05050102010706020507" pitchFamily="18" charset="2"/>
              </a:rPr>
              <a:t>r </a:t>
            </a:r>
            <a:r>
              <a:rPr lang="en-US" altLang="en-US" sz="2000" dirty="0" smtClean="0">
                <a:sym typeface="Symbol" panose="05050102010706020507" pitchFamily="18" charset="2"/>
              </a:rPr>
              <a:t>= </a:t>
            </a:r>
            <a:r>
              <a:rPr lang="en-US" altLang="en-US" sz="2000" i="1" dirty="0" smtClean="0"/>
              <a:t>Ø</a:t>
            </a:r>
          </a:p>
        </p:txBody>
      </p:sp>
    </p:spTree>
    <p:extLst>
      <p:ext uri="{BB962C8B-B14F-4D97-AF65-F5344CB8AC3E}">
        <p14:creationId xmlns:p14="http://schemas.microsoft.com/office/powerpoint/2010/main" val="3202555929"/>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3634" name="Rectangle 2"/>
          <p:cNvSpPr>
            <a:spLocks noGrp="1" noChangeArrowheads="1"/>
          </p:cNvSpPr>
          <p:nvPr>
            <p:ph type="title"/>
          </p:nvPr>
        </p:nvSpPr>
        <p:spPr>
          <a:xfrm>
            <a:off x="739378" y="190976"/>
            <a:ext cx="8404622" cy="494824"/>
          </a:xfrm>
        </p:spPr>
        <p:txBody>
          <a:bodyPr/>
          <a:lstStyle/>
          <a:p>
            <a:pPr>
              <a:defRPr/>
            </a:pPr>
            <a:r>
              <a:rPr lang="en-US" sz="2800" dirty="0" smtClean="0"/>
              <a:t>Use of “exists” Clause</a:t>
            </a:r>
          </a:p>
        </p:txBody>
      </p:sp>
      <p:sp>
        <p:nvSpPr>
          <p:cNvPr id="103427" name="Rectangle 3"/>
          <p:cNvSpPr>
            <a:spLocks noGrp="1" noChangeArrowheads="1"/>
          </p:cNvSpPr>
          <p:nvPr>
            <p:ph type="body" idx="1"/>
          </p:nvPr>
        </p:nvSpPr>
        <p:spPr>
          <a:xfrm>
            <a:off x="92155" y="1007984"/>
            <a:ext cx="8903255" cy="5289946"/>
          </a:xfrm>
        </p:spPr>
        <p:txBody>
          <a:bodyPr/>
          <a:lstStyle/>
          <a:p>
            <a:r>
              <a:rPr lang="en-US" altLang="en-US" sz="2000" dirty="0" smtClean="0"/>
              <a:t>Yet another way of specifying the query “Find all courses taught in both the Fall 2009 semester and in the Spring 2010 semester”</a:t>
            </a:r>
          </a:p>
          <a:p>
            <a:pPr>
              <a:buFont typeface="Monotype Sorts" pitchFamily="2" charset="2"/>
              <a:buNone/>
            </a:pPr>
            <a:r>
              <a:rPr lang="en-US" altLang="en-US" sz="2000" b="1" dirty="0" smtClean="0"/>
              <a:t>	   select </a:t>
            </a:r>
            <a:r>
              <a:rPr lang="en-US" altLang="en-US" sz="2000" i="1" dirty="0" err="1" smtClean="0"/>
              <a:t>course_id</a:t>
            </a:r>
            <a:r>
              <a:rPr lang="en-US" altLang="en-US" sz="2000" i="1" dirty="0" smtClean="0"/>
              <a:t/>
            </a:r>
            <a:br>
              <a:rPr lang="en-US" altLang="en-US" sz="2000" i="1" dirty="0" smtClean="0"/>
            </a:br>
            <a:r>
              <a:rPr lang="en-US" altLang="en-US" sz="2000" i="1" dirty="0" smtClean="0"/>
              <a:t>   </a:t>
            </a:r>
            <a:r>
              <a:rPr lang="en-US" altLang="en-US" sz="2000" b="1" dirty="0" smtClean="0"/>
              <a:t>from </a:t>
            </a:r>
            <a:r>
              <a:rPr lang="en-US" altLang="en-US" sz="2000" i="1" dirty="0" smtClean="0"/>
              <a:t>section </a:t>
            </a:r>
            <a:r>
              <a:rPr lang="en-US" altLang="en-US" sz="2000" b="1" dirty="0" smtClean="0"/>
              <a:t>as </a:t>
            </a:r>
            <a:r>
              <a:rPr lang="en-US" altLang="en-US" sz="2000" i="1" dirty="0" smtClean="0"/>
              <a:t>S</a:t>
            </a:r>
            <a:br>
              <a:rPr lang="en-US" altLang="en-US" sz="2000" i="1" dirty="0" smtClean="0"/>
            </a:br>
            <a:r>
              <a:rPr lang="en-US" altLang="en-US" sz="2000" i="1" dirty="0" smtClean="0"/>
              <a:t>   </a:t>
            </a:r>
            <a:r>
              <a:rPr lang="en-US" altLang="en-US" sz="2000" b="1" dirty="0" smtClean="0"/>
              <a:t>where </a:t>
            </a:r>
            <a:r>
              <a:rPr lang="en-US" altLang="en-US" sz="2000" i="1" dirty="0" smtClean="0"/>
              <a:t>semester </a:t>
            </a:r>
            <a:r>
              <a:rPr lang="en-US" altLang="en-US" sz="2000" dirty="0" smtClean="0"/>
              <a:t>= ’Fall’ </a:t>
            </a:r>
            <a:r>
              <a:rPr lang="en-US" altLang="en-US" sz="2000" b="1" dirty="0" smtClean="0"/>
              <a:t>and </a:t>
            </a:r>
            <a:r>
              <a:rPr lang="en-US" altLang="en-US" sz="2000" i="1" dirty="0" smtClean="0"/>
              <a:t>year </a:t>
            </a:r>
            <a:r>
              <a:rPr lang="en-US" altLang="en-US" sz="2000" dirty="0" smtClean="0"/>
              <a:t>= 2009 </a:t>
            </a:r>
            <a:r>
              <a:rPr lang="en-US" altLang="en-US" sz="2000" b="1" dirty="0" smtClean="0"/>
              <a:t>and </a:t>
            </a:r>
            <a:br>
              <a:rPr lang="en-US" altLang="en-US" sz="2000" b="1" dirty="0" smtClean="0"/>
            </a:br>
            <a:r>
              <a:rPr lang="en-US" altLang="en-US" sz="2000" b="1" dirty="0" smtClean="0"/>
              <a:t>               exists </a:t>
            </a:r>
            <a:r>
              <a:rPr lang="en-US" altLang="en-US" sz="2000" dirty="0" smtClean="0"/>
              <a:t>(</a:t>
            </a:r>
            <a:r>
              <a:rPr lang="en-US" altLang="en-US" sz="2000" b="1" dirty="0" smtClean="0"/>
              <a:t>select </a:t>
            </a:r>
            <a:r>
              <a:rPr lang="en-US" altLang="en-US" sz="2000" dirty="0" smtClean="0"/>
              <a:t>*</a:t>
            </a:r>
            <a:br>
              <a:rPr lang="en-US" altLang="en-US" sz="2000" dirty="0" smtClean="0"/>
            </a:br>
            <a:r>
              <a:rPr lang="en-US" altLang="en-US" sz="2000" dirty="0" smtClean="0"/>
              <a:t>                            </a:t>
            </a:r>
            <a:r>
              <a:rPr lang="en-US" altLang="en-US" sz="2000" b="1" dirty="0" smtClean="0"/>
              <a:t>from </a:t>
            </a:r>
            <a:r>
              <a:rPr lang="en-US" altLang="en-US" sz="2000" i="1" dirty="0" smtClean="0"/>
              <a:t>section </a:t>
            </a:r>
            <a:r>
              <a:rPr lang="en-US" altLang="en-US" sz="2000" b="1" dirty="0" smtClean="0"/>
              <a:t>as </a:t>
            </a:r>
            <a:r>
              <a:rPr lang="en-US" altLang="en-US" sz="2000" i="1" dirty="0" smtClean="0"/>
              <a:t>T</a:t>
            </a:r>
            <a:br>
              <a:rPr lang="en-US" altLang="en-US" sz="2000" i="1" dirty="0" smtClean="0"/>
            </a:br>
            <a:r>
              <a:rPr lang="en-US" altLang="en-US" sz="2000" i="1" dirty="0" smtClean="0"/>
              <a:t>                            </a:t>
            </a:r>
            <a:r>
              <a:rPr lang="en-US" altLang="en-US" sz="2000" b="1" dirty="0" smtClean="0"/>
              <a:t>where </a:t>
            </a:r>
            <a:r>
              <a:rPr lang="en-US" altLang="en-US" sz="2000" i="1" dirty="0" smtClean="0"/>
              <a:t>semester </a:t>
            </a:r>
            <a:r>
              <a:rPr lang="en-US" altLang="en-US" sz="2000" dirty="0" smtClean="0"/>
              <a:t>= ’Spring’ </a:t>
            </a:r>
            <a:r>
              <a:rPr lang="en-US" altLang="en-US" sz="2000" b="1" dirty="0" smtClean="0"/>
              <a:t>and </a:t>
            </a:r>
            <a:r>
              <a:rPr lang="en-US" altLang="en-US" sz="2000" i="1" dirty="0" smtClean="0"/>
              <a:t>year</a:t>
            </a:r>
            <a:r>
              <a:rPr lang="en-US" altLang="en-US" sz="2000" dirty="0" smtClean="0"/>
              <a:t>= 2010 </a:t>
            </a:r>
            <a:br>
              <a:rPr lang="en-US" altLang="en-US" sz="2000" dirty="0" smtClean="0"/>
            </a:br>
            <a:r>
              <a:rPr lang="en-US" altLang="en-US" sz="2000" dirty="0" smtClean="0"/>
              <a:t>                                        </a:t>
            </a:r>
            <a:r>
              <a:rPr lang="en-US" altLang="en-US" sz="2000" b="1" dirty="0" smtClean="0"/>
              <a:t>and </a:t>
            </a:r>
            <a:r>
              <a:rPr lang="en-US" altLang="en-US" sz="2000" i="1" dirty="0" err="1" smtClean="0"/>
              <a:t>S</a:t>
            </a:r>
            <a:r>
              <a:rPr lang="en-US" altLang="en-US" sz="2000" dirty="0" err="1" smtClean="0"/>
              <a:t>.</a:t>
            </a:r>
            <a:r>
              <a:rPr lang="en-US" altLang="en-US" sz="2000" i="1" dirty="0" err="1" smtClean="0"/>
              <a:t>course_id</a:t>
            </a:r>
            <a:r>
              <a:rPr lang="en-US" altLang="en-US" sz="2000" i="1" dirty="0" smtClean="0"/>
              <a:t> </a:t>
            </a:r>
            <a:r>
              <a:rPr lang="en-US" altLang="en-US" sz="2000" dirty="0" smtClean="0"/>
              <a:t>= </a:t>
            </a:r>
            <a:r>
              <a:rPr lang="en-US" altLang="en-US" sz="2000" i="1" dirty="0" err="1" smtClean="0"/>
              <a:t>T</a:t>
            </a:r>
            <a:r>
              <a:rPr lang="en-US" altLang="en-US" sz="2000" dirty="0" err="1" smtClean="0"/>
              <a:t>.</a:t>
            </a:r>
            <a:r>
              <a:rPr lang="en-US" altLang="en-US" sz="2000" i="1" dirty="0" err="1" smtClean="0"/>
              <a:t>course_id</a:t>
            </a:r>
            <a:r>
              <a:rPr lang="en-US" altLang="en-US" sz="2000" dirty="0" smtClean="0"/>
              <a:t>);</a:t>
            </a:r>
          </a:p>
          <a:p>
            <a:pPr>
              <a:buFont typeface="Monotype Sorts" pitchFamily="2" charset="2"/>
              <a:buNone/>
            </a:pPr>
            <a:endParaRPr lang="en-US" altLang="en-US" sz="2000" dirty="0" smtClean="0"/>
          </a:p>
          <a:p>
            <a:r>
              <a:rPr lang="en-US" altLang="en-US" sz="2000" b="1" dirty="0" smtClean="0">
                <a:solidFill>
                  <a:srgbClr val="000099"/>
                </a:solidFill>
              </a:rPr>
              <a:t>Correlation name</a:t>
            </a:r>
            <a:r>
              <a:rPr lang="en-US" altLang="en-US" sz="2000" dirty="0" smtClean="0"/>
              <a:t> – variable S  in the outer query</a:t>
            </a:r>
            <a:endParaRPr lang="en-US" altLang="en-US" sz="2000" b="1" dirty="0" smtClean="0">
              <a:solidFill>
                <a:srgbClr val="000099"/>
              </a:solidFill>
            </a:endParaRPr>
          </a:p>
          <a:p>
            <a:r>
              <a:rPr lang="en-US" altLang="en-US" sz="2000" b="1" dirty="0" smtClean="0">
                <a:solidFill>
                  <a:srgbClr val="000099"/>
                </a:solidFill>
              </a:rPr>
              <a:t>Correlated subquery </a:t>
            </a:r>
            <a:r>
              <a:rPr lang="en-US" altLang="en-US" sz="2000" dirty="0" smtClean="0"/>
              <a:t>– the inner query</a:t>
            </a:r>
          </a:p>
          <a:p>
            <a:pPr>
              <a:buFont typeface="Monotype Sorts" pitchFamily="2" charset="2"/>
              <a:buNone/>
            </a:pPr>
            <a:endParaRPr lang="en-US" altLang="en-US" sz="2000" b="1" dirty="0" smtClean="0">
              <a:solidFill>
                <a:srgbClr val="000099"/>
              </a:solidFill>
            </a:endParaRPr>
          </a:p>
        </p:txBody>
      </p:sp>
    </p:spTree>
    <p:extLst>
      <p:ext uri="{BB962C8B-B14F-4D97-AF65-F5344CB8AC3E}">
        <p14:creationId xmlns:p14="http://schemas.microsoft.com/office/powerpoint/2010/main" val="1361745680"/>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54658" name="Rectangle 2"/>
          <p:cNvSpPr>
            <a:spLocks noGrp="1" noChangeArrowheads="1"/>
          </p:cNvSpPr>
          <p:nvPr>
            <p:ph type="title"/>
          </p:nvPr>
        </p:nvSpPr>
        <p:spPr>
          <a:xfrm>
            <a:off x="631270" y="168116"/>
            <a:ext cx="8404622" cy="457200"/>
          </a:xfrm>
        </p:spPr>
        <p:txBody>
          <a:bodyPr/>
          <a:lstStyle/>
          <a:p>
            <a:pPr>
              <a:defRPr/>
            </a:pPr>
            <a:r>
              <a:rPr lang="en-US" sz="2800" dirty="0" smtClean="0"/>
              <a:t>Use of “not exists” Clause</a:t>
            </a:r>
          </a:p>
        </p:txBody>
      </p:sp>
      <p:sp>
        <p:nvSpPr>
          <p:cNvPr id="105475" name="Rectangle 3"/>
          <p:cNvSpPr>
            <a:spLocks noGrp="1" noChangeArrowheads="1"/>
          </p:cNvSpPr>
          <p:nvPr>
            <p:ph type="body" idx="1"/>
          </p:nvPr>
        </p:nvSpPr>
        <p:spPr>
          <a:xfrm>
            <a:off x="223362" y="1047036"/>
            <a:ext cx="8812530" cy="657225"/>
          </a:xfrm>
        </p:spPr>
        <p:txBody>
          <a:bodyPr/>
          <a:lstStyle/>
          <a:p>
            <a:pPr>
              <a:tabLst>
                <a:tab pos="346472" algn="l"/>
                <a:tab pos="770335" algn="l"/>
                <a:tab pos="1160860" algn="l"/>
              </a:tabLst>
            </a:pPr>
            <a:r>
              <a:rPr lang="en-US" altLang="en-US" sz="2000" dirty="0" smtClean="0"/>
              <a:t>Find all students who have taken all courses offered in the Biology department.</a:t>
            </a:r>
          </a:p>
        </p:txBody>
      </p:sp>
      <p:sp>
        <p:nvSpPr>
          <p:cNvPr id="105476" name="Text Box 4"/>
          <p:cNvSpPr txBox="1">
            <a:spLocks noChangeArrowheads="1"/>
          </p:cNvSpPr>
          <p:nvPr/>
        </p:nvSpPr>
        <p:spPr bwMode="auto">
          <a:xfrm>
            <a:off x="493277" y="1704261"/>
            <a:ext cx="8542615" cy="37856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35000"/>
              </a:spcBef>
              <a:buClr>
                <a:schemeClr val="tx2"/>
              </a:buClr>
              <a:buSzPct val="90000"/>
              <a:buFont typeface="Monotype Sorts" pitchFamily="2" charset="2"/>
              <a:buChar char="n"/>
              <a:defRPr kumimoji="1" sz="2000">
                <a:solidFill>
                  <a:schemeClr val="tx1"/>
                </a:solidFill>
                <a:latin typeface="Helvetica" panose="020B0604020202020204" pitchFamily="34" charset="0"/>
              </a:defRPr>
            </a:lvl1pPr>
            <a:lvl2pPr marL="742950" indent="-285750">
              <a:spcBef>
                <a:spcPct val="35000"/>
              </a:spcBef>
              <a:buClr>
                <a:schemeClr val="folHlink"/>
              </a:buClr>
              <a:buSzPct val="80000"/>
              <a:buFont typeface="Monotype Sorts" pitchFamily="2" charset="2"/>
              <a:buChar char="l"/>
              <a:defRPr kumimoji="1" sz="2000">
                <a:solidFill>
                  <a:schemeClr val="tx1"/>
                </a:solidFill>
                <a:latin typeface="Helvetica" panose="020B0604020202020204" pitchFamily="34" charset="0"/>
              </a:defRPr>
            </a:lvl2pPr>
            <a:lvl3pPr marL="1143000" indent="-228600">
              <a:spcBef>
                <a:spcPct val="35000"/>
              </a:spcBef>
              <a:buClr>
                <a:srgbClr val="33CC33"/>
              </a:buClr>
              <a:buSzPct val="75000"/>
              <a:buFont typeface="Webdings" panose="05030102010509060703" pitchFamily="18" charset="2"/>
              <a:buChar char="4"/>
              <a:defRPr kumimoji="1" sz="2000">
                <a:solidFill>
                  <a:schemeClr val="tx1"/>
                </a:solidFill>
                <a:latin typeface="Helvetica" panose="020B0604020202020204" pitchFamily="34" charset="0"/>
              </a:defRPr>
            </a:lvl3pPr>
            <a:lvl4pPr marL="1600200" indent="-228600">
              <a:spcBef>
                <a:spcPct val="35000"/>
              </a:spcBef>
              <a:buClr>
                <a:schemeClr val="hlink"/>
              </a:buClr>
              <a:buFont typeface="Times New Roman" panose="02020603050405020304" pitchFamily="18" charset="0"/>
              <a:buChar char="–"/>
              <a:defRPr kumimoji="1" sz="2000">
                <a:solidFill>
                  <a:schemeClr val="tx1"/>
                </a:solidFill>
                <a:latin typeface="Helvetica" panose="020B0604020202020204" pitchFamily="34" charset="0"/>
              </a:defRPr>
            </a:lvl4pPr>
            <a:lvl5pPr marL="2057400" indent="-228600">
              <a:spcBef>
                <a:spcPct val="35000"/>
              </a:spcBef>
              <a:buClr>
                <a:schemeClr val="tx2"/>
              </a:buClr>
              <a:buSzPct val="75000"/>
              <a:buChar char="»"/>
              <a:defRPr kumimoji="1" sz="2000">
                <a:solidFill>
                  <a:schemeClr val="tx1"/>
                </a:solidFill>
                <a:latin typeface="Helvetica" panose="020B0604020202020204" pitchFamily="34" charset="0"/>
              </a:defRPr>
            </a:lvl5pPr>
            <a:lvl6pPr marL="2514600" indent="-228600" eaLnBrk="0" fontAlgn="base" hangingPunct="0">
              <a:spcBef>
                <a:spcPct val="35000"/>
              </a:spcBef>
              <a:spcAft>
                <a:spcPct val="0"/>
              </a:spcAft>
              <a:buClr>
                <a:schemeClr val="tx2"/>
              </a:buClr>
              <a:buSzPct val="75000"/>
              <a:buChar char="»"/>
              <a:defRPr kumimoji="1" sz="2000">
                <a:solidFill>
                  <a:schemeClr val="tx1"/>
                </a:solidFill>
                <a:latin typeface="Helvetica" panose="020B0604020202020204" pitchFamily="34" charset="0"/>
              </a:defRPr>
            </a:lvl6pPr>
            <a:lvl7pPr marL="2971800" indent="-228600" eaLnBrk="0" fontAlgn="base" hangingPunct="0">
              <a:spcBef>
                <a:spcPct val="35000"/>
              </a:spcBef>
              <a:spcAft>
                <a:spcPct val="0"/>
              </a:spcAft>
              <a:buClr>
                <a:schemeClr val="tx2"/>
              </a:buClr>
              <a:buSzPct val="75000"/>
              <a:buChar char="»"/>
              <a:defRPr kumimoji="1" sz="2000">
                <a:solidFill>
                  <a:schemeClr val="tx1"/>
                </a:solidFill>
                <a:latin typeface="Helvetica" panose="020B0604020202020204" pitchFamily="34" charset="0"/>
              </a:defRPr>
            </a:lvl7pPr>
            <a:lvl8pPr marL="3429000" indent="-228600" eaLnBrk="0" fontAlgn="base" hangingPunct="0">
              <a:spcBef>
                <a:spcPct val="35000"/>
              </a:spcBef>
              <a:spcAft>
                <a:spcPct val="0"/>
              </a:spcAft>
              <a:buClr>
                <a:schemeClr val="tx2"/>
              </a:buClr>
              <a:buSzPct val="75000"/>
              <a:buChar char="»"/>
              <a:defRPr kumimoji="1" sz="2000">
                <a:solidFill>
                  <a:schemeClr val="tx1"/>
                </a:solidFill>
                <a:latin typeface="Helvetica" panose="020B0604020202020204" pitchFamily="34" charset="0"/>
              </a:defRPr>
            </a:lvl8pPr>
            <a:lvl9pPr marL="3886200" indent="-228600" eaLnBrk="0" fontAlgn="base" hangingPunct="0">
              <a:spcBef>
                <a:spcPct val="35000"/>
              </a:spcBef>
              <a:spcAft>
                <a:spcPct val="0"/>
              </a:spcAft>
              <a:buClr>
                <a:schemeClr val="tx2"/>
              </a:buClr>
              <a:buSzPct val="75000"/>
              <a:buChar char="»"/>
              <a:defRPr kumimoji="1" sz="2000">
                <a:solidFill>
                  <a:schemeClr val="tx1"/>
                </a:solidFill>
                <a:latin typeface="Helvetica" panose="020B0604020202020204" pitchFamily="34" charset="0"/>
              </a:defRPr>
            </a:lvl9pPr>
          </a:lstStyle>
          <a:p>
            <a:pPr>
              <a:spcBef>
                <a:spcPct val="0"/>
              </a:spcBef>
              <a:buClrTx/>
              <a:buSzTx/>
              <a:buFontTx/>
              <a:buNone/>
            </a:pPr>
            <a:r>
              <a:rPr lang="en-US" altLang="en-US" b="1" dirty="0"/>
              <a:t>select distinct </a:t>
            </a:r>
            <a:r>
              <a:rPr lang="en-US" altLang="en-US" i="1" dirty="0"/>
              <a:t>S</a:t>
            </a:r>
            <a:r>
              <a:rPr lang="en-US" altLang="en-US" dirty="0"/>
              <a:t>.</a:t>
            </a:r>
            <a:r>
              <a:rPr lang="en-US" altLang="en-US" i="1" dirty="0"/>
              <a:t>ID</a:t>
            </a:r>
            <a:r>
              <a:rPr lang="en-US" altLang="en-US" dirty="0"/>
              <a:t>, </a:t>
            </a:r>
            <a:r>
              <a:rPr lang="en-US" altLang="en-US" i="1" dirty="0"/>
              <a:t>S</a:t>
            </a:r>
            <a:r>
              <a:rPr lang="en-US" altLang="en-US" dirty="0"/>
              <a:t>.</a:t>
            </a:r>
            <a:r>
              <a:rPr lang="en-US" altLang="en-US" i="1" dirty="0"/>
              <a:t>name</a:t>
            </a:r>
          </a:p>
          <a:p>
            <a:pPr>
              <a:spcBef>
                <a:spcPct val="0"/>
              </a:spcBef>
              <a:buClrTx/>
              <a:buSzTx/>
              <a:buFontTx/>
              <a:buNone/>
            </a:pPr>
            <a:r>
              <a:rPr lang="en-US" altLang="en-US" b="1" dirty="0"/>
              <a:t>from </a:t>
            </a:r>
            <a:r>
              <a:rPr lang="en-US" altLang="en-US" i="1" dirty="0"/>
              <a:t>student </a:t>
            </a:r>
            <a:r>
              <a:rPr lang="en-US" altLang="en-US" b="1" dirty="0"/>
              <a:t>as </a:t>
            </a:r>
            <a:r>
              <a:rPr lang="en-US" altLang="en-US" i="1" dirty="0"/>
              <a:t>S</a:t>
            </a:r>
          </a:p>
          <a:p>
            <a:pPr>
              <a:spcBef>
                <a:spcPct val="0"/>
              </a:spcBef>
              <a:buClrTx/>
              <a:buSzTx/>
              <a:buFontTx/>
              <a:buNone/>
            </a:pPr>
            <a:r>
              <a:rPr lang="en-US" altLang="en-US" b="1" dirty="0"/>
              <a:t>where not exists </a:t>
            </a:r>
            <a:r>
              <a:rPr lang="en-US" altLang="en-US" dirty="0"/>
              <a:t>( (</a:t>
            </a:r>
            <a:r>
              <a:rPr lang="en-US" altLang="en-US" b="1" dirty="0"/>
              <a:t>select </a:t>
            </a:r>
            <a:r>
              <a:rPr lang="en-US" altLang="en-US" i="1" dirty="0" err="1"/>
              <a:t>course_id</a:t>
            </a:r>
            <a:endParaRPr lang="en-US" altLang="en-US" i="1" dirty="0"/>
          </a:p>
          <a:p>
            <a:pPr>
              <a:spcBef>
                <a:spcPct val="0"/>
              </a:spcBef>
              <a:buClrTx/>
              <a:buSzTx/>
              <a:buFontTx/>
              <a:buNone/>
            </a:pPr>
            <a:r>
              <a:rPr lang="en-US" altLang="en-US" b="1" dirty="0"/>
              <a:t>                                 from </a:t>
            </a:r>
            <a:r>
              <a:rPr lang="en-US" altLang="en-US" i="1" dirty="0"/>
              <a:t>course</a:t>
            </a:r>
          </a:p>
          <a:p>
            <a:pPr>
              <a:spcBef>
                <a:spcPct val="0"/>
              </a:spcBef>
              <a:buClrTx/>
              <a:buSzTx/>
              <a:buFontTx/>
              <a:buNone/>
            </a:pPr>
            <a:r>
              <a:rPr lang="en-US" altLang="en-US" b="1" dirty="0"/>
              <a:t>                                 where </a:t>
            </a:r>
            <a:r>
              <a:rPr lang="en-US" altLang="en-US" i="1" dirty="0" err="1"/>
              <a:t>dept_name</a:t>
            </a:r>
            <a:r>
              <a:rPr lang="en-US" altLang="en-US" i="1" dirty="0"/>
              <a:t> </a:t>
            </a:r>
            <a:r>
              <a:rPr lang="en-US" altLang="en-US" dirty="0"/>
              <a:t>= ’Biology’)</a:t>
            </a:r>
          </a:p>
          <a:p>
            <a:pPr>
              <a:spcBef>
                <a:spcPct val="0"/>
              </a:spcBef>
              <a:buClrTx/>
              <a:buSzTx/>
              <a:buFontTx/>
              <a:buNone/>
            </a:pPr>
            <a:r>
              <a:rPr lang="en-US" altLang="en-US" b="1" dirty="0"/>
              <a:t>                               except</a:t>
            </a:r>
          </a:p>
          <a:p>
            <a:pPr>
              <a:spcBef>
                <a:spcPct val="0"/>
              </a:spcBef>
              <a:buClrTx/>
              <a:buSzTx/>
              <a:buFontTx/>
              <a:buNone/>
            </a:pPr>
            <a:r>
              <a:rPr lang="en-US" altLang="en-US" dirty="0"/>
              <a:t>                                 (</a:t>
            </a:r>
            <a:r>
              <a:rPr lang="en-US" altLang="en-US" b="1" dirty="0"/>
              <a:t>select </a:t>
            </a:r>
            <a:r>
              <a:rPr lang="en-US" altLang="en-US" i="1" dirty="0" err="1"/>
              <a:t>T</a:t>
            </a:r>
            <a:r>
              <a:rPr lang="en-US" altLang="en-US" dirty="0" err="1"/>
              <a:t>.</a:t>
            </a:r>
            <a:r>
              <a:rPr lang="en-US" altLang="en-US" i="1" dirty="0" err="1"/>
              <a:t>course_id</a:t>
            </a:r>
            <a:endParaRPr lang="en-US" altLang="en-US" i="1" dirty="0"/>
          </a:p>
          <a:p>
            <a:pPr>
              <a:spcBef>
                <a:spcPct val="0"/>
              </a:spcBef>
              <a:buClrTx/>
              <a:buSzTx/>
              <a:buFontTx/>
              <a:buNone/>
            </a:pPr>
            <a:r>
              <a:rPr lang="en-US" altLang="en-US" b="1" dirty="0"/>
              <a:t>                                   from </a:t>
            </a:r>
            <a:r>
              <a:rPr lang="en-US" altLang="en-US" i="1" dirty="0"/>
              <a:t>takes </a:t>
            </a:r>
            <a:r>
              <a:rPr lang="en-US" altLang="en-US" b="1" dirty="0"/>
              <a:t>as </a:t>
            </a:r>
            <a:r>
              <a:rPr lang="en-US" altLang="en-US" i="1" dirty="0"/>
              <a:t>T</a:t>
            </a:r>
          </a:p>
          <a:p>
            <a:pPr>
              <a:spcBef>
                <a:spcPct val="0"/>
              </a:spcBef>
              <a:buClrTx/>
              <a:buSzTx/>
              <a:buFontTx/>
              <a:buNone/>
            </a:pPr>
            <a:r>
              <a:rPr lang="en-US" altLang="en-US" b="1" dirty="0"/>
              <a:t>                                   where </a:t>
            </a:r>
            <a:r>
              <a:rPr lang="en-US" altLang="en-US" i="1" dirty="0"/>
              <a:t>S</a:t>
            </a:r>
            <a:r>
              <a:rPr lang="en-US" altLang="en-US" dirty="0"/>
              <a:t>.</a:t>
            </a:r>
            <a:r>
              <a:rPr lang="en-US" altLang="en-US" i="1" dirty="0"/>
              <a:t>ID </a:t>
            </a:r>
            <a:r>
              <a:rPr lang="en-US" altLang="en-US" dirty="0"/>
              <a:t>= </a:t>
            </a:r>
            <a:r>
              <a:rPr lang="en-US" altLang="en-US" i="1" dirty="0"/>
              <a:t>T</a:t>
            </a:r>
            <a:r>
              <a:rPr lang="en-US" altLang="en-US" dirty="0"/>
              <a:t>.</a:t>
            </a:r>
            <a:r>
              <a:rPr lang="en-US" altLang="en-US" i="1" dirty="0"/>
              <a:t>ID</a:t>
            </a:r>
            <a:r>
              <a:rPr lang="en-US" altLang="en-US" dirty="0"/>
              <a:t>));</a:t>
            </a:r>
          </a:p>
          <a:p>
            <a:pPr>
              <a:spcBef>
                <a:spcPct val="0"/>
              </a:spcBef>
              <a:buClrTx/>
              <a:buSzTx/>
              <a:buFontTx/>
              <a:buNone/>
            </a:pPr>
            <a:endParaRPr lang="en-US" altLang="en-US" dirty="0"/>
          </a:p>
          <a:p>
            <a:pPr>
              <a:spcBef>
                <a:spcPct val="0"/>
              </a:spcBef>
              <a:buClrTx/>
              <a:buSzTx/>
              <a:buFontTx/>
              <a:buChar char="•"/>
            </a:pPr>
            <a:r>
              <a:rPr lang="en-US" altLang="en-US" dirty="0"/>
              <a:t>    First nested query lists all courses offered in Biology</a:t>
            </a:r>
          </a:p>
          <a:p>
            <a:pPr>
              <a:spcBef>
                <a:spcPct val="0"/>
              </a:spcBef>
              <a:buClrTx/>
              <a:buSzTx/>
              <a:buFontTx/>
              <a:buChar char="•"/>
            </a:pPr>
            <a:r>
              <a:rPr lang="en-US" altLang="en-US" dirty="0"/>
              <a:t>    Second nested query lists all courses a particular student </a:t>
            </a:r>
            <a:r>
              <a:rPr lang="en-US" altLang="en-US" dirty="0" smtClean="0"/>
              <a:t>took</a:t>
            </a:r>
            <a:endParaRPr lang="en-US" altLang="en-US" dirty="0"/>
          </a:p>
        </p:txBody>
      </p:sp>
      <p:sp>
        <p:nvSpPr>
          <p:cNvPr id="105477" name="Text Box 5"/>
          <p:cNvSpPr txBox="1">
            <a:spLocks noChangeArrowheads="1"/>
          </p:cNvSpPr>
          <p:nvPr/>
        </p:nvSpPr>
        <p:spPr bwMode="auto">
          <a:xfrm>
            <a:off x="223362" y="5604213"/>
            <a:ext cx="8694658" cy="815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35000"/>
              </a:spcBef>
              <a:buClr>
                <a:schemeClr val="tx2"/>
              </a:buClr>
              <a:buSzPct val="90000"/>
              <a:buFont typeface="Monotype Sorts" pitchFamily="2" charset="2"/>
              <a:buChar char="n"/>
              <a:defRPr kumimoji="1" sz="2000">
                <a:solidFill>
                  <a:schemeClr val="tx1"/>
                </a:solidFill>
                <a:latin typeface="Helvetica" panose="020B0604020202020204" pitchFamily="34" charset="0"/>
              </a:defRPr>
            </a:lvl1pPr>
            <a:lvl2pPr marL="742950" indent="-285750">
              <a:spcBef>
                <a:spcPct val="35000"/>
              </a:spcBef>
              <a:buClr>
                <a:schemeClr val="folHlink"/>
              </a:buClr>
              <a:buSzPct val="80000"/>
              <a:buFont typeface="Monotype Sorts" pitchFamily="2" charset="2"/>
              <a:buChar char="l"/>
              <a:defRPr kumimoji="1" sz="2000">
                <a:solidFill>
                  <a:schemeClr val="tx1"/>
                </a:solidFill>
                <a:latin typeface="Helvetica" panose="020B0604020202020204" pitchFamily="34" charset="0"/>
              </a:defRPr>
            </a:lvl2pPr>
            <a:lvl3pPr marL="1143000" indent="-228600">
              <a:spcBef>
                <a:spcPct val="35000"/>
              </a:spcBef>
              <a:buClr>
                <a:srgbClr val="33CC33"/>
              </a:buClr>
              <a:buSzPct val="75000"/>
              <a:buFont typeface="Webdings" panose="05030102010509060703" pitchFamily="18" charset="2"/>
              <a:buChar char="4"/>
              <a:defRPr kumimoji="1" sz="2000">
                <a:solidFill>
                  <a:schemeClr val="tx1"/>
                </a:solidFill>
                <a:latin typeface="Helvetica" panose="020B0604020202020204" pitchFamily="34" charset="0"/>
              </a:defRPr>
            </a:lvl3pPr>
            <a:lvl4pPr marL="1600200" indent="-228600">
              <a:spcBef>
                <a:spcPct val="35000"/>
              </a:spcBef>
              <a:buClr>
                <a:schemeClr val="hlink"/>
              </a:buClr>
              <a:buFont typeface="Times New Roman" panose="02020603050405020304" pitchFamily="18" charset="0"/>
              <a:buChar char="–"/>
              <a:defRPr kumimoji="1" sz="2000">
                <a:solidFill>
                  <a:schemeClr val="tx1"/>
                </a:solidFill>
                <a:latin typeface="Helvetica" panose="020B0604020202020204" pitchFamily="34" charset="0"/>
              </a:defRPr>
            </a:lvl4pPr>
            <a:lvl5pPr marL="2057400" indent="-228600">
              <a:spcBef>
                <a:spcPct val="35000"/>
              </a:spcBef>
              <a:buClr>
                <a:schemeClr val="tx2"/>
              </a:buClr>
              <a:buSzPct val="75000"/>
              <a:buChar char="»"/>
              <a:defRPr kumimoji="1" sz="2000">
                <a:solidFill>
                  <a:schemeClr val="tx1"/>
                </a:solidFill>
                <a:latin typeface="Helvetica" panose="020B0604020202020204" pitchFamily="34" charset="0"/>
              </a:defRPr>
            </a:lvl5pPr>
            <a:lvl6pPr marL="2514600" indent="-228600" eaLnBrk="0" fontAlgn="base" hangingPunct="0">
              <a:spcBef>
                <a:spcPct val="35000"/>
              </a:spcBef>
              <a:spcAft>
                <a:spcPct val="0"/>
              </a:spcAft>
              <a:buClr>
                <a:schemeClr val="tx2"/>
              </a:buClr>
              <a:buSzPct val="75000"/>
              <a:buChar char="»"/>
              <a:defRPr kumimoji="1" sz="2000">
                <a:solidFill>
                  <a:schemeClr val="tx1"/>
                </a:solidFill>
                <a:latin typeface="Helvetica" panose="020B0604020202020204" pitchFamily="34" charset="0"/>
              </a:defRPr>
            </a:lvl6pPr>
            <a:lvl7pPr marL="2971800" indent="-228600" eaLnBrk="0" fontAlgn="base" hangingPunct="0">
              <a:spcBef>
                <a:spcPct val="35000"/>
              </a:spcBef>
              <a:spcAft>
                <a:spcPct val="0"/>
              </a:spcAft>
              <a:buClr>
                <a:schemeClr val="tx2"/>
              </a:buClr>
              <a:buSzPct val="75000"/>
              <a:buChar char="»"/>
              <a:defRPr kumimoji="1" sz="2000">
                <a:solidFill>
                  <a:schemeClr val="tx1"/>
                </a:solidFill>
                <a:latin typeface="Helvetica" panose="020B0604020202020204" pitchFamily="34" charset="0"/>
              </a:defRPr>
            </a:lvl7pPr>
            <a:lvl8pPr marL="3429000" indent="-228600" eaLnBrk="0" fontAlgn="base" hangingPunct="0">
              <a:spcBef>
                <a:spcPct val="35000"/>
              </a:spcBef>
              <a:spcAft>
                <a:spcPct val="0"/>
              </a:spcAft>
              <a:buClr>
                <a:schemeClr val="tx2"/>
              </a:buClr>
              <a:buSzPct val="75000"/>
              <a:buChar char="»"/>
              <a:defRPr kumimoji="1" sz="2000">
                <a:solidFill>
                  <a:schemeClr val="tx1"/>
                </a:solidFill>
                <a:latin typeface="Helvetica" panose="020B0604020202020204" pitchFamily="34" charset="0"/>
              </a:defRPr>
            </a:lvl8pPr>
            <a:lvl9pPr marL="3886200" indent="-228600" eaLnBrk="0" fontAlgn="base" hangingPunct="0">
              <a:spcBef>
                <a:spcPct val="35000"/>
              </a:spcBef>
              <a:spcAft>
                <a:spcPct val="0"/>
              </a:spcAft>
              <a:buClr>
                <a:schemeClr val="tx2"/>
              </a:buClr>
              <a:buSzPct val="75000"/>
              <a:buChar char="»"/>
              <a:defRPr kumimoji="1" sz="2000">
                <a:solidFill>
                  <a:schemeClr val="tx1"/>
                </a:solidFill>
                <a:latin typeface="Helvetica" panose="020B0604020202020204" pitchFamily="34" charset="0"/>
              </a:defRPr>
            </a:lvl9pPr>
          </a:lstStyle>
          <a:p>
            <a:r>
              <a:rPr lang="en-US" altLang="en-US" dirty="0"/>
              <a:t>   Note that </a:t>
            </a:r>
            <a:r>
              <a:rPr lang="en-US" altLang="en-US" i="1" dirty="0"/>
              <a:t>X – Y = Ø   </a:t>
            </a:r>
            <a:r>
              <a:rPr lang="en-US" altLang="en-US" dirty="0">
                <a:sym typeface="Symbol" panose="05050102010706020507" pitchFamily="18" charset="2"/>
              </a:rPr>
              <a:t>   </a:t>
            </a:r>
            <a:r>
              <a:rPr lang="en-US" altLang="en-US" i="1" dirty="0">
                <a:sym typeface="Symbol" panose="05050102010706020507" pitchFamily="18" charset="2"/>
              </a:rPr>
              <a:t>X</a:t>
            </a:r>
            <a:r>
              <a:rPr lang="en-US" altLang="en-US" dirty="0">
                <a:sym typeface="Symbol" panose="05050102010706020507" pitchFamily="18" charset="2"/>
              </a:rPr>
              <a:t> </a:t>
            </a:r>
            <a:r>
              <a:rPr lang="en-US" altLang="en-US" i="1" dirty="0">
                <a:sym typeface="Symbol" panose="05050102010706020507" pitchFamily="18" charset="2"/>
              </a:rPr>
              <a:t>Y</a:t>
            </a:r>
          </a:p>
          <a:p>
            <a:r>
              <a:rPr lang="en-US" altLang="en-US" i="1" dirty="0">
                <a:sym typeface="Symbol" panose="05050102010706020507" pitchFamily="18" charset="2"/>
              </a:rPr>
              <a:t>   Note: </a:t>
            </a:r>
            <a:r>
              <a:rPr lang="en-US" altLang="en-US" dirty="0">
                <a:sym typeface="Symbol" panose="05050102010706020507" pitchFamily="18" charset="2"/>
              </a:rPr>
              <a:t>Cannot write this query using</a:t>
            </a:r>
            <a:r>
              <a:rPr lang="en-US" altLang="en-US" i="1" dirty="0">
                <a:sym typeface="Symbol" panose="05050102010706020507" pitchFamily="18" charset="2"/>
              </a:rPr>
              <a:t> </a:t>
            </a:r>
            <a:r>
              <a:rPr lang="en-US" altLang="en-US" dirty="0">
                <a:sym typeface="Symbol" panose="05050102010706020507" pitchFamily="18" charset="2"/>
              </a:rPr>
              <a:t>=</a:t>
            </a:r>
            <a:r>
              <a:rPr lang="en-US" altLang="en-US" b="1" dirty="0">
                <a:sym typeface="Symbol" panose="05050102010706020507" pitchFamily="18" charset="2"/>
              </a:rPr>
              <a:t> all</a:t>
            </a:r>
            <a:r>
              <a:rPr lang="en-US" altLang="en-US" i="1" dirty="0">
                <a:sym typeface="Symbol" panose="05050102010706020507" pitchFamily="18" charset="2"/>
              </a:rPr>
              <a:t> </a:t>
            </a:r>
            <a:r>
              <a:rPr lang="en-US" altLang="en-US" dirty="0">
                <a:sym typeface="Symbol" panose="05050102010706020507" pitchFamily="18" charset="2"/>
              </a:rPr>
              <a:t>and its variants</a:t>
            </a:r>
            <a:endParaRPr kumimoji="0" lang="en-US" altLang="en-US" dirty="0">
              <a:latin typeface="Times New Roman" panose="02020603050405020304" pitchFamily="18" charset="0"/>
            </a:endParaRPr>
          </a:p>
        </p:txBody>
      </p:sp>
    </p:spTree>
    <p:extLst>
      <p:ext uri="{BB962C8B-B14F-4D97-AF65-F5344CB8AC3E}">
        <p14:creationId xmlns:p14="http://schemas.microsoft.com/office/powerpoint/2010/main" val="4133557169"/>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6706" name="Rectangle 2"/>
          <p:cNvSpPr>
            <a:spLocks noGrp="1" noChangeArrowheads="1"/>
          </p:cNvSpPr>
          <p:nvPr>
            <p:ph type="title"/>
          </p:nvPr>
        </p:nvSpPr>
        <p:spPr>
          <a:xfrm>
            <a:off x="891540" y="205740"/>
            <a:ext cx="7966710" cy="480060"/>
          </a:xfrm>
        </p:spPr>
        <p:txBody>
          <a:bodyPr/>
          <a:lstStyle/>
          <a:p>
            <a:pPr>
              <a:defRPr/>
            </a:pPr>
            <a:r>
              <a:rPr lang="en-US" sz="2800" dirty="0" smtClean="0"/>
              <a:t>Test for Absence of Duplicate Tuples</a:t>
            </a:r>
          </a:p>
        </p:txBody>
      </p:sp>
      <p:sp>
        <p:nvSpPr>
          <p:cNvPr id="107523" name="Rectangle 3"/>
          <p:cNvSpPr>
            <a:spLocks noGrp="1" noChangeArrowheads="1"/>
          </p:cNvSpPr>
          <p:nvPr>
            <p:ph type="body" idx="1"/>
          </p:nvPr>
        </p:nvSpPr>
        <p:spPr>
          <a:xfrm>
            <a:off x="240030" y="1028700"/>
            <a:ext cx="8618219" cy="5086349"/>
          </a:xfrm>
        </p:spPr>
        <p:txBody>
          <a:bodyPr/>
          <a:lstStyle/>
          <a:p>
            <a:pPr>
              <a:tabLst>
                <a:tab pos="602456" algn="l"/>
                <a:tab pos="1160860" algn="l"/>
              </a:tabLst>
            </a:pPr>
            <a:r>
              <a:rPr lang="en-US" altLang="en-US" sz="2000" dirty="0" smtClean="0"/>
              <a:t>The </a:t>
            </a:r>
            <a:r>
              <a:rPr lang="en-US" altLang="en-US" sz="2000" b="1" dirty="0" smtClean="0">
                <a:solidFill>
                  <a:srgbClr val="000099"/>
                </a:solidFill>
              </a:rPr>
              <a:t>unique</a:t>
            </a:r>
            <a:r>
              <a:rPr lang="en-US" altLang="en-US" sz="2000" dirty="0" smtClean="0"/>
              <a:t> construct tests whether a subquery has any duplicate tuples in its result.</a:t>
            </a:r>
          </a:p>
          <a:p>
            <a:pPr>
              <a:tabLst>
                <a:tab pos="602456" algn="l"/>
                <a:tab pos="1160860" algn="l"/>
              </a:tabLst>
            </a:pPr>
            <a:r>
              <a:rPr lang="en-US" altLang="en-US" sz="2000" dirty="0" smtClean="0"/>
              <a:t>The </a:t>
            </a:r>
            <a:r>
              <a:rPr lang="en-US" altLang="en-US" sz="2000" b="1" dirty="0" smtClean="0">
                <a:solidFill>
                  <a:srgbClr val="000099"/>
                </a:solidFill>
              </a:rPr>
              <a:t>unique</a:t>
            </a:r>
            <a:r>
              <a:rPr lang="en-US" altLang="en-US" sz="2000" dirty="0" smtClean="0"/>
              <a:t> construct evaluates to “true” if a given subquery contains no duplicates .</a:t>
            </a:r>
          </a:p>
          <a:p>
            <a:pPr>
              <a:tabLst>
                <a:tab pos="602456" algn="l"/>
                <a:tab pos="1160860" algn="l"/>
              </a:tabLst>
            </a:pPr>
            <a:r>
              <a:rPr lang="en-US" altLang="en-US" sz="2000" dirty="0" smtClean="0"/>
              <a:t>Find all courses that were offered at most once in 2009</a:t>
            </a:r>
          </a:p>
          <a:p>
            <a:pPr lvl="1">
              <a:buNone/>
              <a:tabLst>
                <a:tab pos="602456" algn="l"/>
                <a:tab pos="1160860" algn="l"/>
              </a:tabLst>
            </a:pPr>
            <a:r>
              <a:rPr lang="en-US" altLang="en-US" sz="2000" b="1" dirty="0" smtClean="0"/>
              <a:t>    select </a:t>
            </a:r>
            <a:r>
              <a:rPr lang="en-US" altLang="en-US" sz="2000" i="1" dirty="0" err="1" smtClean="0"/>
              <a:t>T</a:t>
            </a:r>
            <a:r>
              <a:rPr lang="en-US" altLang="en-US" sz="2000" dirty="0" err="1" smtClean="0"/>
              <a:t>.</a:t>
            </a:r>
            <a:r>
              <a:rPr lang="en-US" altLang="en-US" sz="2000" i="1" dirty="0" err="1" smtClean="0"/>
              <a:t>course_id</a:t>
            </a:r>
            <a:r>
              <a:rPr lang="en-US" altLang="en-US" sz="2000" i="1" dirty="0" smtClean="0"/>
              <a:t/>
            </a:r>
            <a:br>
              <a:rPr lang="en-US" altLang="en-US" sz="2000" i="1" dirty="0" smtClean="0"/>
            </a:br>
            <a:r>
              <a:rPr lang="en-US" altLang="en-US" sz="2000" b="1" dirty="0" smtClean="0"/>
              <a:t>from </a:t>
            </a:r>
            <a:r>
              <a:rPr lang="en-US" altLang="en-US" sz="2000" i="1" dirty="0" smtClean="0"/>
              <a:t>course </a:t>
            </a:r>
            <a:r>
              <a:rPr lang="en-US" altLang="en-US" sz="2000" b="1" dirty="0" smtClean="0"/>
              <a:t>as </a:t>
            </a:r>
            <a:r>
              <a:rPr lang="en-US" altLang="en-US" sz="2000" i="1" dirty="0" smtClean="0"/>
              <a:t>T</a:t>
            </a:r>
            <a:br>
              <a:rPr lang="en-US" altLang="en-US" sz="2000" i="1" dirty="0" smtClean="0"/>
            </a:br>
            <a:r>
              <a:rPr lang="en-US" altLang="en-US" sz="2000" b="1" dirty="0" smtClean="0"/>
              <a:t>where unique </a:t>
            </a:r>
            <a:r>
              <a:rPr lang="en-US" altLang="en-US" sz="2000" dirty="0" smtClean="0"/>
              <a:t>(</a:t>
            </a:r>
            <a:r>
              <a:rPr lang="en-US" altLang="en-US" sz="2000" b="1" dirty="0" smtClean="0"/>
              <a:t>select </a:t>
            </a:r>
            <a:r>
              <a:rPr lang="en-US" altLang="en-US" sz="2000" i="1" dirty="0" err="1" smtClean="0"/>
              <a:t>R</a:t>
            </a:r>
            <a:r>
              <a:rPr lang="en-US" altLang="en-US" sz="2000" dirty="0" err="1" smtClean="0"/>
              <a:t>.</a:t>
            </a:r>
            <a:r>
              <a:rPr lang="en-US" altLang="en-US" sz="2000" i="1" dirty="0" err="1" smtClean="0"/>
              <a:t>course_id</a:t>
            </a:r>
            <a:r>
              <a:rPr lang="en-US" altLang="en-US" sz="2000" i="1" dirty="0" smtClean="0"/>
              <a:t/>
            </a:r>
            <a:br>
              <a:rPr lang="en-US" altLang="en-US" sz="2000" i="1" dirty="0" smtClean="0"/>
            </a:br>
            <a:r>
              <a:rPr lang="en-US" altLang="en-US" sz="2000" i="1" dirty="0" smtClean="0"/>
              <a:t>                           </a:t>
            </a:r>
            <a:r>
              <a:rPr lang="en-US" altLang="en-US" sz="2000" b="1" dirty="0" smtClean="0"/>
              <a:t>from </a:t>
            </a:r>
            <a:r>
              <a:rPr lang="en-US" altLang="en-US" sz="2000" i="1" dirty="0" smtClean="0"/>
              <a:t>section </a:t>
            </a:r>
            <a:r>
              <a:rPr lang="en-US" altLang="en-US" sz="2000" b="1" dirty="0" smtClean="0"/>
              <a:t>as </a:t>
            </a:r>
            <a:r>
              <a:rPr lang="en-US" altLang="en-US" sz="2000" i="1" dirty="0" smtClean="0"/>
              <a:t>R</a:t>
            </a:r>
            <a:br>
              <a:rPr lang="en-US" altLang="en-US" sz="2000" i="1" dirty="0" smtClean="0"/>
            </a:br>
            <a:r>
              <a:rPr lang="en-US" altLang="en-US" sz="2000" i="1" dirty="0" smtClean="0"/>
              <a:t>                           </a:t>
            </a:r>
            <a:r>
              <a:rPr lang="en-US" altLang="en-US" sz="2000" b="1" dirty="0" smtClean="0"/>
              <a:t>where </a:t>
            </a:r>
            <a:r>
              <a:rPr lang="en-US" altLang="en-US" sz="2000" i="1" dirty="0" err="1" smtClean="0"/>
              <a:t>T</a:t>
            </a:r>
            <a:r>
              <a:rPr lang="en-US" altLang="en-US" sz="2000" dirty="0" err="1" smtClean="0"/>
              <a:t>.</a:t>
            </a:r>
            <a:r>
              <a:rPr lang="en-US" altLang="en-US" sz="2000" i="1" dirty="0" err="1" smtClean="0"/>
              <a:t>course_id</a:t>
            </a:r>
            <a:r>
              <a:rPr lang="en-US" altLang="en-US" sz="2000" dirty="0" smtClean="0"/>
              <a:t>= </a:t>
            </a:r>
            <a:r>
              <a:rPr lang="en-US" altLang="en-US" sz="2000" i="1" dirty="0" err="1" smtClean="0"/>
              <a:t>R</a:t>
            </a:r>
            <a:r>
              <a:rPr lang="en-US" altLang="en-US" sz="2000" dirty="0" err="1" smtClean="0"/>
              <a:t>.</a:t>
            </a:r>
            <a:r>
              <a:rPr lang="en-US" altLang="en-US" sz="2000" i="1" dirty="0" err="1" smtClean="0"/>
              <a:t>course_id</a:t>
            </a:r>
            <a:r>
              <a:rPr lang="en-US" altLang="en-US" sz="2000" i="1" dirty="0" smtClean="0"/>
              <a:t> </a:t>
            </a:r>
            <a:br>
              <a:rPr lang="en-US" altLang="en-US" sz="2000" i="1" dirty="0" smtClean="0"/>
            </a:br>
            <a:r>
              <a:rPr lang="en-US" altLang="en-US" sz="2000" i="1" dirty="0" smtClean="0"/>
              <a:t>                                       </a:t>
            </a:r>
            <a:r>
              <a:rPr lang="en-US" altLang="en-US" sz="2000" b="1" dirty="0" smtClean="0"/>
              <a:t>and </a:t>
            </a:r>
            <a:r>
              <a:rPr lang="en-US" altLang="en-US" sz="2000" i="1" dirty="0" err="1" smtClean="0"/>
              <a:t>R</a:t>
            </a:r>
            <a:r>
              <a:rPr lang="en-US" altLang="en-US" sz="2000" dirty="0" err="1" smtClean="0"/>
              <a:t>.</a:t>
            </a:r>
            <a:r>
              <a:rPr lang="en-US" altLang="en-US" sz="2000" i="1" dirty="0" err="1" smtClean="0"/>
              <a:t>year</a:t>
            </a:r>
            <a:r>
              <a:rPr lang="en-US" altLang="en-US" sz="2000" i="1" dirty="0" smtClean="0"/>
              <a:t> </a:t>
            </a:r>
            <a:r>
              <a:rPr lang="en-US" altLang="en-US" sz="2000" dirty="0" smtClean="0"/>
              <a:t>= 2009);</a:t>
            </a:r>
          </a:p>
        </p:txBody>
      </p:sp>
    </p:spTree>
    <p:extLst>
      <p:ext uri="{BB962C8B-B14F-4D97-AF65-F5344CB8AC3E}">
        <p14:creationId xmlns:p14="http://schemas.microsoft.com/office/powerpoint/2010/main" val="3882594117"/>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8754" name="Rectangle 2"/>
          <p:cNvSpPr>
            <a:spLocks noGrp="1" noChangeArrowheads="1"/>
          </p:cNvSpPr>
          <p:nvPr>
            <p:ph type="title"/>
          </p:nvPr>
        </p:nvSpPr>
        <p:spPr>
          <a:xfrm>
            <a:off x="651510" y="2709862"/>
            <a:ext cx="7806690" cy="501967"/>
          </a:xfrm>
        </p:spPr>
        <p:txBody>
          <a:bodyPr/>
          <a:lstStyle/>
          <a:p>
            <a:pPr>
              <a:defRPr/>
            </a:pPr>
            <a:r>
              <a:rPr lang="en-US" sz="3200" dirty="0" smtClean="0"/>
              <a:t>Subqueries in the </a:t>
            </a:r>
            <a:r>
              <a:rPr lang="en-US" sz="3200" dirty="0" smtClean="0"/>
              <a:t>From </a:t>
            </a:r>
            <a:r>
              <a:rPr lang="en-US" sz="3200" dirty="0" smtClean="0"/>
              <a:t>Clause</a:t>
            </a:r>
          </a:p>
        </p:txBody>
      </p:sp>
      <p:sp>
        <p:nvSpPr>
          <p:cNvPr id="109571" name="Rectangle 3"/>
          <p:cNvSpPr>
            <a:spLocks noGrp="1" noChangeArrowheads="1"/>
          </p:cNvSpPr>
          <p:nvPr>
            <p:ph type="body" idx="1"/>
          </p:nvPr>
        </p:nvSpPr>
        <p:spPr>
          <a:xfrm>
            <a:off x="1697831" y="1687116"/>
            <a:ext cx="5886450" cy="3657600"/>
          </a:xfrm>
        </p:spPr>
        <p:txBody>
          <a:bodyPr/>
          <a:lstStyle/>
          <a:p>
            <a:pPr>
              <a:tabLst>
                <a:tab pos="859631" algn="l"/>
                <a:tab pos="1206104" algn="l"/>
                <a:tab pos="1283494" algn="l"/>
              </a:tabLst>
            </a:pPr>
            <a:endParaRPr lang="en-US" altLang="en-US" smtClean="0"/>
          </a:p>
          <a:p>
            <a:pPr>
              <a:buNone/>
              <a:tabLst>
                <a:tab pos="859631" algn="l"/>
                <a:tab pos="1206104" algn="l"/>
                <a:tab pos="1283494" algn="l"/>
              </a:tabLst>
            </a:pPr>
            <a:endParaRPr lang="en-US" altLang="en-US" smtClean="0"/>
          </a:p>
        </p:txBody>
      </p:sp>
    </p:spTree>
    <p:extLst>
      <p:ext uri="{BB962C8B-B14F-4D97-AF65-F5344CB8AC3E}">
        <p14:creationId xmlns:p14="http://schemas.microsoft.com/office/powerpoint/2010/main" val="2042226758"/>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8754" name="Rectangle 2"/>
          <p:cNvSpPr>
            <a:spLocks noGrp="1" noChangeArrowheads="1"/>
          </p:cNvSpPr>
          <p:nvPr>
            <p:ph type="title"/>
          </p:nvPr>
        </p:nvSpPr>
        <p:spPr>
          <a:xfrm>
            <a:off x="608410" y="122396"/>
            <a:ext cx="8404622" cy="457200"/>
          </a:xfrm>
        </p:spPr>
        <p:txBody>
          <a:bodyPr/>
          <a:lstStyle/>
          <a:p>
            <a:pPr>
              <a:defRPr/>
            </a:pPr>
            <a:r>
              <a:rPr lang="en-US" sz="2800" dirty="0" smtClean="0"/>
              <a:t>Subqueries in the Form Clause</a:t>
            </a:r>
          </a:p>
        </p:txBody>
      </p:sp>
      <p:sp>
        <p:nvSpPr>
          <p:cNvPr id="111619" name="Rectangle 3"/>
          <p:cNvSpPr>
            <a:spLocks noGrp="1" noChangeArrowheads="1"/>
          </p:cNvSpPr>
          <p:nvPr>
            <p:ph type="body" idx="1"/>
          </p:nvPr>
        </p:nvSpPr>
        <p:spPr>
          <a:xfrm>
            <a:off x="228600" y="1017270"/>
            <a:ext cx="8686800" cy="5372100"/>
          </a:xfrm>
        </p:spPr>
        <p:txBody>
          <a:bodyPr/>
          <a:lstStyle/>
          <a:p>
            <a:pPr>
              <a:tabLst>
                <a:tab pos="859631" algn="l"/>
                <a:tab pos="1206104" algn="l"/>
                <a:tab pos="1283494" algn="l"/>
              </a:tabLst>
            </a:pPr>
            <a:r>
              <a:rPr lang="en-US" altLang="en-US" sz="2000" dirty="0" smtClean="0"/>
              <a:t>SQL allows a subquery expression to be used in the </a:t>
            </a:r>
            <a:r>
              <a:rPr lang="en-US" altLang="en-US" sz="2000" b="1" dirty="0" smtClean="0"/>
              <a:t>from </a:t>
            </a:r>
            <a:r>
              <a:rPr lang="en-US" altLang="en-US" sz="2000" dirty="0" smtClean="0"/>
              <a:t>clause</a:t>
            </a:r>
          </a:p>
          <a:p>
            <a:pPr>
              <a:tabLst>
                <a:tab pos="859631" algn="l"/>
                <a:tab pos="1206104" algn="l"/>
                <a:tab pos="1283494" algn="l"/>
              </a:tabLst>
            </a:pPr>
            <a:r>
              <a:rPr lang="en-US" altLang="en-US" sz="2000" dirty="0" smtClean="0"/>
              <a:t>Find the average instructors’ salaries of those departments where the average salary is greater than $42,000.”</a:t>
            </a:r>
          </a:p>
          <a:p>
            <a:pPr lvl="1">
              <a:buNone/>
              <a:tabLst>
                <a:tab pos="859631" algn="l"/>
                <a:tab pos="1206104" algn="l"/>
                <a:tab pos="1283494" algn="l"/>
              </a:tabLst>
            </a:pPr>
            <a:r>
              <a:rPr lang="en-US" altLang="en-US" sz="2000" b="1" dirty="0" smtClean="0"/>
              <a:t>    select </a:t>
            </a:r>
            <a:r>
              <a:rPr lang="en-US" altLang="en-US" sz="2000" i="1" dirty="0" err="1" smtClean="0"/>
              <a:t>dept_name</a:t>
            </a:r>
            <a:r>
              <a:rPr lang="en-US" altLang="en-US" sz="2000" dirty="0" smtClean="0"/>
              <a:t>, </a:t>
            </a:r>
            <a:r>
              <a:rPr lang="en-US" altLang="en-US" sz="2000" i="1" dirty="0" err="1" smtClean="0"/>
              <a:t>avg_salary</a:t>
            </a:r>
            <a:r>
              <a:rPr lang="en-US" altLang="en-US" sz="2000" i="1" dirty="0" smtClean="0"/>
              <a:t/>
            </a:r>
            <a:br>
              <a:rPr lang="en-US" altLang="en-US" sz="2000" i="1" dirty="0" smtClean="0"/>
            </a:br>
            <a:r>
              <a:rPr lang="en-US" altLang="en-US" sz="2000" b="1" dirty="0" smtClean="0"/>
              <a:t>from </a:t>
            </a:r>
            <a:r>
              <a:rPr lang="en-US" altLang="en-US" sz="2000" dirty="0" smtClean="0"/>
              <a:t>(</a:t>
            </a:r>
            <a:r>
              <a:rPr lang="en-US" altLang="en-US" sz="2000" b="1" dirty="0" smtClean="0"/>
              <a:t>select </a:t>
            </a:r>
            <a:r>
              <a:rPr lang="en-US" altLang="en-US" sz="2000" i="1" dirty="0" err="1" smtClean="0"/>
              <a:t>dept_name</a:t>
            </a:r>
            <a:r>
              <a:rPr lang="en-US" altLang="en-US" sz="2000" dirty="0" smtClean="0"/>
              <a:t>, </a:t>
            </a:r>
            <a:r>
              <a:rPr lang="en-US" altLang="en-US" sz="2000" b="1" dirty="0" err="1" smtClean="0"/>
              <a:t>avg</a:t>
            </a:r>
            <a:r>
              <a:rPr lang="en-US" altLang="en-US" sz="2000" b="1" dirty="0" smtClean="0"/>
              <a:t> </a:t>
            </a:r>
            <a:r>
              <a:rPr lang="en-US" altLang="en-US" sz="2000" dirty="0" smtClean="0"/>
              <a:t>(</a:t>
            </a:r>
            <a:r>
              <a:rPr lang="en-US" altLang="en-US" sz="2000" i="1" dirty="0" smtClean="0"/>
              <a:t>salary</a:t>
            </a:r>
            <a:r>
              <a:rPr lang="en-US" altLang="en-US" sz="2000" dirty="0" smtClean="0"/>
              <a:t>) </a:t>
            </a:r>
            <a:r>
              <a:rPr lang="en-US" altLang="en-US" sz="2000" b="1" dirty="0" smtClean="0"/>
              <a:t>as </a:t>
            </a:r>
            <a:r>
              <a:rPr lang="en-US" altLang="en-US" sz="2000" i="1" dirty="0" err="1" smtClean="0"/>
              <a:t>avg_salary</a:t>
            </a:r>
            <a:r>
              <a:rPr lang="en-US" altLang="en-US" sz="2000" i="1" dirty="0" smtClean="0"/>
              <a:t/>
            </a:r>
            <a:br>
              <a:rPr lang="en-US" altLang="en-US" sz="2000" i="1" dirty="0" smtClean="0"/>
            </a:br>
            <a:r>
              <a:rPr lang="en-US" altLang="en-US" sz="2000" i="1" dirty="0" smtClean="0"/>
              <a:t>           </a:t>
            </a:r>
            <a:r>
              <a:rPr lang="en-US" altLang="en-US" sz="2000" b="1" dirty="0" smtClean="0"/>
              <a:t>from </a:t>
            </a:r>
            <a:r>
              <a:rPr lang="en-US" altLang="en-US" sz="2000" i="1" dirty="0" smtClean="0"/>
              <a:t>instructor</a:t>
            </a:r>
            <a:br>
              <a:rPr lang="en-US" altLang="en-US" sz="2000" i="1" dirty="0" smtClean="0"/>
            </a:br>
            <a:r>
              <a:rPr lang="en-US" altLang="en-US" sz="2000" i="1" dirty="0" smtClean="0"/>
              <a:t>           </a:t>
            </a:r>
            <a:r>
              <a:rPr lang="en-US" altLang="en-US" sz="2000" b="1" dirty="0" smtClean="0"/>
              <a:t>group by </a:t>
            </a:r>
            <a:r>
              <a:rPr lang="en-US" altLang="en-US" sz="2000" i="1" dirty="0" err="1" smtClean="0"/>
              <a:t>dept_name</a:t>
            </a:r>
            <a:r>
              <a:rPr lang="en-US" altLang="en-US" sz="2000" dirty="0" smtClean="0"/>
              <a:t>)</a:t>
            </a:r>
            <a:br>
              <a:rPr lang="en-US" altLang="en-US" sz="2000" dirty="0" smtClean="0"/>
            </a:br>
            <a:r>
              <a:rPr lang="en-US" altLang="en-US" sz="2000" b="1" dirty="0" smtClean="0"/>
              <a:t>where </a:t>
            </a:r>
            <a:r>
              <a:rPr lang="en-US" altLang="en-US" sz="2000" i="1" dirty="0" err="1" smtClean="0"/>
              <a:t>avg_salary</a:t>
            </a:r>
            <a:r>
              <a:rPr lang="en-US" altLang="en-US" sz="2000" i="1" dirty="0" smtClean="0"/>
              <a:t> </a:t>
            </a:r>
            <a:r>
              <a:rPr lang="en-US" altLang="en-US" sz="2000" dirty="0" smtClean="0"/>
              <a:t>&gt; 42000;</a:t>
            </a:r>
          </a:p>
          <a:p>
            <a:pPr>
              <a:tabLst>
                <a:tab pos="859631" algn="l"/>
                <a:tab pos="1206104" algn="l"/>
                <a:tab pos="1283494" algn="l"/>
              </a:tabLst>
            </a:pPr>
            <a:r>
              <a:rPr lang="en-US" altLang="en-US" sz="2000" dirty="0" smtClean="0"/>
              <a:t>Note that we do not need to use the </a:t>
            </a:r>
            <a:r>
              <a:rPr lang="en-US" altLang="en-US" sz="2000" b="1" dirty="0" smtClean="0"/>
              <a:t>having </a:t>
            </a:r>
            <a:r>
              <a:rPr lang="en-US" altLang="en-US" sz="2000" dirty="0" smtClean="0"/>
              <a:t>clause</a:t>
            </a:r>
          </a:p>
          <a:p>
            <a:pPr>
              <a:tabLst>
                <a:tab pos="859631" algn="l"/>
                <a:tab pos="1206104" algn="l"/>
                <a:tab pos="1283494" algn="l"/>
              </a:tabLst>
            </a:pPr>
            <a:r>
              <a:rPr lang="en-US" altLang="en-US" sz="2000" dirty="0" smtClean="0"/>
              <a:t>Another way to write above query</a:t>
            </a:r>
          </a:p>
          <a:p>
            <a:pPr lvl="1">
              <a:buNone/>
              <a:tabLst>
                <a:tab pos="859631" algn="l"/>
                <a:tab pos="1206104" algn="l"/>
                <a:tab pos="1283494" algn="l"/>
              </a:tabLst>
            </a:pPr>
            <a:r>
              <a:rPr lang="en-US" altLang="en-US" sz="2000" b="1" dirty="0" smtClean="0"/>
              <a:t>    select </a:t>
            </a:r>
            <a:r>
              <a:rPr lang="en-US" altLang="en-US" sz="2000" i="1" dirty="0" err="1" smtClean="0"/>
              <a:t>dept_name</a:t>
            </a:r>
            <a:r>
              <a:rPr lang="en-US" altLang="en-US" sz="2000" dirty="0" smtClean="0"/>
              <a:t>, </a:t>
            </a:r>
            <a:r>
              <a:rPr lang="en-US" altLang="en-US" sz="2000" i="1" dirty="0" err="1" smtClean="0"/>
              <a:t>avg_salary</a:t>
            </a:r>
            <a:r>
              <a:rPr lang="en-US" altLang="en-US" sz="2000" i="1" dirty="0" smtClean="0"/>
              <a:t/>
            </a:r>
            <a:br>
              <a:rPr lang="en-US" altLang="en-US" sz="2000" i="1" dirty="0" smtClean="0"/>
            </a:br>
            <a:r>
              <a:rPr lang="en-US" altLang="en-US" sz="2000" b="1" dirty="0" smtClean="0"/>
              <a:t>from </a:t>
            </a:r>
            <a:r>
              <a:rPr lang="en-US" altLang="en-US" sz="2000" dirty="0" smtClean="0"/>
              <a:t>(</a:t>
            </a:r>
            <a:r>
              <a:rPr lang="en-US" altLang="en-US" sz="2000" b="1" dirty="0" smtClean="0"/>
              <a:t>select </a:t>
            </a:r>
            <a:r>
              <a:rPr lang="en-US" altLang="en-US" sz="2000" i="1" dirty="0" err="1" smtClean="0"/>
              <a:t>dept_name</a:t>
            </a:r>
            <a:r>
              <a:rPr lang="en-US" altLang="en-US" sz="2000" dirty="0" smtClean="0"/>
              <a:t>, </a:t>
            </a:r>
            <a:r>
              <a:rPr lang="en-US" altLang="en-US" sz="2000" b="1" dirty="0" err="1" smtClean="0"/>
              <a:t>avg</a:t>
            </a:r>
            <a:r>
              <a:rPr lang="en-US" altLang="en-US" sz="2000" b="1" dirty="0" smtClean="0"/>
              <a:t> </a:t>
            </a:r>
            <a:r>
              <a:rPr lang="en-US" altLang="en-US" sz="2000" dirty="0" smtClean="0"/>
              <a:t>(</a:t>
            </a:r>
            <a:r>
              <a:rPr lang="en-US" altLang="en-US" sz="2000" i="1" dirty="0" smtClean="0"/>
              <a:t>salary</a:t>
            </a:r>
            <a:r>
              <a:rPr lang="en-US" altLang="en-US" sz="2000" dirty="0" smtClean="0"/>
              <a:t>) </a:t>
            </a:r>
            <a:r>
              <a:rPr lang="en-US" altLang="en-US" sz="2000" i="1" dirty="0" smtClean="0"/>
              <a:t/>
            </a:r>
            <a:br>
              <a:rPr lang="en-US" altLang="en-US" sz="2000" i="1" dirty="0" smtClean="0"/>
            </a:br>
            <a:r>
              <a:rPr lang="en-US" altLang="en-US" sz="2000" i="1" dirty="0" smtClean="0"/>
              <a:t>           </a:t>
            </a:r>
            <a:r>
              <a:rPr lang="en-US" altLang="en-US" sz="2000" b="1" dirty="0" smtClean="0"/>
              <a:t>from </a:t>
            </a:r>
            <a:r>
              <a:rPr lang="en-US" altLang="en-US" sz="2000" i="1" dirty="0" smtClean="0"/>
              <a:t>instructor</a:t>
            </a:r>
            <a:br>
              <a:rPr lang="en-US" altLang="en-US" sz="2000" i="1" dirty="0" smtClean="0"/>
            </a:br>
            <a:r>
              <a:rPr lang="en-US" altLang="en-US" sz="2000" i="1" dirty="0" smtClean="0"/>
              <a:t>           </a:t>
            </a:r>
            <a:r>
              <a:rPr lang="en-US" altLang="en-US" sz="2000" b="1" dirty="0" smtClean="0"/>
              <a:t>group by </a:t>
            </a:r>
            <a:r>
              <a:rPr lang="en-US" altLang="en-US" sz="2000" i="1" dirty="0" err="1" smtClean="0"/>
              <a:t>dept_name</a:t>
            </a:r>
            <a:r>
              <a:rPr lang="en-US" altLang="en-US" sz="2000" dirty="0" smtClean="0"/>
              <a:t>) </a:t>
            </a:r>
            <a:r>
              <a:rPr lang="en-US" altLang="en-US" sz="2000" b="1" dirty="0" smtClean="0"/>
              <a:t>as </a:t>
            </a:r>
            <a:r>
              <a:rPr lang="en-US" altLang="en-US" sz="2000" i="1" dirty="0" err="1" smtClean="0"/>
              <a:t>dept_avg</a:t>
            </a:r>
            <a:r>
              <a:rPr lang="en-US" altLang="en-US" sz="2000" i="1" dirty="0" smtClean="0"/>
              <a:t> </a:t>
            </a:r>
            <a:r>
              <a:rPr lang="en-US" altLang="en-US" sz="2000" dirty="0" smtClean="0"/>
              <a:t>(</a:t>
            </a:r>
            <a:r>
              <a:rPr lang="en-US" altLang="en-US" sz="2000" i="1" dirty="0" err="1" smtClean="0"/>
              <a:t>dept_name</a:t>
            </a:r>
            <a:r>
              <a:rPr lang="en-US" altLang="en-US" sz="2000" dirty="0" smtClean="0"/>
              <a:t>, </a:t>
            </a:r>
            <a:r>
              <a:rPr lang="en-US" altLang="en-US" sz="2000" i="1" dirty="0" err="1" smtClean="0"/>
              <a:t>avg_salary</a:t>
            </a:r>
            <a:r>
              <a:rPr lang="en-US" altLang="en-US" sz="2000" dirty="0" smtClean="0"/>
              <a:t>)</a:t>
            </a:r>
          </a:p>
          <a:p>
            <a:pPr lvl="1">
              <a:buNone/>
              <a:tabLst>
                <a:tab pos="859631" algn="l"/>
                <a:tab pos="1206104" algn="l"/>
                <a:tab pos="1283494" algn="l"/>
              </a:tabLst>
            </a:pPr>
            <a:r>
              <a:rPr lang="en-US" altLang="en-US" sz="2000" b="1" dirty="0" smtClean="0"/>
              <a:t>    where </a:t>
            </a:r>
            <a:r>
              <a:rPr lang="en-US" altLang="en-US" sz="2000" i="1" dirty="0" err="1" smtClean="0"/>
              <a:t>avg_salary</a:t>
            </a:r>
            <a:r>
              <a:rPr lang="en-US" altLang="en-US" sz="2000" i="1" dirty="0" smtClean="0"/>
              <a:t> </a:t>
            </a:r>
            <a:r>
              <a:rPr lang="en-US" altLang="en-US" sz="2000" dirty="0" smtClean="0"/>
              <a:t>&gt; 42000;</a:t>
            </a:r>
          </a:p>
          <a:p>
            <a:pPr>
              <a:tabLst>
                <a:tab pos="859631" algn="l"/>
                <a:tab pos="1206104" algn="l"/>
                <a:tab pos="1283494" algn="l"/>
              </a:tabLst>
            </a:pPr>
            <a:endParaRPr lang="en-US" altLang="en-US" sz="2000" dirty="0" smtClean="0"/>
          </a:p>
          <a:p>
            <a:pPr>
              <a:buNone/>
              <a:tabLst>
                <a:tab pos="859631" algn="l"/>
                <a:tab pos="1206104" algn="l"/>
                <a:tab pos="1283494" algn="l"/>
              </a:tabLst>
            </a:pPr>
            <a:endParaRPr lang="en-US" altLang="en-US" sz="2000" dirty="0" smtClean="0"/>
          </a:p>
        </p:txBody>
      </p:sp>
    </p:spTree>
    <p:extLst>
      <p:ext uri="{BB962C8B-B14F-4D97-AF65-F5344CB8AC3E}">
        <p14:creationId xmlns:p14="http://schemas.microsoft.com/office/powerpoint/2010/main" val="744576343"/>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1826" name="Rectangle 2"/>
          <p:cNvSpPr>
            <a:spLocks noGrp="1" noChangeArrowheads="1"/>
          </p:cNvSpPr>
          <p:nvPr>
            <p:ph type="title"/>
          </p:nvPr>
        </p:nvSpPr>
        <p:spPr>
          <a:xfrm>
            <a:off x="608410" y="145256"/>
            <a:ext cx="8404622" cy="457200"/>
          </a:xfrm>
        </p:spPr>
        <p:txBody>
          <a:bodyPr/>
          <a:lstStyle/>
          <a:p>
            <a:pPr>
              <a:defRPr/>
            </a:pPr>
            <a:r>
              <a:rPr lang="en-US" sz="2800" dirty="0" smtClean="0"/>
              <a:t>With Clause</a:t>
            </a:r>
          </a:p>
        </p:txBody>
      </p:sp>
      <p:sp>
        <p:nvSpPr>
          <p:cNvPr id="113667" name="Rectangle 3"/>
          <p:cNvSpPr>
            <a:spLocks noGrp="1" noChangeArrowheads="1"/>
          </p:cNvSpPr>
          <p:nvPr>
            <p:ph type="body" idx="1"/>
          </p:nvPr>
        </p:nvSpPr>
        <p:spPr>
          <a:xfrm>
            <a:off x="262890" y="1074420"/>
            <a:ext cx="8663940" cy="5280660"/>
          </a:xfrm>
        </p:spPr>
        <p:txBody>
          <a:bodyPr/>
          <a:lstStyle/>
          <a:p>
            <a:r>
              <a:rPr lang="en-US" altLang="en-US" sz="2000" dirty="0" smtClean="0"/>
              <a:t>The </a:t>
            </a:r>
            <a:r>
              <a:rPr lang="en-US" altLang="en-US" sz="2000" b="1" dirty="0" smtClean="0">
                <a:solidFill>
                  <a:srgbClr val="000099"/>
                </a:solidFill>
              </a:rPr>
              <a:t>with</a:t>
            </a:r>
            <a:r>
              <a:rPr lang="en-US" altLang="en-US" sz="2000" dirty="0" smtClean="0"/>
              <a:t> clause provides a way of defining a temporary relation whose definition is available only to the query in which the </a:t>
            </a:r>
            <a:r>
              <a:rPr lang="en-US" altLang="en-US" sz="2000" b="1" dirty="0" smtClean="0"/>
              <a:t>with</a:t>
            </a:r>
            <a:r>
              <a:rPr lang="en-US" altLang="en-US" sz="2000" b="1" dirty="0" smtClean="0">
                <a:solidFill>
                  <a:schemeClr val="tx2"/>
                </a:solidFill>
              </a:rPr>
              <a:t> </a:t>
            </a:r>
            <a:r>
              <a:rPr lang="en-US" altLang="en-US" sz="2000" dirty="0" smtClean="0"/>
              <a:t>clause occurs. </a:t>
            </a:r>
          </a:p>
          <a:p>
            <a:r>
              <a:rPr lang="en-US" altLang="en-US" sz="2000" dirty="0" smtClean="0"/>
              <a:t>Find all departments with the maximum budget </a:t>
            </a:r>
            <a:br>
              <a:rPr lang="en-US" altLang="en-US" sz="2000" dirty="0" smtClean="0"/>
            </a:br>
            <a:r>
              <a:rPr lang="en-US" altLang="en-US" sz="2000" b="1" dirty="0" smtClean="0"/>
              <a:t/>
            </a:r>
            <a:br>
              <a:rPr lang="en-US" altLang="en-US" sz="2000" b="1" dirty="0" smtClean="0"/>
            </a:br>
            <a:r>
              <a:rPr lang="en-US" altLang="en-US" sz="2000" b="1" dirty="0" smtClean="0"/>
              <a:t>     with </a:t>
            </a:r>
            <a:r>
              <a:rPr lang="en-US" altLang="en-US" sz="2000" i="1" dirty="0" err="1" smtClean="0"/>
              <a:t>max_budget</a:t>
            </a:r>
            <a:r>
              <a:rPr lang="en-US" altLang="en-US" sz="2000" i="1" dirty="0" smtClean="0"/>
              <a:t> </a:t>
            </a:r>
            <a:r>
              <a:rPr lang="en-US" altLang="en-US" sz="2000" dirty="0" smtClean="0"/>
              <a:t>(</a:t>
            </a:r>
            <a:r>
              <a:rPr lang="en-US" altLang="en-US" sz="2000" i="1" dirty="0" smtClean="0"/>
              <a:t>value</a:t>
            </a:r>
            <a:r>
              <a:rPr lang="en-US" altLang="en-US" sz="2000" dirty="0" smtClean="0"/>
              <a:t>) </a:t>
            </a:r>
            <a:r>
              <a:rPr lang="en-US" altLang="en-US" sz="2000" b="1" dirty="0" smtClean="0"/>
              <a:t>as </a:t>
            </a:r>
            <a:br>
              <a:rPr lang="en-US" altLang="en-US" sz="2000" b="1" dirty="0" smtClean="0"/>
            </a:br>
            <a:r>
              <a:rPr lang="en-US" altLang="en-US" sz="2000" b="1" dirty="0" smtClean="0"/>
              <a:t>             </a:t>
            </a:r>
            <a:r>
              <a:rPr lang="en-US" altLang="en-US" sz="2000" dirty="0" smtClean="0"/>
              <a:t>(</a:t>
            </a:r>
            <a:r>
              <a:rPr lang="en-US" altLang="en-US" sz="2000" b="1" dirty="0" smtClean="0"/>
              <a:t>select max</a:t>
            </a:r>
            <a:r>
              <a:rPr lang="en-US" altLang="en-US" sz="2000" dirty="0" smtClean="0"/>
              <a:t>(</a:t>
            </a:r>
            <a:r>
              <a:rPr lang="en-US" altLang="en-US" sz="2000" i="1" dirty="0" smtClean="0"/>
              <a:t>budget</a:t>
            </a:r>
            <a:r>
              <a:rPr lang="en-US" altLang="en-US" sz="2000" dirty="0" smtClean="0"/>
              <a:t>)</a:t>
            </a:r>
            <a:br>
              <a:rPr lang="en-US" altLang="en-US" sz="2000" dirty="0" smtClean="0"/>
            </a:br>
            <a:r>
              <a:rPr lang="en-US" altLang="en-US" sz="2000" dirty="0" smtClean="0"/>
              <a:t>              </a:t>
            </a:r>
            <a:r>
              <a:rPr lang="en-US" altLang="en-US" sz="2000" b="1" dirty="0" smtClean="0"/>
              <a:t>from </a:t>
            </a:r>
            <a:r>
              <a:rPr lang="en-US" altLang="en-US" sz="2000" i="1" dirty="0" smtClean="0"/>
              <a:t>department</a:t>
            </a:r>
            <a:r>
              <a:rPr lang="en-US" altLang="en-US" sz="2000" dirty="0" smtClean="0"/>
              <a:t>)</a:t>
            </a:r>
            <a:br>
              <a:rPr lang="en-US" altLang="en-US" sz="2000" dirty="0" smtClean="0"/>
            </a:br>
            <a:r>
              <a:rPr lang="en-US" altLang="en-US" sz="2000" dirty="0" smtClean="0"/>
              <a:t>     </a:t>
            </a:r>
            <a:r>
              <a:rPr lang="en-US" altLang="en-US" sz="2000" b="1" dirty="0" smtClean="0"/>
              <a:t>select </a:t>
            </a:r>
            <a:r>
              <a:rPr lang="en-US" altLang="en-US" sz="2000" i="1" dirty="0" smtClean="0"/>
              <a:t>department.name</a:t>
            </a:r>
            <a:br>
              <a:rPr lang="en-US" altLang="en-US" sz="2000" i="1" dirty="0" smtClean="0"/>
            </a:br>
            <a:r>
              <a:rPr lang="en-US" altLang="en-US" sz="2000" i="1" dirty="0" smtClean="0"/>
              <a:t>     </a:t>
            </a:r>
            <a:r>
              <a:rPr lang="en-US" altLang="en-US" sz="2000" b="1" dirty="0" smtClean="0"/>
              <a:t>from </a:t>
            </a:r>
            <a:r>
              <a:rPr lang="en-US" altLang="en-US" sz="2000" i="1" dirty="0" smtClean="0"/>
              <a:t>department</a:t>
            </a:r>
            <a:r>
              <a:rPr lang="en-US" altLang="en-US" sz="2000" dirty="0" smtClean="0"/>
              <a:t>, </a:t>
            </a:r>
            <a:r>
              <a:rPr lang="en-US" altLang="en-US" sz="2000" i="1" dirty="0" err="1" smtClean="0"/>
              <a:t>max_budget</a:t>
            </a:r>
            <a:r>
              <a:rPr lang="en-US" altLang="en-US" sz="2000" i="1" dirty="0" smtClean="0"/>
              <a:t/>
            </a:r>
            <a:br>
              <a:rPr lang="en-US" altLang="en-US" sz="2000" i="1" dirty="0" smtClean="0"/>
            </a:br>
            <a:r>
              <a:rPr lang="en-US" altLang="en-US" sz="2000" i="1" dirty="0" smtClean="0"/>
              <a:t>     </a:t>
            </a:r>
            <a:r>
              <a:rPr lang="en-US" altLang="en-US" sz="2000" b="1" dirty="0" smtClean="0"/>
              <a:t>where </a:t>
            </a:r>
            <a:r>
              <a:rPr lang="en-US" altLang="en-US" sz="2000" i="1" dirty="0" err="1" smtClean="0"/>
              <a:t>department</a:t>
            </a:r>
            <a:r>
              <a:rPr lang="en-US" altLang="en-US" sz="2000" dirty="0" err="1" smtClean="0"/>
              <a:t>.</a:t>
            </a:r>
            <a:r>
              <a:rPr lang="en-US" altLang="en-US" sz="2000" i="1" dirty="0" err="1" smtClean="0"/>
              <a:t>budget</a:t>
            </a:r>
            <a:r>
              <a:rPr lang="en-US" altLang="en-US" sz="2000" i="1" dirty="0" smtClean="0"/>
              <a:t> </a:t>
            </a:r>
            <a:r>
              <a:rPr lang="en-US" altLang="en-US" sz="2000" dirty="0" smtClean="0"/>
              <a:t>= </a:t>
            </a:r>
            <a:r>
              <a:rPr lang="en-US" altLang="en-US" sz="2000" i="1" dirty="0" err="1" smtClean="0"/>
              <a:t>max_budget.value</a:t>
            </a:r>
            <a:r>
              <a:rPr lang="en-US" altLang="en-US" sz="2000" dirty="0" smtClean="0"/>
              <a:t>;</a:t>
            </a:r>
          </a:p>
        </p:txBody>
      </p:sp>
    </p:spTree>
    <p:extLst>
      <p:ext uri="{BB962C8B-B14F-4D97-AF65-F5344CB8AC3E}">
        <p14:creationId xmlns:p14="http://schemas.microsoft.com/office/powerpoint/2010/main" val="175075417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2" name="Rectangle 2"/>
          <p:cNvSpPr>
            <a:spLocks noGrp="1" noChangeArrowheads="1"/>
          </p:cNvSpPr>
          <p:nvPr>
            <p:ph type="title"/>
          </p:nvPr>
        </p:nvSpPr>
        <p:spPr/>
        <p:txBody>
          <a:bodyPr/>
          <a:lstStyle/>
          <a:p>
            <a:pPr>
              <a:defRPr/>
            </a:pPr>
            <a:r>
              <a:rPr lang="en-US">
                <a:ea typeface="+mj-ea"/>
              </a:rPr>
              <a:t>Keys</a:t>
            </a:r>
          </a:p>
        </p:txBody>
      </p:sp>
      <p:sp>
        <p:nvSpPr>
          <p:cNvPr id="33795" name="Rectangle 3"/>
          <p:cNvSpPr>
            <a:spLocks noGrp="1" noChangeArrowheads="1"/>
          </p:cNvSpPr>
          <p:nvPr>
            <p:ph idx="1"/>
          </p:nvPr>
        </p:nvSpPr>
        <p:spPr/>
        <p:txBody>
          <a:bodyPr/>
          <a:lstStyle/>
          <a:p>
            <a:r>
              <a:rPr lang="en-US" altLang="en-US" sz="2000" dirty="0" smtClean="0">
                <a:ea typeface="ＭＳ Ｐゴシック" panose="020B0600070205080204" pitchFamily="34" charset="-128"/>
              </a:rPr>
              <a:t>Let K </a:t>
            </a:r>
            <a:r>
              <a:rPr lang="en-US" altLang="en-US" sz="2000" dirty="0" smtClean="0">
                <a:ea typeface="ＭＳ Ｐゴシック" panose="020B0600070205080204" pitchFamily="34" charset="-128"/>
                <a:sym typeface="Symbol" panose="05050102010706020507" pitchFamily="18" charset="2"/>
              </a:rPr>
              <a:t> R</a:t>
            </a:r>
          </a:p>
          <a:p>
            <a:r>
              <a:rPr lang="en-US" altLang="en-US" sz="2000" i="1" dirty="0" smtClean="0">
                <a:ea typeface="ＭＳ Ｐゴシック" panose="020B0600070205080204" pitchFamily="34" charset="-128"/>
                <a:sym typeface="Symbol" panose="05050102010706020507" pitchFamily="18" charset="2"/>
              </a:rPr>
              <a:t>K </a:t>
            </a:r>
            <a:r>
              <a:rPr lang="en-US" altLang="en-US" sz="2000" dirty="0" smtClean="0">
                <a:ea typeface="ＭＳ Ｐゴシック" panose="020B0600070205080204" pitchFamily="34" charset="-128"/>
                <a:sym typeface="Symbol" panose="05050102010706020507" pitchFamily="18" charset="2"/>
              </a:rPr>
              <a:t>is a </a:t>
            </a:r>
            <a:r>
              <a:rPr lang="en-US" altLang="en-US" sz="2000" b="1" dirty="0" err="1" smtClean="0">
                <a:solidFill>
                  <a:srgbClr val="000099"/>
                </a:solidFill>
                <a:ea typeface="ＭＳ Ｐゴシック" panose="020B0600070205080204" pitchFamily="34" charset="-128"/>
                <a:sym typeface="Symbol" panose="05050102010706020507" pitchFamily="18" charset="2"/>
              </a:rPr>
              <a:t>superkey</a:t>
            </a:r>
            <a:r>
              <a:rPr lang="en-US" altLang="en-US" sz="2000" b="1" dirty="0" smtClean="0">
                <a:solidFill>
                  <a:schemeClr val="tx2"/>
                </a:solidFill>
                <a:ea typeface="ＭＳ Ｐゴシック" panose="020B0600070205080204" pitchFamily="34" charset="-128"/>
                <a:sym typeface="Symbol" panose="05050102010706020507" pitchFamily="18" charset="2"/>
              </a:rPr>
              <a:t> </a:t>
            </a:r>
            <a:r>
              <a:rPr lang="en-US" altLang="en-US" sz="2000" dirty="0" smtClean="0">
                <a:ea typeface="ＭＳ Ｐゴシック" panose="020B0600070205080204" pitchFamily="34" charset="-128"/>
                <a:sym typeface="Symbol" panose="05050102010706020507" pitchFamily="18" charset="2"/>
              </a:rPr>
              <a:t>of </a:t>
            </a:r>
            <a:r>
              <a:rPr lang="en-US" altLang="en-US" sz="2000" i="1" dirty="0" smtClean="0">
                <a:ea typeface="ＭＳ Ｐゴシック" panose="020B0600070205080204" pitchFamily="34" charset="-128"/>
                <a:sym typeface="Symbol" panose="05050102010706020507" pitchFamily="18" charset="2"/>
              </a:rPr>
              <a:t>R</a:t>
            </a:r>
            <a:r>
              <a:rPr lang="en-US" altLang="en-US" sz="2000" dirty="0" smtClean="0">
                <a:ea typeface="ＭＳ Ｐゴシック" panose="020B0600070205080204" pitchFamily="34" charset="-128"/>
                <a:sym typeface="Symbol" panose="05050102010706020507" pitchFamily="18" charset="2"/>
              </a:rPr>
              <a:t> if values for </a:t>
            </a:r>
            <a:r>
              <a:rPr lang="en-US" altLang="en-US" sz="2000" i="1" dirty="0" smtClean="0">
                <a:ea typeface="ＭＳ Ｐゴシック" panose="020B0600070205080204" pitchFamily="34" charset="-128"/>
                <a:sym typeface="Symbol" panose="05050102010706020507" pitchFamily="18" charset="2"/>
              </a:rPr>
              <a:t>K</a:t>
            </a:r>
            <a:r>
              <a:rPr lang="en-US" altLang="en-US" sz="2000" dirty="0" smtClean="0">
                <a:ea typeface="ＭＳ Ｐゴシック" panose="020B0600070205080204" pitchFamily="34" charset="-128"/>
                <a:sym typeface="Symbol" panose="05050102010706020507" pitchFamily="18" charset="2"/>
              </a:rPr>
              <a:t> are sufficient to identify a unique tuple of each possible relation </a:t>
            </a:r>
            <a:r>
              <a:rPr lang="en-US" altLang="en-US" sz="2000" i="1" dirty="0" smtClean="0">
                <a:ea typeface="ＭＳ Ｐゴシック" panose="020B0600070205080204" pitchFamily="34" charset="-128"/>
                <a:sym typeface="Symbol" panose="05050102010706020507" pitchFamily="18" charset="2"/>
              </a:rPr>
              <a:t>r(R)</a:t>
            </a:r>
            <a:r>
              <a:rPr lang="en-US" altLang="en-US" sz="2000" dirty="0" smtClean="0">
                <a:ea typeface="ＭＳ Ｐゴシック" panose="020B0600070205080204" pitchFamily="34" charset="-128"/>
                <a:sym typeface="Symbol" panose="05050102010706020507" pitchFamily="18" charset="2"/>
              </a:rPr>
              <a:t> </a:t>
            </a:r>
          </a:p>
          <a:p>
            <a:pPr lvl="1">
              <a:lnSpc>
                <a:spcPct val="130000"/>
              </a:lnSpc>
            </a:pPr>
            <a:r>
              <a:rPr lang="en-US" altLang="en-US" sz="2000" dirty="0" smtClean="0">
                <a:ea typeface="ＭＳ Ｐゴシック" panose="020B0600070205080204" pitchFamily="34" charset="-128"/>
                <a:sym typeface="Symbol" panose="05050102010706020507" pitchFamily="18" charset="2"/>
              </a:rPr>
              <a:t>Example:  {</a:t>
            </a:r>
            <a:r>
              <a:rPr lang="en-US" altLang="en-US" sz="2000" i="1" dirty="0" smtClean="0">
                <a:ea typeface="ＭＳ Ｐゴシック" panose="020B0600070205080204" pitchFamily="34" charset="-128"/>
                <a:sym typeface="Symbol" panose="05050102010706020507" pitchFamily="18" charset="2"/>
              </a:rPr>
              <a:t>ID</a:t>
            </a:r>
            <a:r>
              <a:rPr lang="en-US" altLang="en-US" sz="2000" dirty="0" smtClean="0">
                <a:ea typeface="ＭＳ Ｐゴシック" panose="020B0600070205080204" pitchFamily="34" charset="-128"/>
                <a:sym typeface="Symbol" panose="05050102010706020507" pitchFamily="18" charset="2"/>
              </a:rPr>
              <a:t>} and {</a:t>
            </a:r>
            <a:r>
              <a:rPr lang="en-US" altLang="en-US" sz="2000" dirty="0" err="1" smtClean="0">
                <a:ea typeface="ＭＳ Ｐゴシック" panose="020B0600070205080204" pitchFamily="34" charset="-128"/>
                <a:sym typeface="Symbol" panose="05050102010706020507" pitchFamily="18" charset="2"/>
              </a:rPr>
              <a:t>ID,name</a:t>
            </a:r>
            <a:r>
              <a:rPr lang="en-US" altLang="en-US" sz="2000" dirty="0" smtClean="0">
                <a:ea typeface="ＭＳ Ｐゴシック" panose="020B0600070205080204" pitchFamily="34" charset="-128"/>
                <a:sym typeface="Symbol" panose="05050102010706020507" pitchFamily="18" charset="2"/>
              </a:rPr>
              <a:t>} are both </a:t>
            </a:r>
            <a:r>
              <a:rPr lang="en-US" altLang="en-US" sz="2000" dirty="0" err="1" smtClean="0">
                <a:ea typeface="ＭＳ Ｐゴシック" panose="020B0600070205080204" pitchFamily="34" charset="-128"/>
                <a:sym typeface="Symbol" panose="05050102010706020507" pitchFamily="18" charset="2"/>
              </a:rPr>
              <a:t>superkeys</a:t>
            </a:r>
            <a:r>
              <a:rPr lang="en-US" altLang="en-US" sz="2000" dirty="0" smtClean="0">
                <a:ea typeface="ＭＳ Ｐゴシック" panose="020B0600070205080204" pitchFamily="34" charset="-128"/>
                <a:sym typeface="Symbol" panose="05050102010706020507" pitchFamily="18" charset="2"/>
              </a:rPr>
              <a:t> of </a:t>
            </a:r>
            <a:r>
              <a:rPr lang="en-US" altLang="en-US" sz="2000" i="1" dirty="0" smtClean="0">
                <a:ea typeface="ＭＳ Ｐゴシック" panose="020B0600070205080204" pitchFamily="34" charset="-128"/>
                <a:sym typeface="Symbol" panose="05050102010706020507" pitchFamily="18" charset="2"/>
              </a:rPr>
              <a:t>instructor.</a:t>
            </a:r>
            <a:endParaRPr lang="en-US" altLang="en-US" sz="2000" dirty="0" smtClean="0">
              <a:ea typeface="ＭＳ Ｐゴシック" panose="020B0600070205080204" pitchFamily="34" charset="-128"/>
              <a:sym typeface="Symbol" panose="05050102010706020507" pitchFamily="18" charset="2"/>
            </a:endParaRPr>
          </a:p>
          <a:p>
            <a:pPr>
              <a:lnSpc>
                <a:spcPct val="120000"/>
              </a:lnSpc>
            </a:pPr>
            <a:r>
              <a:rPr lang="en-US" altLang="en-US" sz="2000" dirty="0" err="1" smtClean="0">
                <a:ea typeface="ＭＳ Ｐゴシック" panose="020B0600070205080204" pitchFamily="34" charset="-128"/>
                <a:sym typeface="Symbol" panose="05050102010706020507" pitchFamily="18" charset="2"/>
              </a:rPr>
              <a:t>Superkey</a:t>
            </a:r>
            <a:r>
              <a:rPr lang="en-US" altLang="en-US" sz="2000" dirty="0" smtClean="0">
                <a:ea typeface="ＭＳ Ｐゴシック" panose="020B0600070205080204" pitchFamily="34" charset="-128"/>
                <a:sym typeface="Symbol" panose="05050102010706020507" pitchFamily="18" charset="2"/>
              </a:rPr>
              <a:t> </a:t>
            </a:r>
            <a:r>
              <a:rPr lang="en-US" altLang="en-US" sz="2000" i="1" dirty="0" smtClean="0">
                <a:ea typeface="ＭＳ Ｐゴシック" panose="020B0600070205080204" pitchFamily="34" charset="-128"/>
                <a:sym typeface="Symbol" panose="05050102010706020507" pitchFamily="18" charset="2"/>
              </a:rPr>
              <a:t>K</a:t>
            </a:r>
            <a:r>
              <a:rPr lang="en-US" altLang="en-US" sz="2000" dirty="0" smtClean="0">
                <a:ea typeface="ＭＳ Ｐゴシック" panose="020B0600070205080204" pitchFamily="34" charset="-128"/>
                <a:sym typeface="Symbol" panose="05050102010706020507" pitchFamily="18" charset="2"/>
              </a:rPr>
              <a:t> is a </a:t>
            </a:r>
            <a:r>
              <a:rPr lang="en-US" altLang="en-US" sz="2000" b="1" dirty="0" smtClean="0">
                <a:solidFill>
                  <a:srgbClr val="000099"/>
                </a:solidFill>
                <a:ea typeface="ＭＳ Ｐゴシック" panose="020B0600070205080204" pitchFamily="34" charset="-128"/>
                <a:sym typeface="Symbol" panose="05050102010706020507" pitchFamily="18" charset="2"/>
              </a:rPr>
              <a:t>candidate key</a:t>
            </a:r>
            <a:r>
              <a:rPr lang="en-US" altLang="en-US" sz="2000" dirty="0" smtClean="0">
                <a:ea typeface="ＭＳ Ｐゴシック" panose="020B0600070205080204" pitchFamily="34" charset="-128"/>
                <a:sym typeface="Symbol" panose="05050102010706020507" pitchFamily="18" charset="2"/>
              </a:rPr>
              <a:t> if </a:t>
            </a:r>
            <a:r>
              <a:rPr lang="en-US" altLang="en-US" sz="2000" i="1" dirty="0" smtClean="0">
                <a:ea typeface="ＭＳ Ｐゴシック" panose="020B0600070205080204" pitchFamily="34" charset="-128"/>
                <a:sym typeface="Symbol" panose="05050102010706020507" pitchFamily="18" charset="2"/>
              </a:rPr>
              <a:t>K</a:t>
            </a:r>
            <a:r>
              <a:rPr lang="en-US" altLang="en-US" sz="2000" dirty="0" smtClean="0">
                <a:ea typeface="ＭＳ Ｐゴシック" panose="020B0600070205080204" pitchFamily="34" charset="-128"/>
                <a:sym typeface="Symbol" panose="05050102010706020507" pitchFamily="18" charset="2"/>
              </a:rPr>
              <a:t> is minimal</a:t>
            </a:r>
            <a:br>
              <a:rPr lang="en-US" altLang="en-US" sz="2000" dirty="0" smtClean="0">
                <a:ea typeface="ＭＳ Ｐゴシック" panose="020B0600070205080204" pitchFamily="34" charset="-128"/>
                <a:sym typeface="Symbol" panose="05050102010706020507" pitchFamily="18" charset="2"/>
              </a:rPr>
            </a:br>
            <a:r>
              <a:rPr lang="en-US" altLang="en-US" sz="2000" dirty="0" smtClean="0">
                <a:ea typeface="ＭＳ Ｐゴシック" panose="020B0600070205080204" pitchFamily="34" charset="-128"/>
                <a:sym typeface="Symbol" panose="05050102010706020507" pitchFamily="18" charset="2"/>
              </a:rPr>
              <a:t>Example:  {</a:t>
            </a:r>
            <a:r>
              <a:rPr lang="en-US" altLang="en-US" sz="2000" i="1" dirty="0" smtClean="0">
                <a:ea typeface="ＭＳ Ｐゴシック" panose="020B0600070205080204" pitchFamily="34" charset="-128"/>
                <a:sym typeface="Symbol" panose="05050102010706020507" pitchFamily="18" charset="2"/>
              </a:rPr>
              <a:t>ID</a:t>
            </a:r>
            <a:r>
              <a:rPr lang="en-US" altLang="en-US" sz="2000" dirty="0" smtClean="0">
                <a:ea typeface="ＭＳ Ｐゴシック" panose="020B0600070205080204" pitchFamily="34" charset="-128"/>
                <a:sym typeface="Symbol" panose="05050102010706020507" pitchFamily="18" charset="2"/>
              </a:rPr>
              <a:t>} is a candidate key for </a:t>
            </a:r>
            <a:r>
              <a:rPr lang="en-US" altLang="en-US" sz="2000" i="1" dirty="0" smtClean="0">
                <a:ea typeface="ＭＳ Ｐゴシック" panose="020B0600070205080204" pitchFamily="34" charset="-128"/>
                <a:sym typeface="Symbol" panose="05050102010706020507" pitchFamily="18" charset="2"/>
              </a:rPr>
              <a:t>Instructor</a:t>
            </a:r>
            <a:endParaRPr lang="en-US" altLang="en-US" sz="2000" dirty="0" smtClean="0">
              <a:ea typeface="ＭＳ Ｐゴシック" panose="020B0600070205080204" pitchFamily="34" charset="-128"/>
              <a:sym typeface="Symbol" panose="05050102010706020507" pitchFamily="18" charset="2"/>
            </a:endParaRPr>
          </a:p>
          <a:p>
            <a:pPr>
              <a:lnSpc>
                <a:spcPct val="120000"/>
              </a:lnSpc>
            </a:pPr>
            <a:r>
              <a:rPr lang="en-US" altLang="en-US" sz="2000" dirty="0" smtClean="0">
                <a:ea typeface="ＭＳ Ｐゴシック" panose="020B0600070205080204" pitchFamily="34" charset="-128"/>
                <a:sym typeface="Symbol" panose="05050102010706020507" pitchFamily="18" charset="2"/>
              </a:rPr>
              <a:t>One of the candidate keys is selected to be the </a:t>
            </a:r>
            <a:r>
              <a:rPr lang="en-US" altLang="en-US" sz="2000" b="1" dirty="0" smtClean="0">
                <a:solidFill>
                  <a:srgbClr val="000099"/>
                </a:solidFill>
                <a:ea typeface="ＭＳ Ｐゴシック" panose="020B0600070205080204" pitchFamily="34" charset="-128"/>
                <a:sym typeface="Symbol" panose="05050102010706020507" pitchFamily="18" charset="2"/>
              </a:rPr>
              <a:t>primary key</a:t>
            </a:r>
            <a:r>
              <a:rPr lang="en-US" altLang="en-US" sz="2000" dirty="0" smtClean="0">
                <a:ea typeface="ＭＳ Ｐゴシック" panose="020B0600070205080204" pitchFamily="34" charset="-128"/>
                <a:sym typeface="Symbol" panose="05050102010706020507" pitchFamily="18" charset="2"/>
              </a:rPr>
              <a:t>.</a:t>
            </a:r>
          </a:p>
          <a:p>
            <a:pPr lvl="1">
              <a:lnSpc>
                <a:spcPct val="120000"/>
              </a:lnSpc>
            </a:pPr>
            <a:r>
              <a:rPr lang="en-US" altLang="en-US" sz="2000" dirty="0" smtClean="0">
                <a:ea typeface="ＭＳ Ｐゴシック" panose="020B0600070205080204" pitchFamily="34" charset="-128"/>
                <a:sym typeface="Symbol" panose="05050102010706020507" pitchFamily="18" charset="2"/>
              </a:rPr>
              <a:t>which one?</a:t>
            </a:r>
          </a:p>
          <a:p>
            <a:r>
              <a:rPr lang="en-US" altLang="en-US" sz="2000" b="1" dirty="0" smtClean="0">
                <a:solidFill>
                  <a:srgbClr val="000099"/>
                </a:solidFill>
                <a:ea typeface="ＭＳ Ｐゴシック" panose="020B0600070205080204" pitchFamily="34" charset="-128"/>
              </a:rPr>
              <a:t>Foreign key</a:t>
            </a:r>
            <a:r>
              <a:rPr lang="en-US" altLang="en-US" sz="2000" dirty="0" smtClean="0">
                <a:ea typeface="ＭＳ Ｐゴシック" panose="020B0600070205080204" pitchFamily="34" charset="-128"/>
              </a:rPr>
              <a:t> constraint: Value in one relation must appear in another</a:t>
            </a:r>
          </a:p>
          <a:p>
            <a:pPr lvl="1"/>
            <a:r>
              <a:rPr lang="en-US" altLang="en-US" sz="2000" b="1" dirty="0" smtClean="0">
                <a:solidFill>
                  <a:srgbClr val="000099"/>
                </a:solidFill>
                <a:ea typeface="ＭＳ Ｐゴシック" panose="020B0600070205080204" pitchFamily="34" charset="-128"/>
              </a:rPr>
              <a:t>Referencing</a:t>
            </a:r>
            <a:r>
              <a:rPr lang="en-US" altLang="en-US" sz="2000" dirty="0" smtClean="0">
                <a:ea typeface="ＭＳ Ｐゴシック" panose="020B0600070205080204" pitchFamily="34" charset="-128"/>
              </a:rPr>
              <a:t> relation</a:t>
            </a:r>
          </a:p>
          <a:p>
            <a:pPr lvl="1"/>
            <a:r>
              <a:rPr lang="en-US" altLang="en-US" sz="2000" b="1" dirty="0" smtClean="0">
                <a:solidFill>
                  <a:srgbClr val="000099"/>
                </a:solidFill>
                <a:ea typeface="ＭＳ Ｐゴシック" panose="020B0600070205080204" pitchFamily="34" charset="-128"/>
              </a:rPr>
              <a:t>Referenced</a:t>
            </a:r>
            <a:r>
              <a:rPr lang="en-US" altLang="en-US" sz="2000" dirty="0" smtClean="0">
                <a:ea typeface="ＭＳ Ｐゴシック" panose="020B0600070205080204" pitchFamily="34" charset="-128"/>
              </a:rPr>
              <a:t> relation</a:t>
            </a:r>
          </a:p>
          <a:p>
            <a:pPr lvl="1"/>
            <a:r>
              <a:rPr lang="en-US" altLang="en-US" sz="2000" dirty="0" smtClean="0">
                <a:ea typeface="ＭＳ Ｐゴシック" panose="020B0600070205080204" pitchFamily="34" charset="-128"/>
                <a:sym typeface="Symbol" panose="05050102010706020507" pitchFamily="18" charset="2"/>
              </a:rPr>
              <a:t>Example – </a:t>
            </a:r>
            <a:r>
              <a:rPr lang="en-US" altLang="en-US" sz="2000" i="1" dirty="0" err="1" smtClean="0">
                <a:ea typeface="ＭＳ Ｐゴシック" panose="020B0600070205080204" pitchFamily="34" charset="-128"/>
                <a:sym typeface="Symbol" panose="05050102010706020507" pitchFamily="18" charset="2"/>
              </a:rPr>
              <a:t>dept_name</a:t>
            </a:r>
            <a:r>
              <a:rPr lang="en-US" altLang="en-US" sz="2000" dirty="0" smtClean="0">
                <a:ea typeface="ＭＳ Ｐゴシック" panose="020B0600070205080204" pitchFamily="34" charset="-128"/>
                <a:sym typeface="Symbol" panose="05050102010706020507" pitchFamily="18" charset="2"/>
              </a:rPr>
              <a:t> in i</a:t>
            </a:r>
            <a:r>
              <a:rPr lang="en-US" altLang="en-US" sz="2000" i="1" dirty="0" smtClean="0">
                <a:ea typeface="ＭＳ Ｐゴシック" panose="020B0600070205080204" pitchFamily="34" charset="-128"/>
                <a:sym typeface="Symbol" panose="05050102010706020507" pitchFamily="18" charset="2"/>
              </a:rPr>
              <a:t>nstructor</a:t>
            </a:r>
            <a:r>
              <a:rPr lang="en-US" altLang="en-US" sz="2000" dirty="0" smtClean="0">
                <a:ea typeface="ＭＳ Ｐゴシック" panose="020B0600070205080204" pitchFamily="34" charset="-128"/>
                <a:sym typeface="Symbol" panose="05050102010706020507" pitchFamily="18" charset="2"/>
              </a:rPr>
              <a:t> is a foreign key from </a:t>
            </a:r>
            <a:r>
              <a:rPr lang="en-US" altLang="en-US" sz="2000" i="1" dirty="0" smtClean="0">
                <a:ea typeface="ＭＳ Ｐゴシック" panose="020B0600070205080204" pitchFamily="34" charset="-128"/>
                <a:sym typeface="Symbol" panose="05050102010706020507" pitchFamily="18" charset="2"/>
              </a:rPr>
              <a:t>instructor</a:t>
            </a:r>
            <a:r>
              <a:rPr lang="en-US" altLang="en-US" sz="2000" dirty="0" smtClean="0">
                <a:ea typeface="ＭＳ Ｐゴシック" panose="020B0600070205080204" pitchFamily="34" charset="-128"/>
                <a:sym typeface="Symbol" panose="05050102010706020507" pitchFamily="18" charset="2"/>
              </a:rPr>
              <a:t> referencing </a:t>
            </a:r>
            <a:r>
              <a:rPr lang="en-US" altLang="en-US" sz="2000" i="1" dirty="0" smtClean="0">
                <a:ea typeface="ＭＳ Ｐゴシック" panose="020B0600070205080204" pitchFamily="34" charset="-128"/>
                <a:sym typeface="Symbol" panose="05050102010706020507" pitchFamily="18" charset="2"/>
              </a:rPr>
              <a:t>department</a:t>
            </a:r>
          </a:p>
        </p:txBody>
      </p:sp>
    </p:spTree>
    <p:extLst>
      <p:ext uri="{BB962C8B-B14F-4D97-AF65-F5344CB8AC3E}">
        <p14:creationId xmlns:p14="http://schemas.microsoft.com/office/powerpoint/2010/main" val="1053631245"/>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63874" name="Rectangle 2"/>
          <p:cNvSpPr>
            <a:spLocks noGrp="1" noChangeArrowheads="1"/>
          </p:cNvSpPr>
          <p:nvPr>
            <p:ph type="title"/>
          </p:nvPr>
        </p:nvSpPr>
        <p:spPr>
          <a:xfrm>
            <a:off x="551260" y="145256"/>
            <a:ext cx="8404622" cy="457200"/>
          </a:xfrm>
        </p:spPr>
        <p:txBody>
          <a:bodyPr/>
          <a:lstStyle/>
          <a:p>
            <a:pPr>
              <a:defRPr/>
            </a:pPr>
            <a:r>
              <a:rPr lang="en-US" sz="2800" dirty="0" smtClean="0"/>
              <a:t>Complex Queries using With Clause</a:t>
            </a:r>
          </a:p>
        </p:txBody>
      </p:sp>
      <p:sp>
        <p:nvSpPr>
          <p:cNvPr id="115715" name="Rectangle 3"/>
          <p:cNvSpPr>
            <a:spLocks noGrp="1" noChangeArrowheads="1"/>
          </p:cNvSpPr>
          <p:nvPr>
            <p:ph type="body" idx="1"/>
          </p:nvPr>
        </p:nvSpPr>
        <p:spPr>
          <a:xfrm>
            <a:off x="199312" y="997982"/>
            <a:ext cx="8658938" cy="747713"/>
          </a:xfrm>
        </p:spPr>
        <p:txBody>
          <a:bodyPr/>
          <a:lstStyle/>
          <a:p>
            <a:r>
              <a:rPr lang="en-US" altLang="en-US" sz="2000" dirty="0" smtClean="0"/>
              <a:t>Find all departments where the total salary is greater than the average of the total salary at all departments</a:t>
            </a:r>
          </a:p>
        </p:txBody>
      </p:sp>
      <p:sp>
        <p:nvSpPr>
          <p:cNvPr id="115716" name="Text Box 4"/>
          <p:cNvSpPr txBox="1">
            <a:spLocks noChangeArrowheads="1"/>
          </p:cNvSpPr>
          <p:nvPr/>
        </p:nvSpPr>
        <p:spPr bwMode="auto">
          <a:xfrm>
            <a:off x="699850" y="2011681"/>
            <a:ext cx="7746920" cy="31700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35000"/>
              </a:spcBef>
              <a:buClr>
                <a:schemeClr val="tx2"/>
              </a:buClr>
              <a:buSzPct val="90000"/>
              <a:buFont typeface="Monotype Sorts" pitchFamily="2" charset="2"/>
              <a:buChar char="n"/>
              <a:defRPr kumimoji="1" sz="2000">
                <a:solidFill>
                  <a:schemeClr val="tx1"/>
                </a:solidFill>
                <a:latin typeface="Helvetica" panose="020B0604020202020204" pitchFamily="34" charset="0"/>
              </a:defRPr>
            </a:lvl1pPr>
            <a:lvl2pPr marL="742950" indent="-285750">
              <a:spcBef>
                <a:spcPct val="35000"/>
              </a:spcBef>
              <a:buClr>
                <a:schemeClr val="folHlink"/>
              </a:buClr>
              <a:buSzPct val="80000"/>
              <a:buFont typeface="Monotype Sorts" pitchFamily="2" charset="2"/>
              <a:buChar char="l"/>
              <a:defRPr kumimoji="1" sz="2000">
                <a:solidFill>
                  <a:schemeClr val="tx1"/>
                </a:solidFill>
                <a:latin typeface="Helvetica" panose="020B0604020202020204" pitchFamily="34" charset="0"/>
              </a:defRPr>
            </a:lvl2pPr>
            <a:lvl3pPr marL="1143000" indent="-228600">
              <a:spcBef>
                <a:spcPct val="35000"/>
              </a:spcBef>
              <a:buClr>
                <a:srgbClr val="33CC33"/>
              </a:buClr>
              <a:buSzPct val="75000"/>
              <a:buFont typeface="Webdings" panose="05030102010509060703" pitchFamily="18" charset="2"/>
              <a:buChar char="4"/>
              <a:defRPr kumimoji="1" sz="2000">
                <a:solidFill>
                  <a:schemeClr val="tx1"/>
                </a:solidFill>
                <a:latin typeface="Helvetica" panose="020B0604020202020204" pitchFamily="34" charset="0"/>
              </a:defRPr>
            </a:lvl3pPr>
            <a:lvl4pPr marL="1600200" indent="-228600">
              <a:spcBef>
                <a:spcPct val="35000"/>
              </a:spcBef>
              <a:buClr>
                <a:schemeClr val="hlink"/>
              </a:buClr>
              <a:buFont typeface="Times New Roman" panose="02020603050405020304" pitchFamily="18" charset="0"/>
              <a:buChar char="–"/>
              <a:defRPr kumimoji="1" sz="2000">
                <a:solidFill>
                  <a:schemeClr val="tx1"/>
                </a:solidFill>
                <a:latin typeface="Helvetica" panose="020B0604020202020204" pitchFamily="34" charset="0"/>
              </a:defRPr>
            </a:lvl4pPr>
            <a:lvl5pPr marL="2057400" indent="-228600">
              <a:spcBef>
                <a:spcPct val="35000"/>
              </a:spcBef>
              <a:buClr>
                <a:schemeClr val="tx2"/>
              </a:buClr>
              <a:buSzPct val="75000"/>
              <a:buChar char="»"/>
              <a:defRPr kumimoji="1" sz="2000">
                <a:solidFill>
                  <a:schemeClr val="tx1"/>
                </a:solidFill>
                <a:latin typeface="Helvetica" panose="020B0604020202020204" pitchFamily="34" charset="0"/>
              </a:defRPr>
            </a:lvl5pPr>
            <a:lvl6pPr marL="2514600" indent="-228600" eaLnBrk="0" fontAlgn="base" hangingPunct="0">
              <a:spcBef>
                <a:spcPct val="35000"/>
              </a:spcBef>
              <a:spcAft>
                <a:spcPct val="0"/>
              </a:spcAft>
              <a:buClr>
                <a:schemeClr val="tx2"/>
              </a:buClr>
              <a:buSzPct val="75000"/>
              <a:buChar char="»"/>
              <a:defRPr kumimoji="1" sz="2000">
                <a:solidFill>
                  <a:schemeClr val="tx1"/>
                </a:solidFill>
                <a:latin typeface="Helvetica" panose="020B0604020202020204" pitchFamily="34" charset="0"/>
              </a:defRPr>
            </a:lvl6pPr>
            <a:lvl7pPr marL="2971800" indent="-228600" eaLnBrk="0" fontAlgn="base" hangingPunct="0">
              <a:spcBef>
                <a:spcPct val="35000"/>
              </a:spcBef>
              <a:spcAft>
                <a:spcPct val="0"/>
              </a:spcAft>
              <a:buClr>
                <a:schemeClr val="tx2"/>
              </a:buClr>
              <a:buSzPct val="75000"/>
              <a:buChar char="»"/>
              <a:defRPr kumimoji="1" sz="2000">
                <a:solidFill>
                  <a:schemeClr val="tx1"/>
                </a:solidFill>
                <a:latin typeface="Helvetica" panose="020B0604020202020204" pitchFamily="34" charset="0"/>
              </a:defRPr>
            </a:lvl7pPr>
            <a:lvl8pPr marL="3429000" indent="-228600" eaLnBrk="0" fontAlgn="base" hangingPunct="0">
              <a:spcBef>
                <a:spcPct val="35000"/>
              </a:spcBef>
              <a:spcAft>
                <a:spcPct val="0"/>
              </a:spcAft>
              <a:buClr>
                <a:schemeClr val="tx2"/>
              </a:buClr>
              <a:buSzPct val="75000"/>
              <a:buChar char="»"/>
              <a:defRPr kumimoji="1" sz="2000">
                <a:solidFill>
                  <a:schemeClr val="tx1"/>
                </a:solidFill>
                <a:latin typeface="Helvetica" panose="020B0604020202020204" pitchFamily="34" charset="0"/>
              </a:defRPr>
            </a:lvl8pPr>
            <a:lvl9pPr marL="3886200" indent="-228600" eaLnBrk="0" fontAlgn="base" hangingPunct="0">
              <a:spcBef>
                <a:spcPct val="35000"/>
              </a:spcBef>
              <a:spcAft>
                <a:spcPct val="0"/>
              </a:spcAft>
              <a:buClr>
                <a:schemeClr val="tx2"/>
              </a:buClr>
              <a:buSzPct val="75000"/>
              <a:buChar char="»"/>
              <a:defRPr kumimoji="1" sz="2000">
                <a:solidFill>
                  <a:schemeClr val="tx1"/>
                </a:solidFill>
                <a:latin typeface="Helvetica" panose="020B0604020202020204" pitchFamily="34" charset="0"/>
              </a:defRPr>
            </a:lvl9pPr>
          </a:lstStyle>
          <a:p>
            <a:pPr>
              <a:spcBef>
                <a:spcPct val="0"/>
              </a:spcBef>
              <a:buClrTx/>
              <a:buSzTx/>
              <a:buFontTx/>
              <a:buNone/>
            </a:pPr>
            <a:r>
              <a:rPr kumimoji="0" lang="en-US" altLang="en-US" b="1" dirty="0"/>
              <a:t>with </a:t>
            </a:r>
            <a:r>
              <a:rPr kumimoji="0" lang="en-US" altLang="en-US" i="1" dirty="0" err="1"/>
              <a:t>dept</a:t>
            </a:r>
            <a:r>
              <a:rPr kumimoji="0" lang="en-US" altLang="en-US" i="1" dirty="0"/>
              <a:t> _total </a:t>
            </a:r>
            <a:r>
              <a:rPr kumimoji="0" lang="en-US" altLang="en-US" dirty="0"/>
              <a:t>(</a:t>
            </a:r>
            <a:r>
              <a:rPr kumimoji="0" lang="en-US" altLang="en-US" i="1" dirty="0" err="1"/>
              <a:t>dept_name</a:t>
            </a:r>
            <a:r>
              <a:rPr kumimoji="0" lang="en-US" altLang="en-US" dirty="0"/>
              <a:t>, </a:t>
            </a:r>
            <a:r>
              <a:rPr kumimoji="0" lang="en-US" altLang="en-US" i="1" dirty="0"/>
              <a:t>value</a:t>
            </a:r>
            <a:r>
              <a:rPr kumimoji="0" lang="en-US" altLang="en-US" dirty="0"/>
              <a:t>) </a:t>
            </a:r>
            <a:r>
              <a:rPr kumimoji="0" lang="en-US" altLang="en-US" b="1" dirty="0"/>
              <a:t>as</a:t>
            </a:r>
          </a:p>
          <a:p>
            <a:pPr>
              <a:spcBef>
                <a:spcPct val="0"/>
              </a:spcBef>
              <a:buClrTx/>
              <a:buSzTx/>
              <a:buFontTx/>
              <a:buNone/>
            </a:pPr>
            <a:r>
              <a:rPr kumimoji="0" lang="en-US" altLang="en-US" dirty="0"/>
              <a:t>        (</a:t>
            </a:r>
            <a:r>
              <a:rPr kumimoji="0" lang="en-US" altLang="en-US" b="1" dirty="0"/>
              <a:t>select </a:t>
            </a:r>
            <a:r>
              <a:rPr kumimoji="0" lang="en-US" altLang="en-US" i="1" dirty="0" err="1"/>
              <a:t>dept_name</a:t>
            </a:r>
            <a:r>
              <a:rPr kumimoji="0" lang="en-US" altLang="en-US" dirty="0"/>
              <a:t>, </a:t>
            </a:r>
            <a:r>
              <a:rPr kumimoji="0" lang="en-US" altLang="en-US" b="1" dirty="0"/>
              <a:t>sum</a:t>
            </a:r>
            <a:r>
              <a:rPr kumimoji="0" lang="en-US" altLang="en-US" dirty="0"/>
              <a:t>(</a:t>
            </a:r>
            <a:r>
              <a:rPr kumimoji="0" lang="en-US" altLang="en-US" i="1" dirty="0"/>
              <a:t>salary</a:t>
            </a:r>
            <a:r>
              <a:rPr kumimoji="0" lang="en-US" altLang="en-US" dirty="0"/>
              <a:t>)</a:t>
            </a:r>
          </a:p>
          <a:p>
            <a:pPr>
              <a:spcBef>
                <a:spcPct val="0"/>
              </a:spcBef>
              <a:buClrTx/>
              <a:buSzTx/>
              <a:buFontTx/>
              <a:buNone/>
            </a:pPr>
            <a:r>
              <a:rPr kumimoji="0" lang="en-US" altLang="en-US" b="1" dirty="0"/>
              <a:t>         from </a:t>
            </a:r>
            <a:r>
              <a:rPr kumimoji="0" lang="en-US" altLang="en-US" i="1" dirty="0"/>
              <a:t>instructor</a:t>
            </a:r>
          </a:p>
          <a:p>
            <a:pPr>
              <a:spcBef>
                <a:spcPct val="0"/>
              </a:spcBef>
              <a:buClrTx/>
              <a:buSzTx/>
              <a:buFontTx/>
              <a:buNone/>
            </a:pPr>
            <a:r>
              <a:rPr kumimoji="0" lang="en-US" altLang="en-US" b="1" dirty="0"/>
              <a:t>         group by </a:t>
            </a:r>
            <a:r>
              <a:rPr kumimoji="0" lang="en-US" altLang="en-US" i="1" dirty="0" err="1"/>
              <a:t>dept_name</a:t>
            </a:r>
            <a:r>
              <a:rPr kumimoji="0" lang="en-US" altLang="en-US" dirty="0"/>
              <a:t>),</a:t>
            </a:r>
          </a:p>
          <a:p>
            <a:pPr>
              <a:spcBef>
                <a:spcPct val="0"/>
              </a:spcBef>
              <a:buClrTx/>
              <a:buSzTx/>
              <a:buFontTx/>
              <a:buNone/>
            </a:pPr>
            <a:r>
              <a:rPr kumimoji="0" lang="en-US" altLang="en-US" i="1" dirty="0" err="1"/>
              <a:t>dept_total_avg</a:t>
            </a:r>
            <a:r>
              <a:rPr kumimoji="0" lang="en-US" altLang="en-US" dirty="0"/>
              <a:t>(</a:t>
            </a:r>
            <a:r>
              <a:rPr kumimoji="0" lang="en-US" altLang="en-US" i="1" dirty="0"/>
              <a:t>value</a:t>
            </a:r>
            <a:r>
              <a:rPr kumimoji="0" lang="en-US" altLang="en-US" dirty="0"/>
              <a:t>) </a:t>
            </a:r>
            <a:r>
              <a:rPr kumimoji="0" lang="en-US" altLang="en-US" b="1" dirty="0"/>
              <a:t>as</a:t>
            </a:r>
          </a:p>
          <a:p>
            <a:pPr>
              <a:spcBef>
                <a:spcPct val="0"/>
              </a:spcBef>
              <a:buClrTx/>
              <a:buSzTx/>
              <a:buFontTx/>
              <a:buNone/>
            </a:pPr>
            <a:r>
              <a:rPr kumimoji="0" lang="en-US" altLang="en-US" dirty="0"/>
              <a:t>       (</a:t>
            </a:r>
            <a:r>
              <a:rPr kumimoji="0" lang="en-US" altLang="en-US" b="1" dirty="0"/>
              <a:t>select </a:t>
            </a:r>
            <a:r>
              <a:rPr kumimoji="0" lang="en-US" altLang="en-US" b="1" dirty="0" err="1"/>
              <a:t>avg</a:t>
            </a:r>
            <a:r>
              <a:rPr kumimoji="0" lang="en-US" altLang="en-US" dirty="0"/>
              <a:t>(</a:t>
            </a:r>
            <a:r>
              <a:rPr kumimoji="0" lang="en-US" altLang="en-US" i="1" dirty="0"/>
              <a:t>value</a:t>
            </a:r>
            <a:r>
              <a:rPr kumimoji="0" lang="en-US" altLang="en-US" dirty="0"/>
              <a:t>)</a:t>
            </a:r>
          </a:p>
          <a:p>
            <a:pPr>
              <a:spcBef>
                <a:spcPct val="0"/>
              </a:spcBef>
              <a:buClrTx/>
              <a:buSzTx/>
              <a:buFontTx/>
              <a:buNone/>
            </a:pPr>
            <a:r>
              <a:rPr kumimoji="0" lang="en-US" altLang="en-US" b="1" dirty="0"/>
              <a:t>       from </a:t>
            </a:r>
            <a:r>
              <a:rPr kumimoji="0" lang="en-US" altLang="en-US" i="1" dirty="0" err="1"/>
              <a:t>dept_total</a:t>
            </a:r>
            <a:r>
              <a:rPr kumimoji="0" lang="en-US" altLang="en-US" dirty="0"/>
              <a:t>)</a:t>
            </a:r>
          </a:p>
          <a:p>
            <a:pPr>
              <a:spcBef>
                <a:spcPct val="0"/>
              </a:spcBef>
              <a:buClrTx/>
              <a:buSzTx/>
              <a:buFontTx/>
              <a:buNone/>
            </a:pPr>
            <a:r>
              <a:rPr kumimoji="0" lang="en-US" altLang="en-US" b="1" dirty="0"/>
              <a:t>select </a:t>
            </a:r>
            <a:r>
              <a:rPr kumimoji="0" lang="en-US" altLang="en-US" i="1" dirty="0" err="1"/>
              <a:t>dept_name</a:t>
            </a:r>
            <a:endParaRPr kumimoji="0" lang="en-US" altLang="en-US" i="1" dirty="0"/>
          </a:p>
          <a:p>
            <a:pPr>
              <a:spcBef>
                <a:spcPct val="0"/>
              </a:spcBef>
              <a:buClrTx/>
              <a:buSzTx/>
              <a:buFontTx/>
              <a:buNone/>
            </a:pPr>
            <a:r>
              <a:rPr kumimoji="0" lang="en-US" altLang="en-US" b="1" dirty="0"/>
              <a:t>from </a:t>
            </a:r>
            <a:r>
              <a:rPr kumimoji="0" lang="en-US" altLang="en-US" i="1" dirty="0" err="1"/>
              <a:t>dept_total</a:t>
            </a:r>
            <a:r>
              <a:rPr kumimoji="0" lang="en-US" altLang="en-US" dirty="0"/>
              <a:t>, </a:t>
            </a:r>
            <a:r>
              <a:rPr kumimoji="0" lang="en-US" altLang="en-US" i="1" dirty="0" err="1"/>
              <a:t>dept_total_avg</a:t>
            </a:r>
            <a:endParaRPr kumimoji="0" lang="en-US" altLang="en-US" i="1" dirty="0"/>
          </a:p>
          <a:p>
            <a:pPr>
              <a:spcBef>
                <a:spcPct val="0"/>
              </a:spcBef>
              <a:buClrTx/>
              <a:buSzTx/>
              <a:buFontTx/>
              <a:buNone/>
            </a:pPr>
            <a:r>
              <a:rPr kumimoji="0" lang="en-US" altLang="en-US" b="1" dirty="0"/>
              <a:t>where </a:t>
            </a:r>
            <a:r>
              <a:rPr kumimoji="0" lang="en-US" altLang="en-US" i="1" dirty="0" err="1"/>
              <a:t>dept_total.value</a:t>
            </a:r>
            <a:r>
              <a:rPr kumimoji="0" lang="en-US" altLang="en-US" i="1" dirty="0"/>
              <a:t> </a:t>
            </a:r>
            <a:r>
              <a:rPr kumimoji="0" lang="en-US" altLang="en-US" dirty="0"/>
              <a:t>&gt; </a:t>
            </a:r>
            <a:r>
              <a:rPr kumimoji="0" lang="en-US" altLang="en-US" i="1" dirty="0" err="1"/>
              <a:t>dept_total_avg.value</a:t>
            </a:r>
            <a:r>
              <a:rPr kumimoji="0" lang="en-US" altLang="en-US" dirty="0"/>
              <a:t>;</a:t>
            </a:r>
          </a:p>
        </p:txBody>
      </p:sp>
    </p:spTree>
    <p:extLst>
      <p:ext uri="{BB962C8B-B14F-4D97-AF65-F5344CB8AC3E}">
        <p14:creationId xmlns:p14="http://schemas.microsoft.com/office/powerpoint/2010/main" val="2695787506"/>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8754" name="Rectangle 2"/>
          <p:cNvSpPr>
            <a:spLocks noGrp="1" noChangeArrowheads="1"/>
          </p:cNvSpPr>
          <p:nvPr>
            <p:ph type="title"/>
          </p:nvPr>
        </p:nvSpPr>
        <p:spPr>
          <a:xfrm>
            <a:off x="770334" y="2709863"/>
            <a:ext cx="7299245" cy="593407"/>
          </a:xfrm>
        </p:spPr>
        <p:txBody>
          <a:bodyPr/>
          <a:lstStyle/>
          <a:p>
            <a:pPr>
              <a:defRPr/>
            </a:pPr>
            <a:r>
              <a:rPr lang="en-US" sz="3200" dirty="0" smtClean="0"/>
              <a:t>Subqueries in the Select Clause</a:t>
            </a:r>
          </a:p>
        </p:txBody>
      </p:sp>
      <p:sp>
        <p:nvSpPr>
          <p:cNvPr id="117763" name="Rectangle 3"/>
          <p:cNvSpPr>
            <a:spLocks noGrp="1" noChangeArrowheads="1"/>
          </p:cNvSpPr>
          <p:nvPr>
            <p:ph type="body" idx="1"/>
          </p:nvPr>
        </p:nvSpPr>
        <p:spPr>
          <a:xfrm>
            <a:off x="770335" y="1556147"/>
            <a:ext cx="1641872" cy="2322909"/>
          </a:xfrm>
        </p:spPr>
        <p:txBody>
          <a:bodyPr/>
          <a:lstStyle/>
          <a:p>
            <a:pPr>
              <a:tabLst>
                <a:tab pos="859631" algn="l"/>
                <a:tab pos="1206104" algn="l"/>
                <a:tab pos="1283494" algn="l"/>
              </a:tabLst>
            </a:pPr>
            <a:endParaRPr lang="en-US" altLang="en-US" smtClean="0"/>
          </a:p>
          <a:p>
            <a:pPr>
              <a:buNone/>
              <a:tabLst>
                <a:tab pos="859631" algn="l"/>
                <a:tab pos="1206104" algn="l"/>
                <a:tab pos="1283494" algn="l"/>
              </a:tabLst>
            </a:pPr>
            <a:endParaRPr lang="en-US" altLang="en-US" smtClean="0"/>
          </a:p>
        </p:txBody>
      </p:sp>
    </p:spTree>
    <p:extLst>
      <p:ext uri="{BB962C8B-B14F-4D97-AF65-F5344CB8AC3E}">
        <p14:creationId xmlns:p14="http://schemas.microsoft.com/office/powerpoint/2010/main" val="3172812506"/>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1154" name="Rectangle 2"/>
          <p:cNvSpPr>
            <a:spLocks noGrp="1" noChangeArrowheads="1"/>
          </p:cNvSpPr>
          <p:nvPr>
            <p:ph type="title"/>
          </p:nvPr>
        </p:nvSpPr>
        <p:spPr>
          <a:xfrm>
            <a:off x="739378" y="145256"/>
            <a:ext cx="8404622" cy="457200"/>
          </a:xfrm>
        </p:spPr>
        <p:txBody>
          <a:bodyPr/>
          <a:lstStyle/>
          <a:p>
            <a:pPr>
              <a:defRPr/>
            </a:pPr>
            <a:r>
              <a:rPr lang="en-US" sz="2800" dirty="0" smtClean="0"/>
              <a:t>Scalar Subquery</a:t>
            </a:r>
          </a:p>
        </p:txBody>
      </p:sp>
      <p:sp>
        <p:nvSpPr>
          <p:cNvPr id="119811" name="Rectangle 3"/>
          <p:cNvSpPr>
            <a:spLocks noGrp="1" noChangeArrowheads="1"/>
          </p:cNvSpPr>
          <p:nvPr>
            <p:ph type="body" idx="1"/>
          </p:nvPr>
        </p:nvSpPr>
        <p:spPr>
          <a:xfrm>
            <a:off x="331470" y="1062990"/>
            <a:ext cx="8435340" cy="5143500"/>
          </a:xfrm>
        </p:spPr>
        <p:txBody>
          <a:bodyPr/>
          <a:lstStyle/>
          <a:p>
            <a:r>
              <a:rPr lang="en-US" altLang="en-US" sz="2000" dirty="0" smtClean="0"/>
              <a:t>Scalar subquery is one which is used where a single value is expected</a:t>
            </a:r>
          </a:p>
          <a:p>
            <a:r>
              <a:rPr lang="en-US" altLang="en-US" sz="2000" dirty="0" smtClean="0"/>
              <a:t>List all departments along with the number of instructors in each department</a:t>
            </a:r>
          </a:p>
          <a:p>
            <a:pPr>
              <a:buFont typeface="Monotype Sorts" pitchFamily="2" charset="2"/>
              <a:buNone/>
            </a:pPr>
            <a:r>
              <a:rPr lang="en-US" altLang="en-US" sz="2000" b="1" dirty="0" smtClean="0"/>
              <a:t>	select </a:t>
            </a:r>
            <a:r>
              <a:rPr lang="en-US" altLang="en-US" sz="2000" i="1" dirty="0" err="1" smtClean="0"/>
              <a:t>dept_name</a:t>
            </a:r>
            <a:r>
              <a:rPr lang="en-US" altLang="en-US" sz="2000" dirty="0" smtClean="0"/>
              <a:t>, </a:t>
            </a:r>
            <a:br>
              <a:rPr lang="en-US" altLang="en-US" sz="2000" dirty="0" smtClean="0"/>
            </a:br>
            <a:r>
              <a:rPr lang="en-US" altLang="en-US" sz="2000" dirty="0" smtClean="0"/>
              <a:t>             (</a:t>
            </a:r>
            <a:r>
              <a:rPr lang="en-US" altLang="en-US" sz="2000" b="1" dirty="0" smtClean="0"/>
              <a:t>select count</a:t>
            </a:r>
            <a:r>
              <a:rPr lang="en-US" altLang="en-US" sz="2000" dirty="0" smtClean="0"/>
              <a:t>(*) </a:t>
            </a:r>
            <a:br>
              <a:rPr lang="en-US" altLang="en-US" sz="2000" dirty="0" smtClean="0"/>
            </a:br>
            <a:r>
              <a:rPr lang="en-US" altLang="en-US" sz="2000" dirty="0" smtClean="0"/>
              <a:t>                 </a:t>
            </a:r>
            <a:r>
              <a:rPr lang="en-US" altLang="en-US" sz="2000" b="1" dirty="0" smtClean="0"/>
              <a:t>from </a:t>
            </a:r>
            <a:r>
              <a:rPr lang="en-US" altLang="en-US" sz="2000" i="1" dirty="0" smtClean="0"/>
              <a:t>instructor </a:t>
            </a:r>
            <a:br>
              <a:rPr lang="en-US" altLang="en-US" sz="2000" i="1" dirty="0" smtClean="0"/>
            </a:br>
            <a:r>
              <a:rPr lang="en-US" altLang="en-US" sz="2000" i="1" dirty="0" smtClean="0"/>
              <a:t>                </a:t>
            </a:r>
            <a:r>
              <a:rPr lang="en-US" altLang="en-US" sz="2000" b="1" dirty="0" smtClean="0"/>
              <a:t>where </a:t>
            </a:r>
            <a:r>
              <a:rPr lang="en-US" altLang="en-US" sz="2000" i="1" dirty="0" err="1" smtClean="0"/>
              <a:t>department</a:t>
            </a:r>
            <a:r>
              <a:rPr lang="en-US" altLang="en-US" sz="2000" dirty="0" err="1" smtClean="0"/>
              <a:t>.</a:t>
            </a:r>
            <a:r>
              <a:rPr lang="en-US" altLang="en-US" sz="2000" i="1" dirty="0" err="1" smtClean="0"/>
              <a:t>dept_name</a:t>
            </a:r>
            <a:r>
              <a:rPr lang="en-US" altLang="en-US" sz="2000" i="1" dirty="0" smtClean="0"/>
              <a:t> </a:t>
            </a:r>
            <a:r>
              <a:rPr lang="en-US" altLang="en-US" sz="2000" dirty="0" smtClean="0"/>
              <a:t>= </a:t>
            </a:r>
            <a:r>
              <a:rPr lang="en-US" altLang="en-US" sz="2000" i="1" dirty="0" err="1" smtClean="0"/>
              <a:t>instructor</a:t>
            </a:r>
            <a:r>
              <a:rPr lang="en-US" altLang="en-US" sz="2000" dirty="0" err="1" smtClean="0"/>
              <a:t>.</a:t>
            </a:r>
            <a:r>
              <a:rPr lang="en-US" altLang="en-US" sz="2000" i="1" dirty="0" err="1" smtClean="0"/>
              <a:t>dept_name</a:t>
            </a:r>
            <a:r>
              <a:rPr lang="en-US" altLang="en-US" sz="2000" dirty="0" smtClean="0"/>
              <a:t>)</a:t>
            </a:r>
            <a:br>
              <a:rPr lang="en-US" altLang="en-US" sz="2000" dirty="0" smtClean="0"/>
            </a:br>
            <a:r>
              <a:rPr lang="en-US" altLang="en-US" sz="2000" dirty="0" smtClean="0"/>
              <a:t>             </a:t>
            </a:r>
            <a:r>
              <a:rPr lang="en-US" altLang="en-US" sz="2000" b="1" dirty="0" smtClean="0"/>
              <a:t>as </a:t>
            </a:r>
            <a:r>
              <a:rPr lang="en-US" altLang="en-US" sz="2000" i="1" dirty="0" err="1" smtClean="0"/>
              <a:t>num_instructors</a:t>
            </a:r>
            <a:r>
              <a:rPr lang="en-US" altLang="en-US" sz="2000" i="1" dirty="0" smtClean="0"/>
              <a:t/>
            </a:r>
            <a:br>
              <a:rPr lang="en-US" altLang="en-US" sz="2000" i="1" dirty="0" smtClean="0"/>
            </a:br>
            <a:r>
              <a:rPr lang="en-US" altLang="en-US" sz="2000" b="1" dirty="0" smtClean="0"/>
              <a:t>from </a:t>
            </a:r>
            <a:r>
              <a:rPr lang="en-US" altLang="en-US" sz="2000" i="1" dirty="0" smtClean="0"/>
              <a:t>department</a:t>
            </a:r>
            <a:r>
              <a:rPr lang="en-US" altLang="en-US" sz="2000" dirty="0" smtClean="0"/>
              <a:t>;</a:t>
            </a:r>
          </a:p>
          <a:p>
            <a:r>
              <a:rPr lang="en-US" altLang="en-US" sz="2000" dirty="0" smtClean="0"/>
              <a:t>Runtime error if subquery returns more than one result tuple</a:t>
            </a:r>
          </a:p>
        </p:txBody>
      </p:sp>
    </p:spTree>
    <p:extLst>
      <p:ext uri="{BB962C8B-B14F-4D97-AF65-F5344CB8AC3E}">
        <p14:creationId xmlns:p14="http://schemas.microsoft.com/office/powerpoint/2010/main" val="1921085987"/>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6946" name="Rectangle 2"/>
          <p:cNvSpPr>
            <a:spLocks noGrp="1" noChangeArrowheads="1"/>
          </p:cNvSpPr>
          <p:nvPr>
            <p:ph type="title"/>
          </p:nvPr>
        </p:nvSpPr>
        <p:spPr>
          <a:xfrm>
            <a:off x="918448" y="164544"/>
            <a:ext cx="7702391" cy="521255"/>
          </a:xfrm>
        </p:spPr>
        <p:txBody>
          <a:bodyPr/>
          <a:lstStyle/>
          <a:p>
            <a:pPr>
              <a:defRPr/>
            </a:pPr>
            <a:r>
              <a:rPr lang="en-US" sz="2800" dirty="0" smtClean="0"/>
              <a:t>Modification of the Database</a:t>
            </a:r>
          </a:p>
        </p:txBody>
      </p:sp>
      <p:sp>
        <p:nvSpPr>
          <p:cNvPr id="120835" name="Rectangle 3"/>
          <p:cNvSpPr>
            <a:spLocks noGrp="1" noChangeArrowheads="1"/>
          </p:cNvSpPr>
          <p:nvPr>
            <p:ph type="body" idx="1"/>
          </p:nvPr>
        </p:nvSpPr>
        <p:spPr>
          <a:xfrm>
            <a:off x="148590" y="994410"/>
            <a:ext cx="8778240" cy="5406390"/>
          </a:xfrm>
        </p:spPr>
        <p:txBody>
          <a:bodyPr/>
          <a:lstStyle/>
          <a:p>
            <a:pPr>
              <a:tabLst>
                <a:tab pos="1239441" algn="l"/>
                <a:tab pos="1975247" algn="l"/>
              </a:tabLst>
            </a:pPr>
            <a:r>
              <a:rPr lang="en-US" altLang="en-US" sz="2000" dirty="0" smtClean="0"/>
              <a:t>Deletion of tuples from a given relation.</a:t>
            </a:r>
            <a:endParaRPr lang="en-US" altLang="en-US" sz="2000" dirty="0" smtClean="0">
              <a:latin typeface="Century Gothic" panose="020B0502020202020204" pitchFamily="34" charset="0"/>
            </a:endParaRPr>
          </a:p>
          <a:p>
            <a:pPr>
              <a:tabLst>
                <a:tab pos="1239441" algn="l"/>
                <a:tab pos="1975247" algn="l"/>
              </a:tabLst>
            </a:pPr>
            <a:r>
              <a:rPr lang="en-US" altLang="en-US" sz="2000" dirty="0" smtClean="0"/>
              <a:t>Insertion of new tuples into a given relation</a:t>
            </a:r>
          </a:p>
          <a:p>
            <a:pPr>
              <a:tabLst>
                <a:tab pos="1239441" algn="l"/>
                <a:tab pos="1975247" algn="l"/>
              </a:tabLst>
            </a:pPr>
            <a:r>
              <a:rPr lang="en-US" altLang="en-US" sz="2000" dirty="0" smtClean="0"/>
              <a:t>Updating of values in some tuples in a given relation</a:t>
            </a:r>
          </a:p>
        </p:txBody>
      </p:sp>
    </p:spTree>
    <p:extLst>
      <p:ext uri="{BB962C8B-B14F-4D97-AF65-F5344CB8AC3E}">
        <p14:creationId xmlns:p14="http://schemas.microsoft.com/office/powerpoint/2010/main" val="42919783"/>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62" name="Rectangle 2"/>
          <p:cNvSpPr>
            <a:spLocks noGrp="1" noChangeArrowheads="1"/>
          </p:cNvSpPr>
          <p:nvPr>
            <p:ph type="title"/>
          </p:nvPr>
        </p:nvSpPr>
        <p:spPr>
          <a:xfrm>
            <a:off x="1574006" y="105014"/>
            <a:ext cx="6057900" cy="457200"/>
          </a:xfrm>
        </p:spPr>
        <p:txBody>
          <a:bodyPr/>
          <a:lstStyle/>
          <a:p>
            <a:pPr>
              <a:defRPr/>
            </a:pPr>
            <a:r>
              <a:rPr lang="en-US" sz="2800" dirty="0" smtClean="0"/>
              <a:t>Deletion</a:t>
            </a:r>
          </a:p>
        </p:txBody>
      </p:sp>
      <p:sp>
        <p:nvSpPr>
          <p:cNvPr id="122883" name="Rectangle 3"/>
          <p:cNvSpPr>
            <a:spLocks noGrp="1" noChangeArrowheads="1"/>
          </p:cNvSpPr>
          <p:nvPr>
            <p:ph type="body" idx="1"/>
          </p:nvPr>
        </p:nvSpPr>
        <p:spPr>
          <a:xfrm>
            <a:off x="303370" y="989886"/>
            <a:ext cx="8429149" cy="5228034"/>
          </a:xfrm>
        </p:spPr>
        <p:txBody>
          <a:bodyPr/>
          <a:lstStyle/>
          <a:p>
            <a:pPr>
              <a:tabLst>
                <a:tab pos="1239441" algn="l"/>
                <a:tab pos="1975247" algn="l"/>
              </a:tabLst>
            </a:pPr>
            <a:r>
              <a:rPr lang="en-US" altLang="en-US" sz="2000" dirty="0" smtClean="0"/>
              <a:t>Delete all instructors</a:t>
            </a:r>
          </a:p>
          <a:p>
            <a:pPr>
              <a:buNone/>
              <a:tabLst>
                <a:tab pos="1239441" algn="l"/>
                <a:tab pos="1975247" algn="l"/>
              </a:tabLst>
            </a:pPr>
            <a:r>
              <a:rPr lang="en-US" altLang="en-US" sz="2000" dirty="0" smtClean="0"/>
              <a:t>		</a:t>
            </a:r>
            <a:r>
              <a:rPr lang="en-US" altLang="en-US" sz="2000" b="1" dirty="0" smtClean="0"/>
              <a:t>delete from </a:t>
            </a:r>
            <a:r>
              <a:rPr lang="en-US" altLang="en-US" sz="2000" i="1" dirty="0" smtClean="0"/>
              <a:t>instructor</a:t>
            </a:r>
            <a:r>
              <a:rPr lang="en-US" altLang="en-US" sz="2000" dirty="0" smtClean="0">
                <a:latin typeface="Century Gothic" panose="020B0502020202020204" pitchFamily="34" charset="0"/>
              </a:rPr>
              <a:t> </a:t>
            </a:r>
          </a:p>
          <a:p>
            <a:pPr>
              <a:buNone/>
              <a:tabLst>
                <a:tab pos="1239441" algn="l"/>
                <a:tab pos="1975247" algn="l"/>
              </a:tabLst>
            </a:pPr>
            <a:endParaRPr lang="en-US" altLang="en-US" sz="2000" dirty="0" smtClean="0">
              <a:latin typeface="Century Gothic" panose="020B0502020202020204" pitchFamily="34" charset="0"/>
            </a:endParaRPr>
          </a:p>
          <a:p>
            <a:pPr>
              <a:tabLst>
                <a:tab pos="1239441" algn="l"/>
                <a:tab pos="1975247" algn="l"/>
              </a:tabLst>
            </a:pPr>
            <a:r>
              <a:rPr lang="en-US" altLang="en-US" sz="2000" dirty="0" smtClean="0"/>
              <a:t>Delete all instructors from the Finance department</a:t>
            </a:r>
            <a:br>
              <a:rPr lang="en-US" altLang="en-US" sz="2000" dirty="0" smtClean="0"/>
            </a:br>
            <a:r>
              <a:rPr lang="en-US" altLang="en-US" sz="2000" dirty="0" smtClean="0"/>
              <a:t>                     </a:t>
            </a:r>
            <a:r>
              <a:rPr lang="en-US" altLang="en-US" sz="2000" b="1" dirty="0" smtClean="0"/>
              <a:t>delete from </a:t>
            </a:r>
            <a:r>
              <a:rPr lang="en-US" altLang="en-US" sz="2000" i="1" dirty="0" smtClean="0"/>
              <a:t>instructor</a:t>
            </a:r>
            <a:br>
              <a:rPr lang="en-US" altLang="en-US" sz="2000" i="1" dirty="0" smtClean="0"/>
            </a:br>
            <a:r>
              <a:rPr lang="en-US" altLang="en-US" sz="2000" i="1" dirty="0" smtClean="0"/>
              <a:t>                     </a:t>
            </a:r>
            <a:r>
              <a:rPr lang="en-US" altLang="en-US" sz="2000" b="1" dirty="0" smtClean="0"/>
              <a:t>where </a:t>
            </a:r>
            <a:r>
              <a:rPr lang="en-US" altLang="en-US" sz="2000" i="1" dirty="0" err="1" smtClean="0"/>
              <a:t>dept_name</a:t>
            </a:r>
            <a:r>
              <a:rPr lang="en-US" altLang="en-US" sz="2000" dirty="0" smtClean="0"/>
              <a:t>= ’Finance’;</a:t>
            </a:r>
          </a:p>
          <a:p>
            <a:pPr>
              <a:buNone/>
              <a:tabLst>
                <a:tab pos="1239441" algn="l"/>
                <a:tab pos="1975247" algn="l"/>
              </a:tabLst>
            </a:pPr>
            <a:endParaRPr lang="en-US" altLang="en-US" sz="2000" dirty="0" smtClean="0"/>
          </a:p>
          <a:p>
            <a:pPr>
              <a:tabLst>
                <a:tab pos="1239441" algn="l"/>
                <a:tab pos="1975247" algn="l"/>
              </a:tabLst>
            </a:pPr>
            <a:r>
              <a:rPr lang="en-US" altLang="en-US" sz="2000" dirty="0" smtClean="0"/>
              <a:t>Delete all tuples in the </a:t>
            </a:r>
            <a:r>
              <a:rPr lang="en-US" altLang="en-US" sz="2000" i="1" dirty="0" smtClean="0"/>
              <a:t>instructor </a:t>
            </a:r>
            <a:r>
              <a:rPr lang="en-US" altLang="en-US" sz="2000" dirty="0" smtClean="0"/>
              <a:t>relation for those instructors associated with a department located in the Watson building.</a:t>
            </a:r>
          </a:p>
          <a:p>
            <a:pPr>
              <a:buNone/>
              <a:tabLst>
                <a:tab pos="1239441" algn="l"/>
                <a:tab pos="1975247" algn="l"/>
              </a:tabLst>
            </a:pPr>
            <a:r>
              <a:rPr lang="en-US" altLang="en-US" sz="2000" b="1" dirty="0" smtClean="0"/>
              <a:t>		delete from </a:t>
            </a:r>
            <a:r>
              <a:rPr lang="en-US" altLang="en-US" sz="2000" i="1" dirty="0" smtClean="0"/>
              <a:t>instructor</a:t>
            </a:r>
            <a:br>
              <a:rPr lang="en-US" altLang="en-US" sz="2000" i="1" dirty="0" smtClean="0"/>
            </a:br>
            <a:r>
              <a:rPr lang="en-US" altLang="en-US" sz="2000" i="1" dirty="0" smtClean="0"/>
              <a:t>                     </a:t>
            </a:r>
            <a:r>
              <a:rPr lang="en-US" altLang="en-US" sz="2000" b="1" dirty="0" smtClean="0"/>
              <a:t>where </a:t>
            </a:r>
            <a:r>
              <a:rPr lang="en-US" altLang="en-US" sz="2000" i="1" dirty="0" err="1" smtClean="0"/>
              <a:t>dept</a:t>
            </a:r>
            <a:r>
              <a:rPr lang="en-US" altLang="en-US" sz="2000" i="1" dirty="0" smtClean="0"/>
              <a:t> name </a:t>
            </a:r>
            <a:r>
              <a:rPr lang="en-US" altLang="en-US" sz="2000" b="1" dirty="0" smtClean="0"/>
              <a:t>in </a:t>
            </a:r>
            <a:r>
              <a:rPr lang="en-US" altLang="en-US" sz="2000" dirty="0" smtClean="0"/>
              <a:t>(</a:t>
            </a:r>
            <a:r>
              <a:rPr lang="en-US" altLang="en-US" sz="2000" b="1" dirty="0" smtClean="0"/>
              <a:t>select </a:t>
            </a:r>
            <a:r>
              <a:rPr lang="en-US" altLang="en-US" sz="2000" i="1" dirty="0" err="1" smtClean="0"/>
              <a:t>dept</a:t>
            </a:r>
            <a:r>
              <a:rPr lang="en-US" altLang="en-US" sz="2000" i="1" dirty="0" smtClean="0"/>
              <a:t> name</a:t>
            </a:r>
            <a:br>
              <a:rPr lang="en-US" altLang="en-US" sz="2000" i="1" dirty="0" smtClean="0"/>
            </a:br>
            <a:r>
              <a:rPr lang="en-US" altLang="en-US" sz="2000" i="1" dirty="0" smtClean="0"/>
              <a:t>                                                        </a:t>
            </a:r>
            <a:r>
              <a:rPr lang="en-US" altLang="en-US" sz="2000" b="1" dirty="0" smtClean="0"/>
              <a:t>from </a:t>
            </a:r>
            <a:r>
              <a:rPr lang="en-US" altLang="en-US" sz="2000" i="1" dirty="0" smtClean="0"/>
              <a:t>department</a:t>
            </a:r>
            <a:br>
              <a:rPr lang="en-US" altLang="en-US" sz="2000" i="1" dirty="0" smtClean="0"/>
            </a:br>
            <a:r>
              <a:rPr lang="en-US" altLang="en-US" sz="2000" i="1" dirty="0" smtClean="0"/>
              <a:t>                                                        </a:t>
            </a:r>
            <a:r>
              <a:rPr lang="en-US" altLang="en-US" sz="2000" b="1" dirty="0" smtClean="0"/>
              <a:t>where </a:t>
            </a:r>
            <a:r>
              <a:rPr lang="en-US" altLang="en-US" sz="2000" i="1" dirty="0" smtClean="0"/>
              <a:t>building </a:t>
            </a:r>
            <a:r>
              <a:rPr lang="en-US" altLang="en-US" sz="2000" dirty="0" smtClean="0"/>
              <a:t>= ’Watson’);</a:t>
            </a:r>
          </a:p>
          <a:p>
            <a:pPr>
              <a:tabLst>
                <a:tab pos="1239441" algn="l"/>
                <a:tab pos="1975247" algn="l"/>
              </a:tabLst>
            </a:pPr>
            <a:endParaRPr lang="en-US" altLang="en-US" sz="2000" dirty="0" smtClean="0"/>
          </a:p>
        </p:txBody>
      </p:sp>
    </p:spTree>
    <p:extLst>
      <p:ext uri="{BB962C8B-B14F-4D97-AF65-F5344CB8AC3E}">
        <p14:creationId xmlns:p14="http://schemas.microsoft.com/office/powerpoint/2010/main" val="1689593327"/>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8994" name="Rectangle 2"/>
          <p:cNvSpPr>
            <a:spLocks noGrp="1" noChangeArrowheads="1"/>
          </p:cNvSpPr>
          <p:nvPr>
            <p:ph type="title"/>
          </p:nvPr>
        </p:nvSpPr>
        <p:spPr>
          <a:xfrm>
            <a:off x="739378" y="190976"/>
            <a:ext cx="8404622" cy="457200"/>
          </a:xfrm>
        </p:spPr>
        <p:txBody>
          <a:bodyPr/>
          <a:lstStyle/>
          <a:p>
            <a:pPr>
              <a:defRPr/>
            </a:pPr>
            <a:r>
              <a:rPr lang="en-US" sz="2800" dirty="0" smtClean="0"/>
              <a:t>Deletion (Cont.)</a:t>
            </a:r>
          </a:p>
        </p:txBody>
      </p:sp>
      <p:sp>
        <p:nvSpPr>
          <p:cNvPr id="124931" name="Rectangle 3"/>
          <p:cNvSpPr>
            <a:spLocks noGrp="1" noChangeArrowheads="1"/>
          </p:cNvSpPr>
          <p:nvPr>
            <p:ph type="body" idx="1"/>
          </p:nvPr>
        </p:nvSpPr>
        <p:spPr>
          <a:xfrm>
            <a:off x="161448" y="998577"/>
            <a:ext cx="8982551" cy="434429"/>
          </a:xfrm>
        </p:spPr>
        <p:txBody>
          <a:bodyPr/>
          <a:lstStyle/>
          <a:p>
            <a:pPr>
              <a:tabLst>
                <a:tab pos="1027510" algn="l"/>
                <a:tab pos="2355056" algn="l"/>
              </a:tabLst>
            </a:pPr>
            <a:r>
              <a:rPr lang="en-US" altLang="en-US" sz="2000" dirty="0" smtClean="0"/>
              <a:t>Delete all instructors whose salary is less than the average salary of instructors</a:t>
            </a:r>
          </a:p>
        </p:txBody>
      </p:sp>
      <p:sp>
        <p:nvSpPr>
          <p:cNvPr id="124932" name="Text Box 4"/>
          <p:cNvSpPr txBox="1">
            <a:spLocks noChangeArrowheads="1"/>
          </p:cNvSpPr>
          <p:nvPr/>
        </p:nvSpPr>
        <p:spPr bwMode="auto">
          <a:xfrm>
            <a:off x="853678" y="1783407"/>
            <a:ext cx="5561410"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chemeClr val="tx2"/>
              </a:buClr>
              <a:buSzPct val="90000"/>
              <a:buFont typeface="Monotype Sorts" pitchFamily="2" charset="2"/>
              <a:buChar char="n"/>
              <a:defRPr kumimoji="1" sz="2000">
                <a:solidFill>
                  <a:schemeClr val="tx1"/>
                </a:solidFill>
                <a:latin typeface="Helvetica" panose="020B0604020202020204" pitchFamily="34" charset="0"/>
              </a:defRPr>
            </a:lvl1pPr>
            <a:lvl2pPr marL="742950" indent="-285750">
              <a:spcBef>
                <a:spcPct val="35000"/>
              </a:spcBef>
              <a:buClr>
                <a:schemeClr val="folHlink"/>
              </a:buClr>
              <a:buSzPct val="80000"/>
              <a:buFont typeface="Monotype Sorts" pitchFamily="2" charset="2"/>
              <a:buChar char="l"/>
              <a:defRPr kumimoji="1" sz="2000">
                <a:solidFill>
                  <a:schemeClr val="tx1"/>
                </a:solidFill>
                <a:latin typeface="Helvetica" panose="020B0604020202020204" pitchFamily="34" charset="0"/>
              </a:defRPr>
            </a:lvl2pPr>
            <a:lvl3pPr marL="1143000" indent="-228600">
              <a:spcBef>
                <a:spcPct val="35000"/>
              </a:spcBef>
              <a:buClr>
                <a:srgbClr val="33CC33"/>
              </a:buClr>
              <a:buSzPct val="75000"/>
              <a:buFont typeface="Webdings" panose="05030102010509060703" pitchFamily="18" charset="2"/>
              <a:buChar char="4"/>
              <a:defRPr kumimoji="1" sz="2000">
                <a:solidFill>
                  <a:schemeClr val="tx1"/>
                </a:solidFill>
                <a:latin typeface="Helvetica" panose="020B0604020202020204" pitchFamily="34" charset="0"/>
              </a:defRPr>
            </a:lvl3pPr>
            <a:lvl4pPr marL="1600200" indent="-228600">
              <a:spcBef>
                <a:spcPct val="35000"/>
              </a:spcBef>
              <a:buClr>
                <a:schemeClr val="hlink"/>
              </a:buClr>
              <a:buFont typeface="Times New Roman" panose="02020603050405020304" pitchFamily="18" charset="0"/>
              <a:buChar char="–"/>
              <a:defRPr kumimoji="1" sz="2000">
                <a:solidFill>
                  <a:schemeClr val="tx1"/>
                </a:solidFill>
                <a:latin typeface="Helvetica" panose="020B0604020202020204" pitchFamily="34" charset="0"/>
              </a:defRPr>
            </a:lvl4pPr>
            <a:lvl5pPr marL="2057400" indent="-228600">
              <a:spcBef>
                <a:spcPct val="35000"/>
              </a:spcBef>
              <a:buClr>
                <a:schemeClr val="tx2"/>
              </a:buClr>
              <a:buSzPct val="75000"/>
              <a:buChar char="»"/>
              <a:defRPr kumimoji="1" sz="2000">
                <a:solidFill>
                  <a:schemeClr val="tx1"/>
                </a:solidFill>
                <a:latin typeface="Helvetica" panose="020B0604020202020204" pitchFamily="34" charset="0"/>
              </a:defRPr>
            </a:lvl5pPr>
            <a:lvl6pPr marL="2514600" indent="-228600" eaLnBrk="0" fontAlgn="base" hangingPunct="0">
              <a:spcBef>
                <a:spcPct val="35000"/>
              </a:spcBef>
              <a:spcAft>
                <a:spcPct val="0"/>
              </a:spcAft>
              <a:buClr>
                <a:schemeClr val="tx2"/>
              </a:buClr>
              <a:buSzPct val="75000"/>
              <a:buChar char="»"/>
              <a:defRPr kumimoji="1" sz="2000">
                <a:solidFill>
                  <a:schemeClr val="tx1"/>
                </a:solidFill>
                <a:latin typeface="Helvetica" panose="020B0604020202020204" pitchFamily="34" charset="0"/>
              </a:defRPr>
            </a:lvl6pPr>
            <a:lvl7pPr marL="2971800" indent="-228600" eaLnBrk="0" fontAlgn="base" hangingPunct="0">
              <a:spcBef>
                <a:spcPct val="35000"/>
              </a:spcBef>
              <a:spcAft>
                <a:spcPct val="0"/>
              </a:spcAft>
              <a:buClr>
                <a:schemeClr val="tx2"/>
              </a:buClr>
              <a:buSzPct val="75000"/>
              <a:buChar char="»"/>
              <a:defRPr kumimoji="1" sz="2000">
                <a:solidFill>
                  <a:schemeClr val="tx1"/>
                </a:solidFill>
                <a:latin typeface="Helvetica" panose="020B0604020202020204" pitchFamily="34" charset="0"/>
              </a:defRPr>
            </a:lvl7pPr>
            <a:lvl8pPr marL="3429000" indent="-228600" eaLnBrk="0" fontAlgn="base" hangingPunct="0">
              <a:spcBef>
                <a:spcPct val="35000"/>
              </a:spcBef>
              <a:spcAft>
                <a:spcPct val="0"/>
              </a:spcAft>
              <a:buClr>
                <a:schemeClr val="tx2"/>
              </a:buClr>
              <a:buSzPct val="75000"/>
              <a:buChar char="»"/>
              <a:defRPr kumimoji="1" sz="2000">
                <a:solidFill>
                  <a:schemeClr val="tx1"/>
                </a:solidFill>
                <a:latin typeface="Helvetica" panose="020B0604020202020204" pitchFamily="34" charset="0"/>
              </a:defRPr>
            </a:lvl8pPr>
            <a:lvl9pPr marL="3886200" indent="-228600" eaLnBrk="0" fontAlgn="base" hangingPunct="0">
              <a:spcBef>
                <a:spcPct val="35000"/>
              </a:spcBef>
              <a:spcAft>
                <a:spcPct val="0"/>
              </a:spcAft>
              <a:buClr>
                <a:schemeClr val="tx2"/>
              </a:buClr>
              <a:buSzPct val="75000"/>
              <a:buChar char="»"/>
              <a:defRPr kumimoji="1" sz="2000">
                <a:solidFill>
                  <a:schemeClr val="tx1"/>
                </a:solidFill>
                <a:latin typeface="Helvetica" panose="020B0604020202020204" pitchFamily="34" charset="0"/>
              </a:defRPr>
            </a:lvl9pPr>
          </a:lstStyle>
          <a:p>
            <a:pPr>
              <a:spcBef>
                <a:spcPct val="0"/>
              </a:spcBef>
              <a:buClrTx/>
              <a:buSzTx/>
              <a:buFontTx/>
              <a:buNone/>
            </a:pPr>
            <a:r>
              <a:rPr lang="en-US" altLang="en-US" b="1" dirty="0"/>
              <a:t>delete from </a:t>
            </a:r>
            <a:r>
              <a:rPr lang="en-US" altLang="en-US" i="1" dirty="0"/>
              <a:t>instructor</a:t>
            </a:r>
          </a:p>
          <a:p>
            <a:pPr>
              <a:spcBef>
                <a:spcPct val="0"/>
              </a:spcBef>
              <a:buClrTx/>
              <a:buSzTx/>
              <a:buFontTx/>
              <a:buNone/>
            </a:pPr>
            <a:r>
              <a:rPr lang="en-US" altLang="en-US" b="1" dirty="0"/>
              <a:t>where </a:t>
            </a:r>
            <a:r>
              <a:rPr lang="en-US" altLang="en-US" i="1" dirty="0"/>
              <a:t>salary </a:t>
            </a:r>
            <a:r>
              <a:rPr lang="en-US" altLang="en-US" dirty="0"/>
              <a:t>&lt; (</a:t>
            </a:r>
            <a:r>
              <a:rPr lang="en-US" altLang="en-US" b="1" dirty="0"/>
              <a:t>select </a:t>
            </a:r>
            <a:r>
              <a:rPr lang="en-US" altLang="en-US" b="1" dirty="0" err="1"/>
              <a:t>avg</a:t>
            </a:r>
            <a:r>
              <a:rPr lang="en-US" altLang="en-US" b="1" dirty="0"/>
              <a:t> </a:t>
            </a:r>
            <a:r>
              <a:rPr lang="en-US" altLang="en-US" dirty="0"/>
              <a:t>(</a:t>
            </a:r>
            <a:r>
              <a:rPr lang="en-US" altLang="en-US" i="1" dirty="0"/>
              <a:t>salary</a:t>
            </a:r>
            <a:r>
              <a:rPr lang="en-US" altLang="en-US" dirty="0"/>
              <a:t>) </a:t>
            </a:r>
          </a:p>
          <a:p>
            <a:pPr>
              <a:spcBef>
                <a:spcPct val="0"/>
              </a:spcBef>
              <a:buClrTx/>
              <a:buSzTx/>
              <a:buFontTx/>
              <a:buNone/>
            </a:pPr>
            <a:r>
              <a:rPr lang="en-US" altLang="en-US" b="1" dirty="0"/>
              <a:t>                           from </a:t>
            </a:r>
            <a:r>
              <a:rPr lang="en-US" altLang="en-US" i="1" dirty="0"/>
              <a:t>instructor</a:t>
            </a:r>
            <a:r>
              <a:rPr lang="en-US" altLang="en-US" dirty="0"/>
              <a:t>);</a:t>
            </a:r>
          </a:p>
        </p:txBody>
      </p:sp>
      <p:sp>
        <p:nvSpPr>
          <p:cNvPr id="124933" name="Text Box 5"/>
          <p:cNvSpPr txBox="1">
            <a:spLocks noChangeArrowheads="1"/>
          </p:cNvSpPr>
          <p:nvPr/>
        </p:nvSpPr>
        <p:spPr bwMode="auto">
          <a:xfrm>
            <a:off x="434340" y="3268980"/>
            <a:ext cx="7772400" cy="214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35000"/>
              </a:spcBef>
              <a:buClr>
                <a:schemeClr val="tx2"/>
              </a:buClr>
              <a:buSzPct val="90000"/>
              <a:buFont typeface="Monotype Sorts" pitchFamily="2" charset="2"/>
              <a:buChar char="n"/>
              <a:defRPr kumimoji="1" sz="2000">
                <a:solidFill>
                  <a:schemeClr val="tx1"/>
                </a:solidFill>
                <a:latin typeface="Helvetica" panose="020B0604020202020204" pitchFamily="34" charset="0"/>
              </a:defRPr>
            </a:lvl1pPr>
            <a:lvl2pPr marL="793750" indent="-336550">
              <a:spcBef>
                <a:spcPct val="35000"/>
              </a:spcBef>
              <a:buClr>
                <a:schemeClr val="folHlink"/>
              </a:buClr>
              <a:buSzPct val="80000"/>
              <a:buFont typeface="Monotype Sorts" pitchFamily="2" charset="2"/>
              <a:buChar char="l"/>
              <a:defRPr kumimoji="1" sz="2000">
                <a:solidFill>
                  <a:schemeClr val="tx1"/>
                </a:solidFill>
                <a:latin typeface="Helvetica" panose="020B0604020202020204" pitchFamily="34" charset="0"/>
              </a:defRPr>
            </a:lvl2pPr>
            <a:lvl3pPr marL="1143000" indent="-228600">
              <a:spcBef>
                <a:spcPct val="35000"/>
              </a:spcBef>
              <a:buClr>
                <a:srgbClr val="33CC33"/>
              </a:buClr>
              <a:buSzPct val="75000"/>
              <a:buFont typeface="Webdings" panose="05030102010509060703" pitchFamily="18" charset="2"/>
              <a:buChar char="4"/>
              <a:defRPr kumimoji="1" sz="2000">
                <a:solidFill>
                  <a:schemeClr val="tx1"/>
                </a:solidFill>
                <a:latin typeface="Helvetica" panose="020B0604020202020204" pitchFamily="34" charset="0"/>
              </a:defRPr>
            </a:lvl3pPr>
            <a:lvl4pPr marL="1600200" indent="-228600">
              <a:spcBef>
                <a:spcPct val="35000"/>
              </a:spcBef>
              <a:buClr>
                <a:schemeClr val="hlink"/>
              </a:buClr>
              <a:buFont typeface="Times New Roman" panose="02020603050405020304" pitchFamily="18" charset="0"/>
              <a:buChar char="–"/>
              <a:defRPr kumimoji="1" sz="2000">
                <a:solidFill>
                  <a:schemeClr val="tx1"/>
                </a:solidFill>
                <a:latin typeface="Helvetica" panose="020B0604020202020204" pitchFamily="34" charset="0"/>
              </a:defRPr>
            </a:lvl4pPr>
            <a:lvl5pPr marL="2057400" indent="-228600">
              <a:spcBef>
                <a:spcPct val="35000"/>
              </a:spcBef>
              <a:buClr>
                <a:schemeClr val="tx2"/>
              </a:buClr>
              <a:buSzPct val="75000"/>
              <a:buChar char="»"/>
              <a:defRPr kumimoji="1" sz="2000">
                <a:solidFill>
                  <a:schemeClr val="tx1"/>
                </a:solidFill>
                <a:latin typeface="Helvetica" panose="020B0604020202020204" pitchFamily="34" charset="0"/>
              </a:defRPr>
            </a:lvl5pPr>
            <a:lvl6pPr marL="2514600" indent="-228600" eaLnBrk="0" fontAlgn="base" hangingPunct="0">
              <a:spcBef>
                <a:spcPct val="35000"/>
              </a:spcBef>
              <a:spcAft>
                <a:spcPct val="0"/>
              </a:spcAft>
              <a:buClr>
                <a:schemeClr val="tx2"/>
              </a:buClr>
              <a:buSzPct val="75000"/>
              <a:buChar char="»"/>
              <a:defRPr kumimoji="1" sz="2000">
                <a:solidFill>
                  <a:schemeClr val="tx1"/>
                </a:solidFill>
                <a:latin typeface="Helvetica" panose="020B0604020202020204" pitchFamily="34" charset="0"/>
              </a:defRPr>
            </a:lvl6pPr>
            <a:lvl7pPr marL="2971800" indent="-228600" eaLnBrk="0" fontAlgn="base" hangingPunct="0">
              <a:spcBef>
                <a:spcPct val="35000"/>
              </a:spcBef>
              <a:spcAft>
                <a:spcPct val="0"/>
              </a:spcAft>
              <a:buClr>
                <a:schemeClr val="tx2"/>
              </a:buClr>
              <a:buSzPct val="75000"/>
              <a:buChar char="»"/>
              <a:defRPr kumimoji="1" sz="2000">
                <a:solidFill>
                  <a:schemeClr val="tx1"/>
                </a:solidFill>
                <a:latin typeface="Helvetica" panose="020B0604020202020204" pitchFamily="34" charset="0"/>
              </a:defRPr>
            </a:lvl7pPr>
            <a:lvl8pPr marL="3429000" indent="-228600" eaLnBrk="0" fontAlgn="base" hangingPunct="0">
              <a:spcBef>
                <a:spcPct val="35000"/>
              </a:spcBef>
              <a:spcAft>
                <a:spcPct val="0"/>
              </a:spcAft>
              <a:buClr>
                <a:schemeClr val="tx2"/>
              </a:buClr>
              <a:buSzPct val="75000"/>
              <a:buChar char="»"/>
              <a:defRPr kumimoji="1" sz="2000">
                <a:solidFill>
                  <a:schemeClr val="tx1"/>
                </a:solidFill>
                <a:latin typeface="Helvetica" panose="020B0604020202020204" pitchFamily="34" charset="0"/>
              </a:defRPr>
            </a:lvl8pPr>
            <a:lvl9pPr marL="3886200" indent="-228600" eaLnBrk="0" fontAlgn="base" hangingPunct="0">
              <a:spcBef>
                <a:spcPct val="35000"/>
              </a:spcBef>
              <a:spcAft>
                <a:spcPct val="0"/>
              </a:spcAft>
              <a:buClr>
                <a:schemeClr val="tx2"/>
              </a:buClr>
              <a:buSzPct val="75000"/>
              <a:buChar char="»"/>
              <a:defRPr kumimoji="1" sz="2000">
                <a:solidFill>
                  <a:schemeClr val="tx1"/>
                </a:solidFill>
                <a:latin typeface="Helvetica" panose="020B0604020202020204" pitchFamily="34" charset="0"/>
              </a:defRPr>
            </a:lvl9pPr>
          </a:lstStyle>
          <a:p>
            <a:pPr lvl="1">
              <a:buFont typeface="Wingdings" panose="05000000000000000000" pitchFamily="2" charset="2"/>
              <a:buChar char="l"/>
            </a:pPr>
            <a:r>
              <a:rPr lang="en-US" altLang="en-US" sz="1800" b="1" dirty="0"/>
              <a:t>Problem:  as we delete tuples from deposit, the average salary changes</a:t>
            </a:r>
          </a:p>
          <a:p>
            <a:pPr lvl="1">
              <a:buFont typeface="Wingdings" panose="05000000000000000000" pitchFamily="2" charset="2"/>
              <a:buChar char="l"/>
            </a:pPr>
            <a:r>
              <a:rPr lang="en-US" altLang="en-US" sz="1800" b="1" dirty="0"/>
              <a:t>Solution used in SQL:</a:t>
            </a:r>
          </a:p>
          <a:p>
            <a:pPr lvl="1">
              <a:buClr>
                <a:srgbClr val="CC6600"/>
              </a:buClr>
              <a:buSzPct val="105000"/>
              <a:buFont typeface="Monotype Sorts" pitchFamily="2" charset="2"/>
              <a:buNone/>
            </a:pPr>
            <a:r>
              <a:rPr lang="en-US" altLang="en-US" sz="1800" b="1" dirty="0"/>
              <a:t>       1.   First, compute </a:t>
            </a:r>
            <a:r>
              <a:rPr lang="en-US" altLang="en-US" sz="1800" b="1" dirty="0" err="1"/>
              <a:t>avg</a:t>
            </a:r>
            <a:r>
              <a:rPr lang="en-US" altLang="en-US" sz="1800" b="1" dirty="0"/>
              <a:t> (salary) and find all tuples to delete</a:t>
            </a:r>
          </a:p>
          <a:p>
            <a:pPr lvl="1">
              <a:buClr>
                <a:srgbClr val="CC6600"/>
              </a:buClr>
              <a:buSzPct val="105000"/>
              <a:buFont typeface="Monotype Sorts" pitchFamily="2" charset="2"/>
              <a:buNone/>
            </a:pPr>
            <a:r>
              <a:rPr lang="en-US" altLang="en-US" sz="1800" b="1" dirty="0" smtClean="0"/>
              <a:t>       </a:t>
            </a:r>
            <a:r>
              <a:rPr lang="en-US" altLang="en-US" sz="1800" b="1" dirty="0"/>
              <a:t>2.   Next, delete all tuples found above (without </a:t>
            </a:r>
          </a:p>
          <a:p>
            <a:pPr lvl="1">
              <a:buClr>
                <a:srgbClr val="CC6600"/>
              </a:buClr>
              <a:buSzPct val="105000"/>
              <a:buFont typeface="Monotype Sorts" pitchFamily="2" charset="2"/>
              <a:buNone/>
            </a:pPr>
            <a:r>
              <a:rPr lang="en-US" altLang="en-US" sz="1800" b="1" dirty="0"/>
              <a:t>             </a:t>
            </a:r>
            <a:r>
              <a:rPr lang="en-US" altLang="en-US" sz="1800" b="1" dirty="0" err="1"/>
              <a:t>recomputing</a:t>
            </a:r>
            <a:r>
              <a:rPr lang="en-US" altLang="en-US" sz="1800" b="1" dirty="0"/>
              <a:t>  </a:t>
            </a:r>
            <a:r>
              <a:rPr lang="en-US" altLang="en-US" sz="1800" b="1" dirty="0" err="1"/>
              <a:t>avg</a:t>
            </a:r>
            <a:r>
              <a:rPr lang="en-US" altLang="en-US" sz="1800" b="1" dirty="0"/>
              <a:t> or retesting the tuples) </a:t>
            </a:r>
            <a:endParaRPr kumimoji="0" lang="en-US" altLang="en-US" sz="1800" b="1" dirty="0">
              <a:latin typeface="Times New Roman" panose="02020603050405020304" pitchFamily="18" charset="0"/>
            </a:endParaRPr>
          </a:p>
        </p:txBody>
      </p:sp>
    </p:spTree>
    <p:extLst>
      <p:ext uri="{BB962C8B-B14F-4D97-AF65-F5344CB8AC3E}">
        <p14:creationId xmlns:p14="http://schemas.microsoft.com/office/powerpoint/2010/main" val="3767163529"/>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42" name="Rectangle 2"/>
          <p:cNvSpPr>
            <a:spLocks noGrp="1" noChangeArrowheads="1"/>
          </p:cNvSpPr>
          <p:nvPr>
            <p:ph type="title"/>
          </p:nvPr>
        </p:nvSpPr>
        <p:spPr>
          <a:xfrm>
            <a:off x="1824752" y="196930"/>
            <a:ext cx="6057900" cy="342900"/>
          </a:xfrm>
        </p:spPr>
        <p:txBody>
          <a:bodyPr/>
          <a:lstStyle/>
          <a:p>
            <a:pPr>
              <a:defRPr/>
            </a:pPr>
            <a:r>
              <a:rPr lang="en-US" sz="2800" dirty="0" smtClean="0"/>
              <a:t>Insertion</a:t>
            </a:r>
          </a:p>
        </p:txBody>
      </p:sp>
      <p:sp>
        <p:nvSpPr>
          <p:cNvPr id="126979" name="Rectangle 3"/>
          <p:cNvSpPr>
            <a:spLocks noGrp="1" noChangeArrowheads="1"/>
          </p:cNvSpPr>
          <p:nvPr>
            <p:ph type="body" idx="1"/>
          </p:nvPr>
        </p:nvSpPr>
        <p:spPr>
          <a:xfrm>
            <a:off x="280510" y="989886"/>
            <a:ext cx="8497729" cy="5365194"/>
          </a:xfrm>
        </p:spPr>
        <p:txBody>
          <a:bodyPr/>
          <a:lstStyle/>
          <a:p>
            <a:pPr>
              <a:tabLst>
                <a:tab pos="903685" algn="l"/>
                <a:tab pos="1418035" algn="l"/>
              </a:tabLst>
            </a:pPr>
            <a:r>
              <a:rPr lang="en-US" altLang="en-US" sz="2000" dirty="0" smtClean="0"/>
              <a:t>Add a new tuple to </a:t>
            </a:r>
            <a:r>
              <a:rPr lang="en-US" altLang="en-US" sz="2000" i="1" dirty="0" smtClean="0"/>
              <a:t>course</a:t>
            </a:r>
          </a:p>
          <a:p>
            <a:pPr>
              <a:buNone/>
              <a:tabLst>
                <a:tab pos="903685" algn="l"/>
                <a:tab pos="1418035" algn="l"/>
              </a:tabLst>
            </a:pPr>
            <a:r>
              <a:rPr lang="en-US" altLang="en-US" sz="2000" b="1" dirty="0" smtClean="0"/>
              <a:t>	      insert into </a:t>
            </a:r>
            <a:r>
              <a:rPr lang="en-US" altLang="en-US" sz="2000" i="1" dirty="0" smtClean="0"/>
              <a:t>course</a:t>
            </a:r>
            <a:br>
              <a:rPr lang="en-US" altLang="en-US" sz="2000" i="1" dirty="0" smtClean="0"/>
            </a:br>
            <a:r>
              <a:rPr lang="en-US" altLang="en-US" sz="2000" i="1" dirty="0" smtClean="0"/>
              <a:t>             </a:t>
            </a:r>
            <a:r>
              <a:rPr lang="en-US" altLang="en-US" sz="2000" b="1" dirty="0" smtClean="0"/>
              <a:t>values </a:t>
            </a:r>
            <a:r>
              <a:rPr lang="en-US" altLang="en-US" sz="2000" dirty="0" smtClean="0"/>
              <a:t>(’CS-437’, ’Database Systems’, ’Comp. Sci.’, 4);</a:t>
            </a:r>
          </a:p>
          <a:p>
            <a:pPr>
              <a:buNone/>
              <a:tabLst>
                <a:tab pos="903685" algn="l"/>
                <a:tab pos="1418035" algn="l"/>
              </a:tabLst>
            </a:pPr>
            <a:endParaRPr lang="en-US" altLang="en-US" sz="2000" dirty="0" smtClean="0"/>
          </a:p>
          <a:p>
            <a:pPr>
              <a:tabLst>
                <a:tab pos="903685" algn="l"/>
                <a:tab pos="1418035" algn="l"/>
              </a:tabLst>
            </a:pPr>
            <a:r>
              <a:rPr lang="en-US" altLang="en-US" sz="2000" dirty="0" smtClean="0"/>
              <a:t>or equivalently</a:t>
            </a:r>
            <a:br>
              <a:rPr lang="en-US" altLang="en-US" sz="2000" dirty="0" smtClean="0"/>
            </a:br>
            <a:endParaRPr lang="en-US" altLang="en-US" sz="2000" dirty="0"/>
          </a:p>
          <a:p>
            <a:pPr>
              <a:buNone/>
              <a:tabLst>
                <a:tab pos="903685" algn="l"/>
                <a:tab pos="1418035" algn="l"/>
              </a:tabLst>
            </a:pPr>
            <a:r>
              <a:rPr lang="en-US" altLang="en-US" sz="2000" dirty="0" smtClean="0"/>
              <a:t>           </a:t>
            </a:r>
            <a:r>
              <a:rPr lang="en-US" altLang="en-US" sz="2000" b="1" dirty="0" smtClean="0"/>
              <a:t>insert into </a:t>
            </a:r>
            <a:r>
              <a:rPr lang="en-US" altLang="en-US" sz="2000" i="1" dirty="0" smtClean="0"/>
              <a:t>course </a:t>
            </a:r>
            <a:r>
              <a:rPr lang="en-US" altLang="en-US" sz="2000" dirty="0" smtClean="0"/>
              <a:t>(</a:t>
            </a:r>
            <a:r>
              <a:rPr lang="en-US" altLang="en-US" sz="2000" i="1" dirty="0" err="1" smtClean="0"/>
              <a:t>course_id</a:t>
            </a:r>
            <a:r>
              <a:rPr lang="en-US" altLang="en-US" sz="2000" dirty="0" smtClean="0"/>
              <a:t>, </a:t>
            </a:r>
            <a:r>
              <a:rPr lang="en-US" altLang="en-US" sz="2000" i="1" dirty="0" smtClean="0"/>
              <a:t>title</a:t>
            </a:r>
            <a:r>
              <a:rPr lang="en-US" altLang="en-US" sz="2000" dirty="0" smtClean="0"/>
              <a:t>, </a:t>
            </a:r>
            <a:r>
              <a:rPr lang="en-US" altLang="en-US" sz="2000" i="1" dirty="0" err="1" smtClean="0"/>
              <a:t>dept_name</a:t>
            </a:r>
            <a:r>
              <a:rPr lang="en-US" altLang="en-US" sz="2000" dirty="0" smtClean="0"/>
              <a:t>, </a:t>
            </a:r>
            <a:r>
              <a:rPr lang="en-US" altLang="en-US" sz="2000" i="1" dirty="0" smtClean="0"/>
              <a:t>credits</a:t>
            </a:r>
            <a:r>
              <a:rPr lang="en-US" altLang="en-US" sz="2000" dirty="0" smtClean="0"/>
              <a:t>)</a:t>
            </a:r>
            <a:br>
              <a:rPr lang="en-US" altLang="en-US" sz="2000" dirty="0" smtClean="0"/>
            </a:br>
            <a:r>
              <a:rPr lang="en-US" altLang="en-US" sz="2000" dirty="0" smtClean="0"/>
              <a:t>             </a:t>
            </a:r>
            <a:r>
              <a:rPr lang="en-US" altLang="en-US" sz="2000" b="1" dirty="0" smtClean="0"/>
              <a:t>values </a:t>
            </a:r>
            <a:r>
              <a:rPr lang="en-US" altLang="en-US" sz="2000" dirty="0" smtClean="0"/>
              <a:t>(’CS-437’, ’Database Systems’, ’Comp. Sci.’, 4);</a:t>
            </a:r>
          </a:p>
          <a:p>
            <a:pPr>
              <a:buNone/>
              <a:tabLst>
                <a:tab pos="903685" algn="l"/>
                <a:tab pos="1418035" algn="l"/>
              </a:tabLst>
            </a:pPr>
            <a:endParaRPr lang="en-US" altLang="en-US" sz="2000" dirty="0" smtClean="0"/>
          </a:p>
          <a:p>
            <a:pPr>
              <a:tabLst>
                <a:tab pos="903685" algn="l"/>
                <a:tab pos="1418035" algn="l"/>
              </a:tabLst>
            </a:pPr>
            <a:r>
              <a:rPr lang="en-US" altLang="en-US" sz="2000" dirty="0" smtClean="0"/>
              <a:t>Add a new tuple to </a:t>
            </a:r>
            <a:r>
              <a:rPr lang="en-US" altLang="en-US" sz="2000" i="1" dirty="0" smtClean="0"/>
              <a:t>student  </a:t>
            </a:r>
            <a:r>
              <a:rPr lang="en-US" altLang="en-US" sz="2000" dirty="0" smtClean="0"/>
              <a:t>with </a:t>
            </a:r>
            <a:r>
              <a:rPr lang="en-US" altLang="en-US" sz="2000" i="1" dirty="0" err="1" smtClean="0"/>
              <a:t>tot_creds</a:t>
            </a:r>
            <a:r>
              <a:rPr lang="en-US" altLang="en-US" sz="2000" i="1" dirty="0" smtClean="0"/>
              <a:t> </a:t>
            </a:r>
            <a:r>
              <a:rPr lang="en-US" altLang="en-US" sz="2000" dirty="0" smtClean="0"/>
              <a:t>set to null</a:t>
            </a:r>
          </a:p>
          <a:p>
            <a:pPr>
              <a:buNone/>
              <a:tabLst>
                <a:tab pos="903685" algn="l"/>
                <a:tab pos="1418035" algn="l"/>
              </a:tabLst>
            </a:pPr>
            <a:r>
              <a:rPr lang="en-US" altLang="en-US" sz="2000" b="1" dirty="0" smtClean="0"/>
              <a:t>	      insert into </a:t>
            </a:r>
            <a:r>
              <a:rPr lang="en-US" altLang="en-US" sz="2000" i="1" dirty="0" smtClean="0"/>
              <a:t>student</a:t>
            </a:r>
            <a:br>
              <a:rPr lang="en-US" altLang="en-US" sz="2000" i="1" dirty="0" smtClean="0"/>
            </a:br>
            <a:r>
              <a:rPr lang="en-US" altLang="en-US" sz="2000" i="1" dirty="0" smtClean="0"/>
              <a:t>             </a:t>
            </a:r>
            <a:r>
              <a:rPr lang="en-US" altLang="en-US" sz="2000" b="1" dirty="0" smtClean="0"/>
              <a:t>values </a:t>
            </a:r>
            <a:r>
              <a:rPr lang="en-US" altLang="en-US" sz="2000" dirty="0" smtClean="0"/>
              <a:t>(’3003’, ’Green’, ’Finance’, </a:t>
            </a:r>
            <a:r>
              <a:rPr lang="en-US" altLang="en-US" sz="2000" i="1" dirty="0" smtClean="0"/>
              <a:t>null</a:t>
            </a:r>
            <a:r>
              <a:rPr lang="en-US" altLang="en-US" sz="2000" dirty="0" smtClean="0"/>
              <a:t>);</a:t>
            </a:r>
          </a:p>
          <a:p>
            <a:pPr>
              <a:buNone/>
              <a:tabLst>
                <a:tab pos="903685" algn="l"/>
                <a:tab pos="1418035" algn="l"/>
              </a:tabLst>
            </a:pPr>
            <a:endParaRPr lang="en-US" altLang="en-US" sz="2000" dirty="0" smtClean="0"/>
          </a:p>
        </p:txBody>
      </p:sp>
    </p:spTree>
    <p:extLst>
      <p:ext uri="{BB962C8B-B14F-4D97-AF65-F5344CB8AC3E}">
        <p14:creationId xmlns:p14="http://schemas.microsoft.com/office/powerpoint/2010/main" val="168928015"/>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3090" name="Rectangle 2"/>
          <p:cNvSpPr>
            <a:spLocks noGrp="1" noChangeArrowheads="1"/>
          </p:cNvSpPr>
          <p:nvPr>
            <p:ph type="title"/>
          </p:nvPr>
        </p:nvSpPr>
        <p:spPr>
          <a:xfrm>
            <a:off x="815340" y="218836"/>
            <a:ext cx="8100060" cy="524114"/>
          </a:xfrm>
        </p:spPr>
        <p:txBody>
          <a:bodyPr/>
          <a:lstStyle/>
          <a:p>
            <a:pPr>
              <a:defRPr/>
            </a:pPr>
            <a:r>
              <a:rPr lang="en-US" sz="2800" dirty="0" smtClean="0"/>
              <a:t>Insertion (Cont.)</a:t>
            </a:r>
          </a:p>
        </p:txBody>
      </p:sp>
      <p:sp>
        <p:nvSpPr>
          <p:cNvPr id="129027" name="Rectangle 3"/>
          <p:cNvSpPr>
            <a:spLocks noGrp="1" noChangeArrowheads="1"/>
          </p:cNvSpPr>
          <p:nvPr>
            <p:ph type="body" idx="1"/>
          </p:nvPr>
        </p:nvSpPr>
        <p:spPr>
          <a:xfrm>
            <a:off x="160020" y="1268730"/>
            <a:ext cx="8858249" cy="5234940"/>
          </a:xfrm>
        </p:spPr>
        <p:txBody>
          <a:bodyPr/>
          <a:lstStyle/>
          <a:p>
            <a:pPr>
              <a:tabLst>
                <a:tab pos="681038" algn="l"/>
              </a:tabLst>
            </a:pPr>
            <a:r>
              <a:rPr lang="en-US" altLang="en-US" sz="2000" dirty="0" smtClean="0"/>
              <a:t>Add all instructors to the </a:t>
            </a:r>
            <a:r>
              <a:rPr lang="en-US" altLang="en-US" sz="2000" i="1" dirty="0" smtClean="0"/>
              <a:t>student</a:t>
            </a:r>
            <a:r>
              <a:rPr lang="en-US" altLang="en-US" sz="2000" dirty="0" smtClean="0"/>
              <a:t>  relation with </a:t>
            </a:r>
            <a:r>
              <a:rPr lang="en-US" altLang="en-US" sz="2000" dirty="0" err="1" smtClean="0"/>
              <a:t>tot_creds</a:t>
            </a:r>
            <a:r>
              <a:rPr lang="en-US" altLang="en-US" sz="2000" dirty="0" smtClean="0"/>
              <a:t> set to 0</a:t>
            </a:r>
          </a:p>
          <a:p>
            <a:pPr>
              <a:buNone/>
              <a:tabLst>
                <a:tab pos="681038" algn="l"/>
              </a:tabLst>
            </a:pPr>
            <a:r>
              <a:rPr lang="en-US" altLang="en-US" sz="2000" dirty="0" smtClean="0"/>
              <a:t>	    </a:t>
            </a:r>
            <a:r>
              <a:rPr lang="en-US" altLang="en-US" sz="2000" b="1" dirty="0" smtClean="0"/>
              <a:t>insert into </a:t>
            </a:r>
            <a:r>
              <a:rPr lang="en-US" altLang="en-US" sz="2000" i="1" dirty="0" smtClean="0"/>
              <a:t>student</a:t>
            </a:r>
            <a:br>
              <a:rPr lang="en-US" altLang="en-US" sz="2000" i="1" dirty="0" smtClean="0"/>
            </a:br>
            <a:r>
              <a:rPr lang="en-US" altLang="en-US" sz="2000" i="1" dirty="0" smtClean="0"/>
              <a:t>	</a:t>
            </a:r>
            <a:r>
              <a:rPr lang="en-US" altLang="en-US" sz="2000" b="1" dirty="0" smtClean="0"/>
              <a:t>select </a:t>
            </a:r>
            <a:r>
              <a:rPr lang="en-US" altLang="en-US" sz="2000" i="1" dirty="0" smtClean="0"/>
              <a:t>ID, name, </a:t>
            </a:r>
            <a:r>
              <a:rPr lang="en-US" altLang="en-US" sz="2000" i="1" dirty="0" err="1" smtClean="0"/>
              <a:t>dept_name</a:t>
            </a:r>
            <a:r>
              <a:rPr lang="en-US" altLang="en-US" sz="2000" i="1" dirty="0" smtClean="0"/>
              <a:t>, 0</a:t>
            </a:r>
            <a:br>
              <a:rPr lang="en-US" altLang="en-US" sz="2000" i="1" dirty="0" smtClean="0"/>
            </a:br>
            <a:r>
              <a:rPr lang="en-US" altLang="en-US" sz="2000" i="1" dirty="0" smtClean="0"/>
              <a:t>         </a:t>
            </a:r>
            <a:r>
              <a:rPr lang="en-US" altLang="en-US" sz="2000" b="1" dirty="0" smtClean="0"/>
              <a:t>from </a:t>
            </a:r>
            <a:r>
              <a:rPr lang="en-US" altLang="en-US" sz="2000" i="1" dirty="0" smtClean="0"/>
              <a:t>  instructor</a:t>
            </a:r>
          </a:p>
          <a:p>
            <a:pPr>
              <a:buNone/>
              <a:tabLst>
                <a:tab pos="681038" algn="l"/>
              </a:tabLst>
            </a:pPr>
            <a:endParaRPr lang="en-US" altLang="en-US" sz="2000" i="1" dirty="0" smtClean="0"/>
          </a:p>
          <a:p>
            <a:pPr>
              <a:tabLst>
                <a:tab pos="681038" algn="l"/>
              </a:tabLst>
            </a:pPr>
            <a:r>
              <a:rPr lang="en-US" altLang="en-US" sz="2000" dirty="0" smtClean="0"/>
              <a:t>The </a:t>
            </a:r>
            <a:r>
              <a:rPr lang="en-US" altLang="en-US" sz="2000" b="1" dirty="0" smtClean="0"/>
              <a:t>select from where</a:t>
            </a:r>
            <a:r>
              <a:rPr lang="en-US" altLang="en-US" sz="2000" dirty="0" smtClean="0"/>
              <a:t> statement is evaluated fully before any of its results are inserted into the relation.  </a:t>
            </a:r>
          </a:p>
          <a:p>
            <a:pPr>
              <a:buNone/>
              <a:tabLst>
                <a:tab pos="681038" algn="l"/>
              </a:tabLst>
            </a:pPr>
            <a:r>
              <a:rPr lang="en-US" altLang="en-US" sz="2000" dirty="0" smtClean="0"/>
              <a:t>     Otherwise queries like</a:t>
            </a:r>
          </a:p>
          <a:p>
            <a:pPr>
              <a:buNone/>
              <a:tabLst>
                <a:tab pos="681038" algn="l"/>
              </a:tabLst>
            </a:pPr>
            <a:r>
              <a:rPr lang="en-US" altLang="en-US" sz="2000" dirty="0" smtClean="0"/>
              <a:t>       	</a:t>
            </a:r>
            <a:r>
              <a:rPr lang="en-US" altLang="en-US" sz="2000" b="1" dirty="0" smtClean="0"/>
              <a:t>insert into</a:t>
            </a:r>
            <a:r>
              <a:rPr lang="en-US" altLang="en-US" sz="2000" dirty="0" smtClean="0"/>
              <a:t> </a:t>
            </a:r>
            <a:r>
              <a:rPr lang="en-US" altLang="en-US" sz="2000" i="1" dirty="0" smtClean="0"/>
              <a:t>table</a:t>
            </a:r>
            <a:r>
              <a:rPr lang="en-US" altLang="en-US" sz="2000" dirty="0" smtClean="0"/>
              <a:t>1 </a:t>
            </a:r>
            <a:r>
              <a:rPr lang="en-US" altLang="en-US" sz="2000" b="1" dirty="0" smtClean="0"/>
              <a:t>select</a:t>
            </a:r>
            <a:r>
              <a:rPr lang="en-US" altLang="en-US" sz="2000" dirty="0" smtClean="0"/>
              <a:t> * </a:t>
            </a:r>
            <a:r>
              <a:rPr lang="en-US" altLang="en-US" sz="2000" b="1" dirty="0" smtClean="0"/>
              <a:t>from</a:t>
            </a:r>
            <a:r>
              <a:rPr lang="en-US" altLang="en-US" sz="2000" dirty="0" smtClean="0"/>
              <a:t> </a:t>
            </a:r>
            <a:r>
              <a:rPr lang="en-US" altLang="en-US" sz="2000" i="1" dirty="0" smtClean="0"/>
              <a:t>table</a:t>
            </a:r>
            <a:r>
              <a:rPr lang="en-US" altLang="en-US" sz="2000" dirty="0" smtClean="0"/>
              <a:t>1</a:t>
            </a:r>
          </a:p>
          <a:p>
            <a:pPr>
              <a:buNone/>
              <a:tabLst>
                <a:tab pos="681038" algn="l"/>
              </a:tabLst>
            </a:pPr>
            <a:r>
              <a:rPr lang="en-US" altLang="en-US" sz="2000" dirty="0" smtClean="0"/>
              <a:t>       would cause problem</a:t>
            </a:r>
          </a:p>
        </p:txBody>
      </p:sp>
    </p:spTree>
    <p:extLst>
      <p:ext uri="{BB962C8B-B14F-4D97-AF65-F5344CB8AC3E}">
        <p14:creationId xmlns:p14="http://schemas.microsoft.com/office/powerpoint/2010/main" val="3519749972"/>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5138" name="Rectangle 2"/>
          <p:cNvSpPr>
            <a:spLocks noGrp="1" noChangeArrowheads="1"/>
          </p:cNvSpPr>
          <p:nvPr>
            <p:ph type="title"/>
          </p:nvPr>
        </p:nvSpPr>
        <p:spPr>
          <a:xfrm>
            <a:off x="985838" y="127158"/>
            <a:ext cx="7883842" cy="467201"/>
          </a:xfrm>
        </p:spPr>
        <p:txBody>
          <a:bodyPr/>
          <a:lstStyle/>
          <a:p>
            <a:pPr>
              <a:defRPr/>
            </a:pPr>
            <a:r>
              <a:rPr lang="en-US" sz="2800" dirty="0" smtClean="0"/>
              <a:t>Updates</a:t>
            </a:r>
          </a:p>
        </p:txBody>
      </p:sp>
      <p:sp>
        <p:nvSpPr>
          <p:cNvPr id="131075" name="Rectangle 3"/>
          <p:cNvSpPr>
            <a:spLocks noGrp="1" noChangeArrowheads="1"/>
          </p:cNvSpPr>
          <p:nvPr>
            <p:ph type="body" idx="1"/>
          </p:nvPr>
        </p:nvSpPr>
        <p:spPr>
          <a:xfrm>
            <a:off x="297180" y="1051560"/>
            <a:ext cx="8663940" cy="5383530"/>
          </a:xfrm>
        </p:spPr>
        <p:txBody>
          <a:bodyPr/>
          <a:lstStyle/>
          <a:p>
            <a:pPr>
              <a:tabLst>
                <a:tab pos="1752600" algn="l"/>
              </a:tabLst>
            </a:pPr>
            <a:r>
              <a:rPr lang="en-US" altLang="en-US" sz="2000" dirty="0" smtClean="0"/>
              <a:t>Increase salaries of instructors whose salary is over $100,000 by 3%, and all others by a 5% </a:t>
            </a:r>
          </a:p>
          <a:p>
            <a:pPr lvl="1">
              <a:tabLst>
                <a:tab pos="1752600" algn="l"/>
              </a:tabLst>
            </a:pPr>
            <a:r>
              <a:rPr lang="en-US" altLang="en-US" sz="2000" dirty="0" smtClean="0"/>
              <a:t>Write two </a:t>
            </a:r>
            <a:r>
              <a:rPr lang="en-US" altLang="en-US" sz="2000" b="1" dirty="0" smtClean="0"/>
              <a:t>update </a:t>
            </a:r>
            <a:r>
              <a:rPr lang="en-US" altLang="en-US" sz="2000" dirty="0" smtClean="0"/>
              <a:t>statements:</a:t>
            </a:r>
          </a:p>
          <a:p>
            <a:pPr lvl="1">
              <a:buNone/>
              <a:tabLst>
                <a:tab pos="1752600" algn="l"/>
              </a:tabLst>
            </a:pPr>
            <a:r>
              <a:rPr lang="en-US" altLang="en-US" sz="2000" dirty="0" smtClean="0"/>
              <a:t>	           </a:t>
            </a:r>
            <a:r>
              <a:rPr lang="en-US" altLang="en-US" sz="2000" b="1" dirty="0" smtClean="0">
                <a:sym typeface="Symbol" panose="05050102010706020507" pitchFamily="18" charset="2"/>
              </a:rPr>
              <a:t>update </a:t>
            </a:r>
            <a:r>
              <a:rPr lang="en-US" altLang="en-US" sz="2000" i="1" dirty="0" smtClean="0">
                <a:sym typeface="Symbol" panose="05050102010706020507" pitchFamily="18" charset="2"/>
              </a:rPr>
              <a:t>instructor</a:t>
            </a:r>
            <a:br>
              <a:rPr lang="en-US" altLang="en-US" sz="2000" i="1" dirty="0" smtClean="0">
                <a:sym typeface="Symbol" panose="05050102010706020507" pitchFamily="18" charset="2"/>
              </a:rPr>
            </a:br>
            <a:r>
              <a:rPr lang="en-US" altLang="en-US" sz="2000" i="1" dirty="0" smtClean="0">
                <a:sym typeface="Symbol" panose="05050102010706020507" pitchFamily="18" charset="2"/>
              </a:rPr>
              <a:t>               </a:t>
            </a:r>
            <a:r>
              <a:rPr lang="en-US" altLang="en-US" sz="2000" b="1" dirty="0" smtClean="0">
                <a:sym typeface="Symbol" panose="05050102010706020507" pitchFamily="18" charset="2"/>
              </a:rPr>
              <a:t>set </a:t>
            </a:r>
            <a:r>
              <a:rPr lang="en-US" altLang="en-US" sz="2000" i="1" dirty="0" smtClean="0">
                <a:sym typeface="Symbol" panose="05050102010706020507" pitchFamily="18" charset="2"/>
              </a:rPr>
              <a:t>salary </a:t>
            </a:r>
            <a:r>
              <a:rPr lang="en-US" altLang="en-US" sz="2000" dirty="0" smtClean="0">
                <a:sym typeface="Symbol" panose="05050102010706020507" pitchFamily="18" charset="2"/>
              </a:rPr>
              <a:t>= </a:t>
            </a:r>
            <a:r>
              <a:rPr lang="en-US" altLang="en-US" sz="2000" i="1" dirty="0" smtClean="0">
                <a:sym typeface="Symbol" panose="05050102010706020507" pitchFamily="18" charset="2"/>
              </a:rPr>
              <a:t>salary </a:t>
            </a:r>
            <a:r>
              <a:rPr lang="en-US" altLang="en-US" sz="2000" dirty="0" smtClean="0">
                <a:sym typeface="Symbol" panose="05050102010706020507" pitchFamily="18" charset="2"/>
              </a:rPr>
              <a:t>* 1.03</a:t>
            </a:r>
            <a:br>
              <a:rPr lang="en-US" altLang="en-US" sz="2000" dirty="0" smtClean="0">
                <a:sym typeface="Symbol" panose="05050102010706020507" pitchFamily="18" charset="2"/>
              </a:rPr>
            </a:br>
            <a:r>
              <a:rPr lang="en-US" altLang="en-US" sz="2000" dirty="0" smtClean="0">
                <a:sym typeface="Symbol" panose="05050102010706020507" pitchFamily="18" charset="2"/>
              </a:rPr>
              <a:t>               </a:t>
            </a:r>
            <a:r>
              <a:rPr lang="en-US" altLang="en-US" sz="2000" b="1" dirty="0" smtClean="0">
                <a:sym typeface="Symbol" panose="05050102010706020507" pitchFamily="18" charset="2"/>
              </a:rPr>
              <a:t>where </a:t>
            </a:r>
            <a:r>
              <a:rPr lang="en-US" altLang="en-US" sz="2000" i="1" dirty="0" smtClean="0">
                <a:sym typeface="Symbol" panose="05050102010706020507" pitchFamily="18" charset="2"/>
              </a:rPr>
              <a:t>salary </a:t>
            </a:r>
            <a:r>
              <a:rPr lang="en-US" altLang="en-US" sz="2000" dirty="0" smtClean="0">
                <a:sym typeface="Symbol" panose="05050102010706020507" pitchFamily="18" charset="2"/>
              </a:rPr>
              <a:t>&gt; 100000;</a:t>
            </a:r>
            <a:br>
              <a:rPr lang="en-US" altLang="en-US" sz="2000" dirty="0" smtClean="0">
                <a:sym typeface="Symbol" panose="05050102010706020507" pitchFamily="18" charset="2"/>
              </a:rPr>
            </a:br>
            <a:r>
              <a:rPr lang="en-US" altLang="en-US" sz="2000" dirty="0" smtClean="0">
                <a:sym typeface="Symbol" panose="05050102010706020507" pitchFamily="18" charset="2"/>
              </a:rPr>
              <a:t>           </a:t>
            </a:r>
            <a:r>
              <a:rPr lang="en-US" altLang="en-US" sz="2000" b="1" dirty="0" smtClean="0">
                <a:sym typeface="Symbol" panose="05050102010706020507" pitchFamily="18" charset="2"/>
              </a:rPr>
              <a:t>update </a:t>
            </a:r>
            <a:r>
              <a:rPr lang="en-US" altLang="en-US" sz="2000" i="1" dirty="0" smtClean="0">
                <a:sym typeface="Symbol" panose="05050102010706020507" pitchFamily="18" charset="2"/>
              </a:rPr>
              <a:t>instructor</a:t>
            </a:r>
            <a:br>
              <a:rPr lang="en-US" altLang="en-US" sz="2000" i="1" dirty="0" smtClean="0">
                <a:sym typeface="Symbol" panose="05050102010706020507" pitchFamily="18" charset="2"/>
              </a:rPr>
            </a:br>
            <a:r>
              <a:rPr lang="en-US" altLang="en-US" sz="2000" i="1" dirty="0" smtClean="0">
                <a:sym typeface="Symbol" panose="05050102010706020507" pitchFamily="18" charset="2"/>
              </a:rPr>
              <a:t>                </a:t>
            </a:r>
            <a:r>
              <a:rPr lang="en-US" altLang="en-US" sz="2000" b="1" dirty="0" smtClean="0">
                <a:sym typeface="Symbol" panose="05050102010706020507" pitchFamily="18" charset="2"/>
              </a:rPr>
              <a:t>set </a:t>
            </a:r>
            <a:r>
              <a:rPr lang="en-US" altLang="en-US" sz="2000" i="1" dirty="0" smtClean="0">
                <a:sym typeface="Symbol" panose="05050102010706020507" pitchFamily="18" charset="2"/>
              </a:rPr>
              <a:t>salary </a:t>
            </a:r>
            <a:r>
              <a:rPr lang="en-US" altLang="en-US" sz="2000" dirty="0" smtClean="0">
                <a:sym typeface="Symbol" panose="05050102010706020507" pitchFamily="18" charset="2"/>
              </a:rPr>
              <a:t>= </a:t>
            </a:r>
            <a:r>
              <a:rPr lang="en-US" altLang="en-US" sz="2000" i="1" dirty="0" smtClean="0">
                <a:sym typeface="Symbol" panose="05050102010706020507" pitchFamily="18" charset="2"/>
              </a:rPr>
              <a:t>salary </a:t>
            </a:r>
            <a:r>
              <a:rPr lang="en-US" altLang="en-US" sz="2000" dirty="0" smtClean="0">
                <a:sym typeface="Symbol" panose="05050102010706020507" pitchFamily="18" charset="2"/>
              </a:rPr>
              <a:t>* 1.05</a:t>
            </a:r>
            <a:br>
              <a:rPr lang="en-US" altLang="en-US" sz="2000" dirty="0" smtClean="0">
                <a:sym typeface="Symbol" panose="05050102010706020507" pitchFamily="18" charset="2"/>
              </a:rPr>
            </a:br>
            <a:r>
              <a:rPr lang="en-US" altLang="en-US" sz="2000" dirty="0" smtClean="0">
                <a:sym typeface="Symbol" panose="05050102010706020507" pitchFamily="18" charset="2"/>
              </a:rPr>
              <a:t>                </a:t>
            </a:r>
            <a:r>
              <a:rPr lang="en-US" altLang="en-US" sz="2000" b="1" dirty="0" smtClean="0">
                <a:sym typeface="Symbol" panose="05050102010706020507" pitchFamily="18" charset="2"/>
              </a:rPr>
              <a:t>where </a:t>
            </a:r>
            <a:r>
              <a:rPr lang="en-US" altLang="en-US" sz="2000" i="1" dirty="0" smtClean="0">
                <a:sym typeface="Symbol" panose="05050102010706020507" pitchFamily="18" charset="2"/>
              </a:rPr>
              <a:t>salary </a:t>
            </a:r>
            <a:r>
              <a:rPr lang="en-US" altLang="en-US" sz="2000" dirty="0" smtClean="0">
                <a:sym typeface="Symbol" panose="05050102010706020507" pitchFamily="18" charset="2"/>
              </a:rPr>
              <a:t>&lt;= 100000;</a:t>
            </a:r>
          </a:p>
          <a:p>
            <a:pPr lvl="1">
              <a:tabLst>
                <a:tab pos="1752600" algn="l"/>
              </a:tabLst>
            </a:pPr>
            <a:r>
              <a:rPr lang="en-US" altLang="en-US" sz="2000" dirty="0" smtClean="0">
                <a:sym typeface="Symbol" panose="05050102010706020507" pitchFamily="18" charset="2"/>
              </a:rPr>
              <a:t>The order is important</a:t>
            </a:r>
          </a:p>
          <a:p>
            <a:pPr lvl="1">
              <a:tabLst>
                <a:tab pos="1752600" algn="l"/>
              </a:tabLst>
            </a:pPr>
            <a:r>
              <a:rPr lang="en-US" altLang="en-US" sz="2000" dirty="0" smtClean="0">
                <a:sym typeface="Symbol" panose="05050102010706020507" pitchFamily="18" charset="2"/>
              </a:rPr>
              <a:t>Can be done better using the </a:t>
            </a:r>
            <a:r>
              <a:rPr lang="en-US" altLang="en-US" sz="2000" b="1" dirty="0" smtClean="0">
                <a:sym typeface="Symbol" panose="05050102010706020507" pitchFamily="18" charset="2"/>
              </a:rPr>
              <a:t>case </a:t>
            </a:r>
            <a:r>
              <a:rPr lang="en-US" altLang="en-US" sz="2000" dirty="0" smtClean="0">
                <a:sym typeface="Symbol" panose="05050102010706020507" pitchFamily="18" charset="2"/>
              </a:rPr>
              <a:t>statement (next slide)</a:t>
            </a:r>
          </a:p>
        </p:txBody>
      </p:sp>
    </p:spTree>
    <p:extLst>
      <p:ext uri="{BB962C8B-B14F-4D97-AF65-F5344CB8AC3E}">
        <p14:creationId xmlns:p14="http://schemas.microsoft.com/office/powerpoint/2010/main" val="667285024"/>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7186" name="Rectangle 2"/>
          <p:cNvSpPr>
            <a:spLocks noGrp="1" noChangeArrowheads="1"/>
          </p:cNvSpPr>
          <p:nvPr>
            <p:ph type="title"/>
          </p:nvPr>
        </p:nvSpPr>
        <p:spPr>
          <a:xfrm>
            <a:off x="674370" y="0"/>
            <a:ext cx="8244126" cy="662940"/>
          </a:xfrm>
        </p:spPr>
        <p:txBody>
          <a:bodyPr/>
          <a:lstStyle/>
          <a:p>
            <a:pPr>
              <a:defRPr/>
            </a:pPr>
            <a:r>
              <a:rPr lang="en-US" dirty="0" smtClean="0"/>
              <a:t>Case Statement for Conditional Updates</a:t>
            </a:r>
          </a:p>
        </p:txBody>
      </p:sp>
      <p:sp>
        <p:nvSpPr>
          <p:cNvPr id="133123" name="Rectangle 3"/>
          <p:cNvSpPr>
            <a:spLocks noGrp="1" noChangeArrowheads="1"/>
          </p:cNvSpPr>
          <p:nvPr>
            <p:ph type="body" idx="1"/>
          </p:nvPr>
        </p:nvSpPr>
        <p:spPr>
          <a:xfrm>
            <a:off x="240745" y="985124"/>
            <a:ext cx="8803481" cy="2260996"/>
          </a:xfrm>
        </p:spPr>
        <p:txBody>
          <a:bodyPr/>
          <a:lstStyle/>
          <a:p>
            <a:r>
              <a:rPr lang="en-US" altLang="en-US" sz="2000" dirty="0" smtClean="0"/>
              <a:t>Same query as before but with case statement</a:t>
            </a:r>
          </a:p>
          <a:p>
            <a:pPr>
              <a:buFont typeface="Monotype Sorts" pitchFamily="2" charset="2"/>
              <a:buNone/>
            </a:pPr>
            <a:r>
              <a:rPr lang="en-US" altLang="en-US" sz="2000" dirty="0" smtClean="0"/>
              <a:t>		 </a:t>
            </a:r>
            <a:r>
              <a:rPr lang="en-US" altLang="en-US" sz="2000" b="1" dirty="0" smtClean="0"/>
              <a:t>update </a:t>
            </a:r>
            <a:r>
              <a:rPr lang="en-US" altLang="en-US" sz="2000" i="1" dirty="0" smtClean="0"/>
              <a:t>instructor</a:t>
            </a:r>
            <a:br>
              <a:rPr lang="en-US" altLang="en-US" sz="2000" i="1" dirty="0" smtClean="0"/>
            </a:br>
            <a:r>
              <a:rPr lang="en-US" altLang="en-US" sz="2000" i="1" dirty="0" smtClean="0"/>
              <a:t>               </a:t>
            </a:r>
            <a:r>
              <a:rPr lang="en-US" altLang="en-US" sz="2000" b="1" dirty="0" smtClean="0"/>
              <a:t>set </a:t>
            </a:r>
            <a:r>
              <a:rPr lang="en-US" altLang="en-US" sz="2000" i="1" dirty="0" smtClean="0"/>
              <a:t>salary </a:t>
            </a:r>
            <a:r>
              <a:rPr lang="en-US" altLang="en-US" sz="2000" dirty="0" smtClean="0"/>
              <a:t>= </a:t>
            </a:r>
            <a:r>
              <a:rPr lang="en-US" altLang="en-US" sz="2000" b="1" dirty="0" smtClean="0"/>
              <a:t>case</a:t>
            </a:r>
            <a:br>
              <a:rPr lang="en-US" altLang="en-US" sz="2000" b="1" dirty="0" smtClean="0"/>
            </a:br>
            <a:r>
              <a:rPr lang="en-US" altLang="en-US" sz="2000" b="1" dirty="0" smtClean="0"/>
              <a:t>                                      when </a:t>
            </a:r>
            <a:r>
              <a:rPr lang="en-US" altLang="en-US" sz="2000" i="1" dirty="0" smtClean="0"/>
              <a:t>salary </a:t>
            </a:r>
            <a:r>
              <a:rPr lang="en-US" altLang="en-US" sz="2000" dirty="0" smtClean="0"/>
              <a:t>&lt;= 100000 </a:t>
            </a:r>
            <a:r>
              <a:rPr lang="en-US" altLang="en-US" sz="2000" b="1" dirty="0" smtClean="0"/>
              <a:t>then </a:t>
            </a:r>
            <a:r>
              <a:rPr lang="en-US" altLang="en-US" sz="2000" i="1" dirty="0" smtClean="0"/>
              <a:t>salary </a:t>
            </a:r>
            <a:r>
              <a:rPr lang="en-US" altLang="en-US" sz="2000" dirty="0" smtClean="0"/>
              <a:t>* 1.05</a:t>
            </a:r>
            <a:br>
              <a:rPr lang="en-US" altLang="en-US" sz="2000" dirty="0" smtClean="0"/>
            </a:br>
            <a:r>
              <a:rPr lang="en-US" altLang="en-US" sz="2000" dirty="0" smtClean="0"/>
              <a:t>                                      </a:t>
            </a:r>
            <a:r>
              <a:rPr lang="en-US" altLang="en-US" sz="2000" b="1" dirty="0" smtClean="0"/>
              <a:t>else </a:t>
            </a:r>
            <a:r>
              <a:rPr lang="en-US" altLang="en-US" sz="2000" i="1" dirty="0" smtClean="0"/>
              <a:t>salary </a:t>
            </a:r>
            <a:r>
              <a:rPr lang="en-US" altLang="en-US" sz="2000" dirty="0" smtClean="0"/>
              <a:t>* 1.03</a:t>
            </a:r>
            <a:br>
              <a:rPr lang="en-US" altLang="en-US" sz="2000" dirty="0" smtClean="0"/>
            </a:br>
            <a:r>
              <a:rPr lang="en-US" altLang="en-US" sz="2000" dirty="0" smtClean="0"/>
              <a:t>                                     </a:t>
            </a:r>
            <a:r>
              <a:rPr lang="en-US" altLang="en-US" sz="2000" b="1" dirty="0" smtClean="0"/>
              <a:t>end</a:t>
            </a:r>
            <a:endParaRPr lang="en-US" altLang="en-US" sz="2000" dirty="0" smtClean="0"/>
          </a:p>
          <a:p>
            <a:pPr>
              <a:buFont typeface="Monotype Sorts" pitchFamily="2" charset="2"/>
              <a:buNone/>
            </a:pPr>
            <a:endParaRPr lang="en-US" altLang="en-US" sz="2000" dirty="0" smtClean="0"/>
          </a:p>
        </p:txBody>
      </p:sp>
    </p:spTree>
    <p:extLst>
      <p:ext uri="{BB962C8B-B14F-4D97-AF65-F5344CB8AC3E}">
        <p14:creationId xmlns:p14="http://schemas.microsoft.com/office/powerpoint/2010/main" val="279483705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a:defRPr/>
            </a:pPr>
            <a:r>
              <a:rPr lang="en-US" sz="4400" dirty="0"/>
              <a:t>Relational Query Languages</a:t>
            </a:r>
          </a:p>
        </p:txBody>
      </p:sp>
    </p:spTree>
    <p:extLst>
      <p:ext uri="{BB962C8B-B14F-4D97-AF65-F5344CB8AC3E}">
        <p14:creationId xmlns:p14="http://schemas.microsoft.com/office/powerpoint/2010/main" val="647266578"/>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5010" name="Rectangle 2"/>
          <p:cNvSpPr>
            <a:spLocks noGrp="1" noChangeArrowheads="1"/>
          </p:cNvSpPr>
          <p:nvPr>
            <p:ph type="title"/>
          </p:nvPr>
        </p:nvSpPr>
        <p:spPr>
          <a:xfrm>
            <a:off x="559594" y="110966"/>
            <a:ext cx="8404622" cy="457200"/>
          </a:xfrm>
        </p:spPr>
        <p:txBody>
          <a:bodyPr/>
          <a:lstStyle/>
          <a:p>
            <a:pPr>
              <a:defRPr/>
            </a:pPr>
            <a:r>
              <a:rPr lang="en-US" dirty="0" smtClean="0"/>
              <a:t>Updates with Scalar Subqueries</a:t>
            </a:r>
          </a:p>
        </p:txBody>
      </p:sp>
      <p:sp>
        <p:nvSpPr>
          <p:cNvPr id="135171" name="Rectangle 3"/>
          <p:cNvSpPr>
            <a:spLocks noGrp="1" noChangeArrowheads="1"/>
          </p:cNvSpPr>
          <p:nvPr>
            <p:ph type="body" idx="1"/>
          </p:nvPr>
        </p:nvSpPr>
        <p:spPr>
          <a:xfrm>
            <a:off x="160735" y="962264"/>
            <a:ext cx="8803481" cy="5095636"/>
          </a:xfrm>
        </p:spPr>
        <p:txBody>
          <a:bodyPr/>
          <a:lstStyle/>
          <a:p>
            <a:r>
              <a:rPr lang="en-US" altLang="en-US" sz="2000" dirty="0" err="1" smtClean="0"/>
              <a:t>Recompute</a:t>
            </a:r>
            <a:r>
              <a:rPr lang="en-US" altLang="en-US" sz="2000" dirty="0" smtClean="0"/>
              <a:t> and update </a:t>
            </a:r>
            <a:r>
              <a:rPr lang="en-US" altLang="en-US" sz="2000" dirty="0" err="1" smtClean="0"/>
              <a:t>tot_creds</a:t>
            </a:r>
            <a:r>
              <a:rPr lang="en-US" altLang="en-US" sz="2000" dirty="0" smtClean="0"/>
              <a:t> value for all students</a:t>
            </a:r>
          </a:p>
          <a:p>
            <a:pPr>
              <a:buFont typeface="Monotype Sorts" pitchFamily="2" charset="2"/>
              <a:buNone/>
            </a:pPr>
            <a:r>
              <a:rPr lang="en-US" altLang="en-US" sz="2000" b="1" dirty="0" smtClean="0"/>
              <a:t>       update </a:t>
            </a:r>
            <a:r>
              <a:rPr lang="en-US" altLang="en-US" sz="2000" i="1" dirty="0" smtClean="0"/>
              <a:t>student S </a:t>
            </a:r>
            <a:br>
              <a:rPr lang="en-US" altLang="en-US" sz="2000" i="1" dirty="0" smtClean="0"/>
            </a:br>
            <a:r>
              <a:rPr lang="en-US" altLang="en-US" sz="2000" i="1" dirty="0" smtClean="0"/>
              <a:t>     </a:t>
            </a:r>
            <a:r>
              <a:rPr lang="en-US" altLang="en-US" sz="2000" b="1" dirty="0" smtClean="0"/>
              <a:t>set </a:t>
            </a:r>
            <a:r>
              <a:rPr lang="en-US" altLang="en-US" sz="2000" i="1" dirty="0" err="1" smtClean="0"/>
              <a:t>tot_cred</a:t>
            </a:r>
            <a:r>
              <a:rPr lang="en-US" altLang="en-US" sz="2000" i="1" dirty="0" smtClean="0"/>
              <a:t> </a:t>
            </a:r>
            <a:r>
              <a:rPr lang="en-US" altLang="en-US" sz="2000" dirty="0" smtClean="0"/>
              <a:t>= (</a:t>
            </a:r>
            <a:r>
              <a:rPr lang="en-US" altLang="en-US" sz="2000" b="1" dirty="0" smtClean="0"/>
              <a:t>select sum</a:t>
            </a:r>
            <a:r>
              <a:rPr lang="en-US" altLang="en-US" sz="2000" dirty="0" smtClean="0"/>
              <a:t>(</a:t>
            </a:r>
            <a:r>
              <a:rPr lang="en-US" altLang="en-US" sz="2000" i="1" dirty="0" smtClean="0"/>
              <a:t>credits</a:t>
            </a:r>
            <a:r>
              <a:rPr lang="en-US" altLang="en-US" sz="2000" dirty="0" smtClean="0"/>
              <a:t>)</a:t>
            </a:r>
            <a:br>
              <a:rPr lang="en-US" altLang="en-US" sz="2000" dirty="0" smtClean="0"/>
            </a:br>
            <a:r>
              <a:rPr lang="en-US" altLang="en-US" sz="2000" dirty="0" smtClean="0"/>
              <a:t>                              </a:t>
            </a:r>
            <a:r>
              <a:rPr lang="en-US" altLang="en-US" sz="2000" b="1" dirty="0" smtClean="0"/>
              <a:t>from </a:t>
            </a:r>
            <a:r>
              <a:rPr lang="en-US" altLang="en-US" sz="2000" i="1" dirty="0" smtClean="0"/>
              <a:t>takes, course</a:t>
            </a:r>
            <a:br>
              <a:rPr lang="en-US" altLang="en-US" sz="2000" i="1" dirty="0" smtClean="0"/>
            </a:br>
            <a:r>
              <a:rPr lang="en-US" altLang="en-US" sz="2000" i="1" dirty="0" smtClean="0"/>
              <a:t>                              </a:t>
            </a:r>
            <a:r>
              <a:rPr lang="en-US" altLang="en-US" sz="2000" b="1" dirty="0" smtClean="0"/>
              <a:t>where </a:t>
            </a:r>
            <a:r>
              <a:rPr lang="en-US" altLang="en-US" sz="2000" i="1" dirty="0" err="1" smtClean="0"/>
              <a:t>takes.course_id</a:t>
            </a:r>
            <a:r>
              <a:rPr lang="en-US" altLang="en-US" sz="2000" i="1" dirty="0" smtClean="0"/>
              <a:t> </a:t>
            </a:r>
            <a:r>
              <a:rPr lang="en-US" altLang="en-US" sz="2000" dirty="0" smtClean="0"/>
              <a:t>= </a:t>
            </a:r>
            <a:r>
              <a:rPr lang="en-US" altLang="en-US" sz="2000" i="1" dirty="0" err="1" smtClean="0"/>
              <a:t>course.course_id</a:t>
            </a:r>
            <a:r>
              <a:rPr lang="en-US" altLang="en-US" sz="2000" i="1" dirty="0" smtClean="0"/>
              <a:t> </a:t>
            </a:r>
            <a:r>
              <a:rPr lang="en-US" altLang="en-US" sz="2000" b="1" dirty="0" smtClean="0"/>
              <a:t>and </a:t>
            </a:r>
            <a:br>
              <a:rPr lang="en-US" altLang="en-US" sz="2000" b="1" dirty="0" smtClean="0"/>
            </a:br>
            <a:r>
              <a:rPr lang="en-US" altLang="en-US" sz="2000" b="1" dirty="0" smtClean="0"/>
              <a:t>                                         </a:t>
            </a:r>
            <a:r>
              <a:rPr lang="en-US" altLang="en-US" sz="2000" i="1" dirty="0" smtClean="0"/>
              <a:t>S</a:t>
            </a:r>
            <a:r>
              <a:rPr lang="en-US" altLang="en-US" sz="2000" dirty="0" smtClean="0"/>
              <a:t>.</a:t>
            </a:r>
            <a:r>
              <a:rPr lang="en-US" altLang="en-US" sz="2000" i="1" dirty="0" smtClean="0"/>
              <a:t>ID</a:t>
            </a:r>
            <a:r>
              <a:rPr lang="en-US" altLang="en-US" sz="2000" dirty="0" smtClean="0"/>
              <a:t>= </a:t>
            </a:r>
            <a:r>
              <a:rPr lang="en-US" altLang="en-US" sz="2000" i="1" dirty="0" err="1" smtClean="0"/>
              <a:t>takes</a:t>
            </a:r>
            <a:r>
              <a:rPr lang="en-US" altLang="en-US" sz="2000" dirty="0" err="1" smtClean="0"/>
              <a:t>.</a:t>
            </a:r>
            <a:r>
              <a:rPr lang="en-US" altLang="en-US" sz="2000" i="1" dirty="0" err="1" smtClean="0"/>
              <a:t>ID.</a:t>
            </a:r>
            <a:r>
              <a:rPr lang="en-US" altLang="en-US" sz="2000" b="1" dirty="0" err="1" smtClean="0"/>
              <a:t>and</a:t>
            </a:r>
            <a:r>
              <a:rPr lang="en-US" altLang="en-US" sz="2000" b="1" dirty="0" smtClean="0"/>
              <a:t>                             				   </a:t>
            </a:r>
            <a:r>
              <a:rPr lang="en-US" altLang="en-US" sz="2000" i="1" dirty="0" err="1" smtClean="0"/>
              <a:t>takes</a:t>
            </a:r>
            <a:r>
              <a:rPr lang="en-US" altLang="en-US" sz="2000" dirty="0" err="1" smtClean="0"/>
              <a:t>.</a:t>
            </a:r>
            <a:r>
              <a:rPr lang="en-US" altLang="en-US" sz="2000" i="1" dirty="0" err="1" smtClean="0"/>
              <a:t>grade</a:t>
            </a:r>
            <a:r>
              <a:rPr lang="en-US" altLang="en-US" sz="2000" i="1" dirty="0" smtClean="0"/>
              <a:t> </a:t>
            </a:r>
            <a:r>
              <a:rPr lang="en-US" altLang="en-US" sz="2000" dirty="0" smtClean="0"/>
              <a:t>&lt;&gt; ’F’ </a:t>
            </a:r>
            <a:r>
              <a:rPr lang="en-US" altLang="en-US" sz="2000" b="1" dirty="0" smtClean="0"/>
              <a:t>and</a:t>
            </a:r>
            <a:br>
              <a:rPr lang="en-US" altLang="en-US" sz="2000" b="1" dirty="0" smtClean="0"/>
            </a:br>
            <a:r>
              <a:rPr lang="en-US" altLang="en-US" sz="2000" b="1" dirty="0" smtClean="0"/>
              <a:t>                                         </a:t>
            </a:r>
            <a:r>
              <a:rPr lang="en-US" altLang="en-US" sz="2000" i="1" dirty="0" err="1" smtClean="0"/>
              <a:t>takes</a:t>
            </a:r>
            <a:r>
              <a:rPr lang="en-US" altLang="en-US" sz="2000" dirty="0" err="1" smtClean="0"/>
              <a:t>.</a:t>
            </a:r>
            <a:r>
              <a:rPr lang="en-US" altLang="en-US" sz="2000" i="1" dirty="0" err="1" smtClean="0"/>
              <a:t>grade</a:t>
            </a:r>
            <a:r>
              <a:rPr lang="en-US" altLang="en-US" sz="2000" i="1" dirty="0" smtClean="0"/>
              <a:t> </a:t>
            </a:r>
            <a:r>
              <a:rPr lang="en-US" altLang="en-US" sz="2000" b="1" dirty="0" smtClean="0"/>
              <a:t>is not null</a:t>
            </a:r>
            <a:r>
              <a:rPr lang="en-US" altLang="en-US" sz="2000" dirty="0" smtClean="0"/>
              <a:t>);</a:t>
            </a:r>
          </a:p>
          <a:p>
            <a:r>
              <a:rPr lang="en-US" altLang="en-US" sz="2000" dirty="0" smtClean="0"/>
              <a:t>Sets </a:t>
            </a:r>
            <a:r>
              <a:rPr lang="en-US" altLang="en-US" sz="2000" i="1" dirty="0" err="1" smtClean="0"/>
              <a:t>tot_creds</a:t>
            </a:r>
            <a:r>
              <a:rPr lang="en-US" altLang="en-US" sz="2000" dirty="0" smtClean="0"/>
              <a:t> to null for students who have not taken any course</a:t>
            </a:r>
          </a:p>
          <a:p>
            <a:r>
              <a:rPr lang="en-US" altLang="en-US" sz="2000" dirty="0" smtClean="0"/>
              <a:t>Instead of </a:t>
            </a:r>
            <a:r>
              <a:rPr lang="en-US" altLang="en-US" sz="2000" b="1" dirty="0" smtClean="0"/>
              <a:t>sum</a:t>
            </a:r>
            <a:r>
              <a:rPr lang="en-US" altLang="en-US" sz="2000" dirty="0" smtClean="0"/>
              <a:t>(</a:t>
            </a:r>
            <a:r>
              <a:rPr lang="en-US" altLang="en-US" sz="2000" i="1" dirty="0" smtClean="0"/>
              <a:t>credits</a:t>
            </a:r>
            <a:r>
              <a:rPr lang="en-US" altLang="en-US" sz="2000" dirty="0" smtClean="0"/>
              <a:t>), use:</a:t>
            </a:r>
          </a:p>
          <a:p>
            <a:pPr>
              <a:buFont typeface="Monotype Sorts" pitchFamily="2" charset="2"/>
              <a:buNone/>
            </a:pPr>
            <a:r>
              <a:rPr lang="en-US" altLang="en-US" sz="2000" b="1" dirty="0" smtClean="0"/>
              <a:t>                  case </a:t>
            </a:r>
            <a:br>
              <a:rPr lang="en-US" altLang="en-US" sz="2000" b="1" dirty="0" smtClean="0"/>
            </a:br>
            <a:r>
              <a:rPr lang="en-US" altLang="en-US" sz="2000" b="1" dirty="0" smtClean="0"/>
              <a:t>                 when sum</a:t>
            </a:r>
            <a:r>
              <a:rPr lang="en-US" altLang="en-US" sz="2000" dirty="0" smtClean="0"/>
              <a:t>(</a:t>
            </a:r>
            <a:r>
              <a:rPr lang="en-US" altLang="en-US" sz="2000" i="1" dirty="0" smtClean="0"/>
              <a:t>credits</a:t>
            </a:r>
            <a:r>
              <a:rPr lang="en-US" altLang="en-US" sz="2000" dirty="0" smtClean="0"/>
              <a:t>) </a:t>
            </a:r>
            <a:r>
              <a:rPr lang="en-US" altLang="en-US" sz="2000" b="1" dirty="0" smtClean="0"/>
              <a:t>is not null then sum</a:t>
            </a:r>
            <a:r>
              <a:rPr lang="en-US" altLang="en-US" sz="2000" dirty="0" smtClean="0"/>
              <a:t>(</a:t>
            </a:r>
            <a:r>
              <a:rPr lang="en-US" altLang="en-US" sz="2000" i="1" dirty="0" smtClean="0"/>
              <a:t>credits</a:t>
            </a:r>
            <a:r>
              <a:rPr lang="en-US" altLang="en-US" sz="2000" dirty="0" smtClean="0"/>
              <a:t>)</a:t>
            </a:r>
            <a:br>
              <a:rPr lang="en-US" altLang="en-US" sz="2000" dirty="0" smtClean="0"/>
            </a:br>
            <a:r>
              <a:rPr lang="en-US" altLang="en-US" sz="2000" dirty="0" smtClean="0"/>
              <a:t>                 </a:t>
            </a:r>
            <a:r>
              <a:rPr lang="en-US" altLang="en-US" sz="2000" b="1" dirty="0" smtClean="0"/>
              <a:t>else </a:t>
            </a:r>
            <a:r>
              <a:rPr lang="en-US" altLang="en-US" sz="2000" dirty="0" smtClean="0"/>
              <a:t>0</a:t>
            </a:r>
            <a:br>
              <a:rPr lang="en-US" altLang="en-US" sz="2000" dirty="0" smtClean="0"/>
            </a:br>
            <a:r>
              <a:rPr lang="en-US" altLang="en-US" sz="2000" dirty="0" smtClean="0"/>
              <a:t>             </a:t>
            </a:r>
            <a:r>
              <a:rPr lang="en-US" altLang="en-US" sz="2000" b="1" dirty="0" smtClean="0"/>
              <a:t>end</a:t>
            </a:r>
            <a:endParaRPr lang="en-US" altLang="en-US" sz="2000" dirty="0" smtClean="0"/>
          </a:p>
          <a:p>
            <a:pPr>
              <a:buFont typeface="Monotype Sorts" pitchFamily="2" charset="2"/>
              <a:buNone/>
            </a:pPr>
            <a:endParaRPr lang="en-US" altLang="en-US" sz="2000" dirty="0" smtClean="0"/>
          </a:p>
          <a:p>
            <a:endParaRPr lang="en-US" altLang="en-US" sz="2000" dirty="0" smtClean="0"/>
          </a:p>
        </p:txBody>
      </p:sp>
    </p:spTree>
    <p:extLst>
      <p:ext uri="{BB962C8B-B14F-4D97-AF65-F5344CB8AC3E}">
        <p14:creationId xmlns:p14="http://schemas.microsoft.com/office/powerpoint/2010/main" val="263695526"/>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0258" name="Rectangle 2"/>
          <p:cNvSpPr>
            <a:spLocks noGrp="1" noChangeArrowheads="1"/>
          </p:cNvSpPr>
          <p:nvPr>
            <p:ph type="ctrTitle"/>
          </p:nvPr>
        </p:nvSpPr>
        <p:spPr>
          <a:xfrm>
            <a:off x="685800" y="2674620"/>
            <a:ext cx="7772400" cy="754380"/>
          </a:xfrm>
        </p:spPr>
        <p:txBody>
          <a:bodyPr/>
          <a:lstStyle/>
          <a:p>
            <a:pPr>
              <a:defRPr/>
            </a:pPr>
            <a:r>
              <a:rPr lang="en-US" sz="3200" dirty="0" smtClean="0"/>
              <a:t>End of Chapter 3</a:t>
            </a:r>
          </a:p>
        </p:txBody>
      </p:sp>
    </p:spTree>
    <p:extLst>
      <p:ext uri="{BB962C8B-B14F-4D97-AF65-F5344CB8AC3E}">
        <p14:creationId xmlns:p14="http://schemas.microsoft.com/office/powerpoint/2010/main" val="2599868281"/>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0258" name="Rectangle 2"/>
          <p:cNvSpPr>
            <a:spLocks noGrp="1" noChangeArrowheads="1"/>
          </p:cNvSpPr>
          <p:nvPr>
            <p:ph type="ctrTitle"/>
          </p:nvPr>
        </p:nvSpPr>
        <p:spPr/>
        <p:txBody>
          <a:bodyPr/>
          <a:lstStyle/>
          <a:p>
            <a:pPr>
              <a:defRPr/>
            </a:pPr>
            <a:r>
              <a:rPr lang="en-US" dirty="0" smtClean="0"/>
              <a:t>End of Chapter 3</a:t>
            </a:r>
          </a:p>
        </p:txBody>
      </p:sp>
    </p:spTree>
    <p:extLst>
      <p:ext uri="{BB962C8B-B14F-4D97-AF65-F5344CB8AC3E}">
        <p14:creationId xmlns:p14="http://schemas.microsoft.com/office/powerpoint/2010/main" val="13525019"/>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250" name="Rectangle 2"/>
          <p:cNvSpPr>
            <a:spLocks noGrp="1" noChangeArrowheads="1"/>
          </p:cNvSpPr>
          <p:nvPr>
            <p:ph type="ctrTitle"/>
          </p:nvPr>
        </p:nvSpPr>
        <p:spPr/>
        <p:txBody>
          <a:bodyPr/>
          <a:lstStyle/>
          <a:p>
            <a:pPr>
              <a:defRPr/>
            </a:pPr>
            <a:r>
              <a:rPr lang="en-US" sz="3200" dirty="0">
                <a:ea typeface="+mj-ea"/>
              </a:rPr>
              <a:t>Chapter 4: Intermediate SQL</a:t>
            </a:r>
          </a:p>
        </p:txBody>
      </p:sp>
    </p:spTree>
    <p:extLst>
      <p:ext uri="{BB962C8B-B14F-4D97-AF65-F5344CB8AC3E}">
        <p14:creationId xmlns:p14="http://schemas.microsoft.com/office/powerpoint/2010/main" val="4250955796"/>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1298" name="Rectangle 2"/>
          <p:cNvSpPr>
            <a:spLocks noGrp="1" noChangeArrowheads="1"/>
          </p:cNvSpPr>
          <p:nvPr>
            <p:ph type="title"/>
          </p:nvPr>
        </p:nvSpPr>
        <p:spPr/>
        <p:txBody>
          <a:bodyPr vert="horz" wrap="square" lIns="67866" tIns="33338" rIns="67866" bIns="33338" numCol="1" anchor="ctr" anchorCtr="0" compatLnSpc="1">
            <a:prstTxWarp prst="textNoShape">
              <a:avLst/>
            </a:prstTxWarp>
          </a:bodyPr>
          <a:lstStyle/>
          <a:p>
            <a:pPr>
              <a:defRPr/>
            </a:pPr>
            <a:r>
              <a:rPr lang="en-US" dirty="0">
                <a:ea typeface="+mj-ea"/>
              </a:rPr>
              <a:t>Chapter 4:  Intermediate SQL</a:t>
            </a:r>
          </a:p>
        </p:txBody>
      </p:sp>
      <p:sp>
        <p:nvSpPr>
          <p:cNvPr id="17411" name="Rectangle 3"/>
          <p:cNvSpPr>
            <a:spLocks noGrp="1" noChangeArrowheads="1"/>
          </p:cNvSpPr>
          <p:nvPr>
            <p:ph type="body" idx="1"/>
          </p:nvPr>
        </p:nvSpPr>
        <p:spPr>
          <a:xfrm>
            <a:off x="297180" y="1131570"/>
            <a:ext cx="7013259" cy="4103609"/>
          </a:xfrm>
          <a:noFill/>
        </p:spPr>
        <p:txBody>
          <a:bodyPr vert="horz" wrap="square" lIns="67866" tIns="33338" rIns="67866" bIns="33338" numCol="1" anchor="t" anchorCtr="0" compatLnSpc="1">
            <a:prstTxWarp prst="textNoShape">
              <a:avLst/>
            </a:prstTxWarp>
          </a:bodyPr>
          <a:lstStyle/>
          <a:p>
            <a:r>
              <a:rPr lang="en-US" sz="2000" dirty="0"/>
              <a:t>Join  Expressions</a:t>
            </a:r>
            <a:endParaRPr lang="en-US" sz="2000" dirty="0" smtClean="0"/>
          </a:p>
          <a:p>
            <a:r>
              <a:rPr lang="en-US" sz="2000" dirty="0"/>
              <a:t>Views</a:t>
            </a:r>
            <a:endParaRPr lang="en-US" sz="2000" dirty="0" smtClean="0"/>
          </a:p>
          <a:p>
            <a:r>
              <a:rPr lang="en-US" sz="2000" dirty="0"/>
              <a:t>Transactions</a:t>
            </a:r>
            <a:endParaRPr lang="en-US" sz="2000" dirty="0" smtClean="0"/>
          </a:p>
          <a:p>
            <a:r>
              <a:rPr lang="en-US" sz="2000" dirty="0"/>
              <a:t>Integrity Constraints</a:t>
            </a:r>
            <a:endParaRPr lang="en-US" sz="2000" dirty="0" smtClean="0"/>
          </a:p>
          <a:p>
            <a:r>
              <a:rPr lang="en-US" sz="2000" dirty="0"/>
              <a:t>SQL Data Types and Schemas</a:t>
            </a:r>
            <a:endParaRPr lang="en-US" sz="2000" dirty="0" smtClean="0"/>
          </a:p>
          <a:p>
            <a:r>
              <a:rPr lang="en-US" sz="2000" dirty="0"/>
              <a:t>Authorization</a:t>
            </a:r>
            <a:endParaRPr lang="en-US" sz="2000" dirty="0" smtClean="0"/>
          </a:p>
        </p:txBody>
      </p:sp>
    </p:spTree>
    <p:extLst>
      <p:ext uri="{BB962C8B-B14F-4D97-AF65-F5344CB8AC3E}">
        <p14:creationId xmlns:p14="http://schemas.microsoft.com/office/powerpoint/2010/main" val="1292076980"/>
      </p:ext>
    </p:extLst>
  </p:cSld>
  <p:clrMapOvr>
    <a:masterClrMapping/>
  </p:clrMapOvr>
  <p:transition spd="slow"/>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346" name="Rectangle 2"/>
          <p:cNvSpPr>
            <a:spLocks noGrp="1" noChangeArrowheads="1"/>
          </p:cNvSpPr>
          <p:nvPr>
            <p:ph type="title"/>
          </p:nvPr>
        </p:nvSpPr>
        <p:spPr/>
        <p:txBody>
          <a:bodyPr/>
          <a:lstStyle/>
          <a:p>
            <a:pPr>
              <a:defRPr/>
            </a:pPr>
            <a:r>
              <a:rPr lang="en-US" sz="2800" dirty="0">
                <a:ea typeface="+mj-ea"/>
              </a:rPr>
              <a:t>Joined Relations</a:t>
            </a:r>
          </a:p>
        </p:txBody>
      </p:sp>
      <p:sp>
        <p:nvSpPr>
          <p:cNvPr id="6147" name="Rectangle 3"/>
          <p:cNvSpPr>
            <a:spLocks noGrp="1" noChangeArrowheads="1"/>
          </p:cNvSpPr>
          <p:nvPr>
            <p:ph type="body" idx="1"/>
          </p:nvPr>
        </p:nvSpPr>
        <p:spPr>
          <a:xfrm>
            <a:off x="166255" y="902525"/>
            <a:ext cx="8679295" cy="5355771"/>
          </a:xfrm>
        </p:spPr>
        <p:txBody>
          <a:bodyPr/>
          <a:lstStyle/>
          <a:p>
            <a:r>
              <a:rPr lang="en-US" altLang="en-US" sz="2000" b="1" dirty="0">
                <a:solidFill>
                  <a:srgbClr val="002060"/>
                </a:solidFill>
                <a:ea typeface="ＭＳ Ｐゴシック" pitchFamily="34" charset="-128"/>
              </a:rPr>
              <a:t>Join operations</a:t>
            </a:r>
            <a:r>
              <a:rPr lang="en-US" altLang="en-US" sz="2000" dirty="0">
                <a:solidFill>
                  <a:srgbClr val="002060"/>
                </a:solidFill>
                <a:ea typeface="ＭＳ Ｐゴシック" pitchFamily="34" charset="-128"/>
              </a:rPr>
              <a:t> </a:t>
            </a:r>
            <a:r>
              <a:rPr lang="en-US" altLang="en-US" sz="2000" dirty="0">
                <a:ea typeface="ＭＳ Ｐゴシック" pitchFamily="34" charset="-128"/>
              </a:rPr>
              <a:t>take two relations and return as a result another relation.</a:t>
            </a:r>
          </a:p>
          <a:p>
            <a:r>
              <a:rPr lang="en-US" altLang="en-US" sz="2000" dirty="0">
                <a:ea typeface="ＭＳ Ｐゴシック" pitchFamily="34" charset="-128"/>
              </a:rPr>
              <a:t>A join operation is a Cartesian product which requires that tuples in the two relations match (under some condition).  It also specifies the attributes that are present in the result of the join </a:t>
            </a:r>
          </a:p>
          <a:p>
            <a:r>
              <a:rPr lang="en-US" altLang="en-US" sz="2000" dirty="0">
                <a:ea typeface="ＭＳ Ｐゴシック" pitchFamily="34" charset="-128"/>
              </a:rPr>
              <a:t>The join operations are typically used as subquery expressions in the </a:t>
            </a:r>
            <a:r>
              <a:rPr lang="en-US" altLang="en-US" sz="2000" b="1" dirty="0">
                <a:ea typeface="ＭＳ Ｐゴシック" pitchFamily="34" charset="-128"/>
              </a:rPr>
              <a:t>from </a:t>
            </a:r>
            <a:r>
              <a:rPr lang="en-US" altLang="en-US" sz="2000" dirty="0">
                <a:ea typeface="ＭＳ Ｐゴシック" pitchFamily="34" charset="-128"/>
              </a:rPr>
              <a:t>clause</a:t>
            </a:r>
          </a:p>
          <a:p>
            <a:r>
              <a:rPr lang="en-US" altLang="en-US" sz="2000" dirty="0">
                <a:ea typeface="ＭＳ Ｐゴシック" pitchFamily="34" charset="-128"/>
              </a:rPr>
              <a:t>Three types of joins:</a:t>
            </a:r>
          </a:p>
          <a:p>
            <a:pPr lvl="1"/>
            <a:r>
              <a:rPr lang="en-US" altLang="en-US" sz="2000" dirty="0">
                <a:ea typeface="ＭＳ Ｐゴシック" pitchFamily="34" charset="-128"/>
              </a:rPr>
              <a:t>Natural join</a:t>
            </a:r>
          </a:p>
          <a:p>
            <a:pPr lvl="1"/>
            <a:r>
              <a:rPr lang="en-US" altLang="en-US" sz="2000" dirty="0">
                <a:ea typeface="ＭＳ Ｐゴシック" pitchFamily="34" charset="-128"/>
              </a:rPr>
              <a:t>Inner join</a:t>
            </a:r>
          </a:p>
          <a:p>
            <a:pPr lvl="1"/>
            <a:r>
              <a:rPr lang="en-US" altLang="en-US" sz="2000" dirty="0">
                <a:ea typeface="ＭＳ Ｐゴシック" pitchFamily="34" charset="-128"/>
              </a:rPr>
              <a:t>Outer join</a:t>
            </a:r>
          </a:p>
          <a:p>
            <a:pPr lvl="1">
              <a:buFont typeface="Monotype Sorts" charset="2"/>
              <a:buNone/>
            </a:pPr>
            <a:endParaRPr lang="en-US" altLang="en-US" sz="2000" dirty="0">
              <a:ea typeface="ＭＳ Ｐゴシック" pitchFamily="34" charset="-128"/>
            </a:endParaRPr>
          </a:p>
          <a:p>
            <a:endParaRPr lang="en-US" altLang="en-US" sz="2000" dirty="0">
              <a:ea typeface="ＭＳ Ｐゴシック" pitchFamily="34" charset="-128"/>
            </a:endParaRPr>
          </a:p>
        </p:txBody>
      </p:sp>
    </p:spTree>
    <p:extLst>
      <p:ext uri="{BB962C8B-B14F-4D97-AF65-F5344CB8AC3E}">
        <p14:creationId xmlns:p14="http://schemas.microsoft.com/office/powerpoint/2010/main" val="1724456388"/>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9410" name="Rectangle 2"/>
          <p:cNvSpPr>
            <a:spLocks noGrp="1" noChangeArrowheads="1"/>
          </p:cNvSpPr>
          <p:nvPr>
            <p:ph type="title"/>
          </p:nvPr>
        </p:nvSpPr>
        <p:spPr/>
        <p:txBody>
          <a:bodyPr/>
          <a:lstStyle/>
          <a:p>
            <a:pPr>
              <a:defRPr/>
            </a:pPr>
            <a:r>
              <a:rPr lang="en-US" sz="2800" dirty="0"/>
              <a:t>Natural Join in SQL</a:t>
            </a:r>
          </a:p>
        </p:txBody>
      </p:sp>
      <p:sp>
        <p:nvSpPr>
          <p:cNvPr id="7171" name="Rectangle 3"/>
          <p:cNvSpPr>
            <a:spLocks noGrp="1" noChangeArrowheads="1"/>
          </p:cNvSpPr>
          <p:nvPr>
            <p:ph type="body" idx="1"/>
          </p:nvPr>
        </p:nvSpPr>
        <p:spPr>
          <a:xfrm>
            <a:off x="225632" y="985652"/>
            <a:ext cx="8619918" cy="5272644"/>
          </a:xfrm>
        </p:spPr>
        <p:txBody>
          <a:bodyPr/>
          <a:lstStyle/>
          <a:p>
            <a:r>
              <a:rPr lang="en-US" altLang="en-US" sz="2000" dirty="0">
                <a:ea typeface="ＭＳ Ｐゴシック" pitchFamily="34" charset="-128"/>
              </a:rPr>
              <a:t>Natural join matches tuples with the same values for all common attributes, and retains only one copy of each common column.</a:t>
            </a:r>
          </a:p>
          <a:p>
            <a:r>
              <a:rPr lang="en-US" altLang="en-US" sz="2000" dirty="0">
                <a:ea typeface="ＭＳ Ｐゴシック" pitchFamily="34" charset="-128"/>
              </a:rPr>
              <a:t>List the names of instructors along with the course ID of the courses that they taught</a:t>
            </a:r>
          </a:p>
          <a:p>
            <a:pPr lvl="1"/>
            <a:r>
              <a:rPr lang="en-US" altLang="en-US" sz="2000" b="1" dirty="0">
                <a:ea typeface="ＭＳ Ｐゴシック" pitchFamily="34" charset="-128"/>
              </a:rPr>
              <a:t>select </a:t>
            </a:r>
            <a:r>
              <a:rPr lang="en-US" altLang="en-US" sz="2000" i="1" dirty="0">
                <a:ea typeface="ＭＳ Ｐゴシック" pitchFamily="34" charset="-128"/>
              </a:rPr>
              <a:t>name</a:t>
            </a:r>
            <a:r>
              <a:rPr lang="en-US" altLang="en-US" sz="2000" dirty="0">
                <a:ea typeface="ＭＳ Ｐゴシック" pitchFamily="34" charset="-128"/>
              </a:rPr>
              <a:t>, </a:t>
            </a:r>
            <a:r>
              <a:rPr lang="en-US" altLang="en-US" sz="2000" i="1" dirty="0" err="1">
                <a:ea typeface="ＭＳ Ｐゴシック" pitchFamily="34" charset="-128"/>
              </a:rPr>
              <a:t>course_id</a:t>
            </a:r>
            <a:r>
              <a:rPr lang="en-US" altLang="en-US" sz="2000" i="1" dirty="0">
                <a:ea typeface="ＭＳ Ｐゴシック" pitchFamily="34" charset="-128"/>
              </a:rPr>
              <a:t/>
            </a:r>
            <a:br>
              <a:rPr lang="en-US" altLang="en-US" sz="2000" i="1" dirty="0">
                <a:ea typeface="ＭＳ Ｐゴシック" pitchFamily="34" charset="-128"/>
              </a:rPr>
            </a:br>
            <a:r>
              <a:rPr lang="en-US" altLang="en-US" sz="2000" b="1" dirty="0">
                <a:ea typeface="ＭＳ Ｐゴシック" pitchFamily="34" charset="-128"/>
              </a:rPr>
              <a:t>from </a:t>
            </a:r>
            <a:r>
              <a:rPr lang="en-US" altLang="en-US" sz="2000" i="1" dirty="0">
                <a:ea typeface="ＭＳ Ｐゴシック" pitchFamily="34" charset="-128"/>
              </a:rPr>
              <a:t> students, takes</a:t>
            </a:r>
            <a:br>
              <a:rPr lang="en-US" altLang="en-US" sz="2000" i="1" dirty="0">
                <a:ea typeface="ＭＳ Ｐゴシック" pitchFamily="34" charset="-128"/>
              </a:rPr>
            </a:br>
            <a:r>
              <a:rPr lang="en-US" altLang="en-US" sz="2000" b="1" dirty="0">
                <a:ea typeface="ＭＳ Ｐゴシック" pitchFamily="34" charset="-128"/>
              </a:rPr>
              <a:t>where </a:t>
            </a:r>
            <a:r>
              <a:rPr lang="en-US" altLang="en-US" sz="2000" i="1" dirty="0">
                <a:ea typeface="ＭＳ Ｐゴシック" pitchFamily="34" charset="-128"/>
              </a:rPr>
              <a:t>student.ID </a:t>
            </a:r>
            <a:r>
              <a:rPr lang="en-US" altLang="en-US" sz="2000" dirty="0">
                <a:ea typeface="ＭＳ Ｐゴシック" pitchFamily="34" charset="-128"/>
              </a:rPr>
              <a:t>= </a:t>
            </a:r>
            <a:r>
              <a:rPr lang="en-US" altLang="en-US" sz="2000" i="1" dirty="0">
                <a:ea typeface="ＭＳ Ｐゴシック" pitchFamily="34" charset="-128"/>
              </a:rPr>
              <a:t>takes.ID</a:t>
            </a:r>
            <a:r>
              <a:rPr lang="en-US" altLang="en-US" sz="2000" dirty="0">
                <a:ea typeface="ＭＳ Ｐゴシック" pitchFamily="34" charset="-128"/>
              </a:rPr>
              <a:t>;</a:t>
            </a:r>
          </a:p>
          <a:p>
            <a:r>
              <a:rPr lang="en-US" altLang="en-US" sz="2000" dirty="0">
                <a:ea typeface="ＭＳ Ｐゴシック" pitchFamily="34" charset="-128"/>
              </a:rPr>
              <a:t>Same query in SQL with “natural join” construct</a:t>
            </a:r>
          </a:p>
          <a:p>
            <a:pPr lvl="1"/>
            <a:r>
              <a:rPr lang="en-US" altLang="en-US" sz="2000" b="1" dirty="0">
                <a:ea typeface="ＭＳ Ｐゴシック" pitchFamily="34" charset="-128"/>
              </a:rPr>
              <a:t>select </a:t>
            </a:r>
            <a:r>
              <a:rPr lang="en-US" altLang="en-US" sz="2000" i="1" dirty="0">
                <a:ea typeface="ＭＳ Ｐゴシック" pitchFamily="34" charset="-128"/>
              </a:rPr>
              <a:t>name</a:t>
            </a:r>
            <a:r>
              <a:rPr lang="en-US" altLang="en-US" sz="2000" dirty="0">
                <a:ea typeface="ＭＳ Ｐゴシック" pitchFamily="34" charset="-128"/>
              </a:rPr>
              <a:t>,</a:t>
            </a:r>
            <a:r>
              <a:rPr lang="en-US" altLang="en-US" sz="2000" i="1" dirty="0">
                <a:ea typeface="ＭＳ Ｐゴシック" pitchFamily="34" charset="-128"/>
              </a:rPr>
              <a:t> </a:t>
            </a:r>
            <a:r>
              <a:rPr lang="en-US" altLang="en-US" sz="2000" i="1" dirty="0" err="1">
                <a:ea typeface="ＭＳ Ｐゴシック" pitchFamily="34" charset="-128"/>
              </a:rPr>
              <a:t>course_id</a:t>
            </a:r>
            <a:r>
              <a:rPr lang="en-US" altLang="en-US" sz="2000" i="1" dirty="0">
                <a:ea typeface="ＭＳ Ｐゴシック" pitchFamily="34" charset="-128"/>
              </a:rPr>
              <a:t/>
            </a:r>
            <a:br>
              <a:rPr lang="en-US" altLang="en-US" sz="2000" i="1" dirty="0">
                <a:ea typeface="ＭＳ Ｐゴシック" pitchFamily="34" charset="-128"/>
              </a:rPr>
            </a:br>
            <a:r>
              <a:rPr lang="en-US" altLang="en-US" sz="2000" b="1" dirty="0">
                <a:ea typeface="ＭＳ Ｐゴシック" pitchFamily="34" charset="-128"/>
              </a:rPr>
              <a:t>from </a:t>
            </a:r>
            <a:r>
              <a:rPr lang="en-US" altLang="en-US" sz="2000" i="1" dirty="0">
                <a:ea typeface="ＭＳ Ｐゴシック" pitchFamily="34" charset="-128"/>
              </a:rPr>
              <a:t>student </a:t>
            </a:r>
            <a:r>
              <a:rPr lang="en-US" altLang="en-US" sz="2000" b="1" dirty="0">
                <a:ea typeface="ＭＳ Ｐゴシック" pitchFamily="34" charset="-128"/>
              </a:rPr>
              <a:t>natural join </a:t>
            </a:r>
            <a:r>
              <a:rPr lang="en-US" altLang="en-US" sz="2000" i="1" dirty="0">
                <a:ea typeface="ＭＳ Ｐゴシック" pitchFamily="34" charset="-128"/>
              </a:rPr>
              <a:t>takes</a:t>
            </a:r>
            <a:r>
              <a:rPr lang="en-US" altLang="en-US" sz="2000" dirty="0">
                <a:ea typeface="ＭＳ Ｐゴシック" pitchFamily="34" charset="-128"/>
              </a:rPr>
              <a:t>;</a:t>
            </a:r>
          </a:p>
          <a:p>
            <a:pPr>
              <a:buFont typeface="Monotype Sorts" charset="2"/>
              <a:buNone/>
            </a:pPr>
            <a:endParaRPr lang="en-US" altLang="en-US" sz="2000" dirty="0">
              <a:ea typeface="ＭＳ Ｐゴシック" pitchFamily="34" charset="-128"/>
            </a:endParaRPr>
          </a:p>
        </p:txBody>
      </p:sp>
    </p:spTree>
    <p:extLst>
      <p:ext uri="{BB962C8B-B14F-4D97-AF65-F5344CB8AC3E}">
        <p14:creationId xmlns:p14="http://schemas.microsoft.com/office/powerpoint/2010/main" val="1301829841"/>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9410" name="Rectangle 2"/>
          <p:cNvSpPr>
            <a:spLocks noGrp="1" noChangeArrowheads="1"/>
          </p:cNvSpPr>
          <p:nvPr>
            <p:ph type="title"/>
          </p:nvPr>
        </p:nvSpPr>
        <p:spPr/>
        <p:txBody>
          <a:bodyPr/>
          <a:lstStyle/>
          <a:p>
            <a:pPr>
              <a:defRPr/>
            </a:pPr>
            <a:r>
              <a:rPr lang="en-US" sz="2800" dirty="0"/>
              <a:t>Natural Join in SQL (Cont.)</a:t>
            </a:r>
          </a:p>
        </p:txBody>
      </p:sp>
      <p:sp>
        <p:nvSpPr>
          <p:cNvPr id="7171" name="Rectangle 3"/>
          <p:cNvSpPr>
            <a:spLocks noGrp="1" noChangeArrowheads="1"/>
          </p:cNvSpPr>
          <p:nvPr>
            <p:ph type="body" idx="1"/>
          </p:nvPr>
        </p:nvSpPr>
        <p:spPr>
          <a:xfrm>
            <a:off x="201880" y="890648"/>
            <a:ext cx="8643669" cy="5332022"/>
          </a:xfrm>
        </p:spPr>
        <p:txBody>
          <a:bodyPr/>
          <a:lstStyle/>
          <a:p>
            <a:r>
              <a:rPr lang="en-US" altLang="en-US" sz="2000" dirty="0">
                <a:ea typeface="ＭＳ Ｐゴシック" pitchFamily="34" charset="-128"/>
              </a:rPr>
              <a:t>The </a:t>
            </a:r>
            <a:r>
              <a:rPr lang="en-US" altLang="en-US" sz="2000" b="1" dirty="0">
                <a:ea typeface="ＭＳ Ｐゴシック" pitchFamily="34" charset="-128"/>
              </a:rPr>
              <a:t>from</a:t>
            </a:r>
            <a:r>
              <a:rPr lang="en-US" altLang="en-US" sz="2000" dirty="0">
                <a:ea typeface="ＭＳ Ｐゴシック" pitchFamily="34" charset="-128"/>
              </a:rPr>
              <a:t> clause </a:t>
            </a:r>
            <a:r>
              <a:rPr lang="en-US" altLang="en-US" sz="2000" dirty="0" smtClean="0">
                <a:ea typeface="ＭＳ Ｐゴシック" pitchFamily="34" charset="-128"/>
              </a:rPr>
              <a:t>can </a:t>
            </a:r>
            <a:r>
              <a:rPr lang="en-US" altLang="en-US" sz="2000" dirty="0">
                <a:ea typeface="ＭＳ Ｐゴシック" pitchFamily="34" charset="-128"/>
              </a:rPr>
              <a:t>have multiple relations combined using natural join:</a:t>
            </a:r>
          </a:p>
          <a:p>
            <a:pPr lvl="1">
              <a:buNone/>
            </a:pPr>
            <a:r>
              <a:rPr lang="en-US" altLang="en-US" sz="2000" b="1" dirty="0">
                <a:ea typeface="ＭＳ Ｐゴシック" pitchFamily="34" charset="-128"/>
              </a:rPr>
              <a:t>     select </a:t>
            </a:r>
            <a:r>
              <a:rPr lang="en-US" altLang="en-US" sz="2000" i="1" dirty="0">
                <a:ea typeface="ＭＳ Ｐゴシック" pitchFamily="34" charset="-128"/>
              </a:rPr>
              <a:t> A</a:t>
            </a:r>
            <a:r>
              <a:rPr lang="en-US" altLang="en-US" sz="2000" i="1" baseline="-25000" dirty="0">
                <a:ea typeface="ＭＳ Ｐゴシック" pitchFamily="34" charset="-128"/>
              </a:rPr>
              <a:t>1</a:t>
            </a:r>
            <a:r>
              <a:rPr lang="en-US" altLang="en-US" sz="2000" i="1" dirty="0">
                <a:ea typeface="ＭＳ Ｐゴシック" pitchFamily="34" charset="-128"/>
              </a:rPr>
              <a:t>, A</a:t>
            </a:r>
            <a:r>
              <a:rPr lang="en-US" altLang="en-US" sz="2000" i="1" baseline="-25000" dirty="0">
                <a:ea typeface="ＭＳ Ｐゴシック" pitchFamily="34" charset="-128"/>
              </a:rPr>
              <a:t>2</a:t>
            </a:r>
            <a:r>
              <a:rPr lang="en-US" altLang="en-US" sz="2000" i="1" dirty="0">
                <a:ea typeface="ＭＳ Ｐゴシック" pitchFamily="34" charset="-128"/>
              </a:rPr>
              <a:t>, … A</a:t>
            </a:r>
            <a:r>
              <a:rPr lang="en-US" altLang="en-US" sz="2000" i="1" baseline="-25000" dirty="0">
                <a:ea typeface="ＭＳ Ｐゴシック" pitchFamily="34" charset="-128"/>
              </a:rPr>
              <a:t>n</a:t>
            </a:r>
            <a:r>
              <a:rPr lang="en-US" altLang="en-US" sz="2000" i="1" dirty="0">
                <a:ea typeface="ＭＳ Ｐゴシック" pitchFamily="34" charset="-128"/>
              </a:rPr>
              <a:t/>
            </a:r>
            <a:br>
              <a:rPr lang="en-US" altLang="en-US" sz="2000" i="1" dirty="0">
                <a:ea typeface="ＭＳ Ｐゴシック" pitchFamily="34" charset="-128"/>
              </a:rPr>
            </a:br>
            <a:r>
              <a:rPr lang="en-US" altLang="en-US" sz="2000" b="1" dirty="0">
                <a:ea typeface="ＭＳ Ｐゴシック" pitchFamily="34" charset="-128"/>
              </a:rPr>
              <a:t>from </a:t>
            </a:r>
            <a:r>
              <a:rPr lang="en-US" altLang="en-US" sz="2000" i="1" dirty="0">
                <a:ea typeface="ＭＳ Ｐゴシック" pitchFamily="34" charset="-128"/>
              </a:rPr>
              <a:t> r</a:t>
            </a:r>
            <a:r>
              <a:rPr lang="en-US" altLang="en-US" sz="2000" i="1" baseline="-25000" dirty="0">
                <a:ea typeface="ＭＳ Ｐゴシック" pitchFamily="34" charset="-128"/>
              </a:rPr>
              <a:t>1</a:t>
            </a:r>
            <a:r>
              <a:rPr lang="en-US" altLang="en-US" sz="2000" i="1" dirty="0">
                <a:ea typeface="ＭＳ Ｐゴシック" pitchFamily="34" charset="-128"/>
              </a:rPr>
              <a:t>  </a:t>
            </a:r>
            <a:r>
              <a:rPr lang="en-US" altLang="en-US" sz="2000" b="1" dirty="0">
                <a:ea typeface="ＭＳ Ｐゴシック" pitchFamily="34" charset="-128"/>
              </a:rPr>
              <a:t>natural join </a:t>
            </a:r>
            <a:r>
              <a:rPr lang="en-US" altLang="en-US" sz="2000" i="1" dirty="0">
                <a:ea typeface="ＭＳ Ｐゴシック" pitchFamily="34" charset="-128"/>
              </a:rPr>
              <a:t>r</a:t>
            </a:r>
            <a:r>
              <a:rPr lang="en-US" altLang="en-US" sz="2000" i="1" baseline="-25000" dirty="0">
                <a:ea typeface="ＭＳ Ｐゴシック" pitchFamily="34" charset="-128"/>
              </a:rPr>
              <a:t>2</a:t>
            </a:r>
            <a:r>
              <a:rPr lang="en-US" altLang="en-US" sz="2000" i="1" dirty="0">
                <a:ea typeface="ＭＳ Ｐゴシック" pitchFamily="34" charset="-128"/>
              </a:rPr>
              <a:t> </a:t>
            </a:r>
            <a:r>
              <a:rPr lang="en-US" altLang="en-US" sz="2000" b="1" dirty="0">
                <a:ea typeface="ＭＳ Ｐゴシック" pitchFamily="34" charset="-128"/>
              </a:rPr>
              <a:t>natural join </a:t>
            </a:r>
            <a:r>
              <a:rPr lang="en-US" altLang="en-US" sz="2000" b="1" i="1" dirty="0">
                <a:ea typeface="ＭＳ Ｐゴシック" pitchFamily="34" charset="-128"/>
              </a:rPr>
              <a:t>.. </a:t>
            </a:r>
            <a:r>
              <a:rPr lang="en-US" altLang="en-US" sz="2000" b="1" dirty="0">
                <a:ea typeface="ＭＳ Ｐゴシック" pitchFamily="34" charset="-128"/>
              </a:rPr>
              <a:t>natural join </a:t>
            </a:r>
            <a:r>
              <a:rPr lang="en-US" altLang="en-US" sz="2000" dirty="0" err="1">
                <a:ea typeface="ＭＳ Ｐゴシック" pitchFamily="34" charset="-128"/>
              </a:rPr>
              <a:t>r</a:t>
            </a:r>
            <a:r>
              <a:rPr lang="en-US" altLang="en-US" sz="2000" baseline="-25000" dirty="0" err="1">
                <a:ea typeface="ＭＳ Ｐゴシック" pitchFamily="34" charset="-128"/>
              </a:rPr>
              <a:t>n</a:t>
            </a:r>
            <a:r>
              <a:rPr lang="en-US" altLang="en-US" sz="2000" i="1" dirty="0">
                <a:ea typeface="ＭＳ Ｐゴシック" pitchFamily="34" charset="-128"/>
              </a:rPr>
              <a:t/>
            </a:r>
            <a:br>
              <a:rPr lang="en-US" altLang="en-US" sz="2000" i="1" dirty="0">
                <a:ea typeface="ＭＳ Ｐゴシック" pitchFamily="34" charset="-128"/>
              </a:rPr>
            </a:br>
            <a:r>
              <a:rPr lang="en-US" altLang="en-US" sz="2000" b="1" dirty="0">
                <a:ea typeface="ＭＳ Ｐゴシック" pitchFamily="34" charset="-128"/>
              </a:rPr>
              <a:t>where  </a:t>
            </a:r>
            <a:r>
              <a:rPr lang="en-US" altLang="en-US" sz="2000" i="1" dirty="0">
                <a:ea typeface="ＭＳ Ｐゴシック" pitchFamily="34" charset="-128"/>
              </a:rPr>
              <a:t>P </a:t>
            </a:r>
            <a:r>
              <a:rPr lang="en-US" altLang="en-US" sz="2000" dirty="0">
                <a:ea typeface="ＭＳ Ｐゴシック" pitchFamily="34" charset="-128"/>
              </a:rPr>
              <a:t>;</a:t>
            </a:r>
          </a:p>
          <a:p>
            <a:pPr>
              <a:buNone/>
            </a:pPr>
            <a:endParaRPr lang="en-US" altLang="en-US" sz="2000" dirty="0">
              <a:ea typeface="ＭＳ Ｐゴシック" pitchFamily="34" charset="-128"/>
            </a:endParaRPr>
          </a:p>
          <a:p>
            <a:pPr>
              <a:buFont typeface="Monotype Sorts" charset="2"/>
              <a:buNone/>
            </a:pPr>
            <a:endParaRPr lang="en-US" altLang="en-US" sz="2000" dirty="0">
              <a:ea typeface="ＭＳ Ｐゴシック" pitchFamily="34" charset="-128"/>
            </a:endParaRPr>
          </a:p>
        </p:txBody>
      </p:sp>
    </p:spTree>
    <p:extLst>
      <p:ext uri="{BB962C8B-B14F-4D97-AF65-F5344CB8AC3E}">
        <p14:creationId xmlns:p14="http://schemas.microsoft.com/office/powerpoint/2010/main" val="1318615740"/>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42" name="Rectangle 2"/>
          <p:cNvSpPr>
            <a:spLocks noGrp="1" noChangeArrowheads="1"/>
          </p:cNvSpPr>
          <p:nvPr>
            <p:ph type="title"/>
          </p:nvPr>
        </p:nvSpPr>
        <p:spPr/>
        <p:txBody>
          <a:bodyPr/>
          <a:lstStyle/>
          <a:p>
            <a:pPr>
              <a:defRPr/>
            </a:pPr>
            <a:r>
              <a:rPr lang="en-US" sz="2800" dirty="0">
                <a:ea typeface="+mj-ea"/>
              </a:rPr>
              <a:t>Student Relation</a:t>
            </a:r>
          </a:p>
        </p:txBody>
      </p:sp>
      <p:pic>
        <p:nvPicPr>
          <p:cNvPr id="1029" name="Picture 5" descr="W:\db-book\db7\slide-dir\Tables-Figures\EPS-PDF-JPG-dir\tables\student.jpg"/>
          <p:cNvPicPr>
            <a:picLocks noChangeAspect="1" noChangeArrowheads="1"/>
          </p:cNvPicPr>
          <p:nvPr/>
        </p:nvPicPr>
        <p:blipFill>
          <a:blip r:embed="rId3"/>
          <a:srcRect/>
          <a:stretch>
            <a:fillRect/>
          </a:stretch>
        </p:blipFill>
        <p:spPr bwMode="auto">
          <a:xfrm>
            <a:off x="2291020" y="1592317"/>
            <a:ext cx="4623768" cy="4114801"/>
          </a:xfrm>
          <a:prstGeom prst="rect">
            <a:avLst/>
          </a:prstGeom>
          <a:noFill/>
        </p:spPr>
      </p:pic>
    </p:spTree>
    <p:extLst>
      <p:ext uri="{BB962C8B-B14F-4D97-AF65-F5344CB8AC3E}">
        <p14:creationId xmlns:p14="http://schemas.microsoft.com/office/powerpoint/2010/main" val="3422004248"/>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42" name="Rectangle 2"/>
          <p:cNvSpPr>
            <a:spLocks noGrp="1" noChangeArrowheads="1"/>
          </p:cNvSpPr>
          <p:nvPr>
            <p:ph type="title"/>
          </p:nvPr>
        </p:nvSpPr>
        <p:spPr/>
        <p:txBody>
          <a:bodyPr/>
          <a:lstStyle/>
          <a:p>
            <a:pPr>
              <a:defRPr/>
            </a:pPr>
            <a:r>
              <a:rPr lang="en-US" sz="2800" dirty="0">
                <a:ea typeface="+mj-ea"/>
              </a:rPr>
              <a:t>Takes Relation</a:t>
            </a:r>
          </a:p>
        </p:txBody>
      </p:sp>
      <p:pic>
        <p:nvPicPr>
          <p:cNvPr id="1026" name="Picture 2" descr="C:\Users\as668\Desktop\Judi-Done\4_02.jpg"/>
          <p:cNvPicPr>
            <a:picLocks noChangeAspect="1" noChangeArrowheads="1"/>
          </p:cNvPicPr>
          <p:nvPr/>
        </p:nvPicPr>
        <p:blipFill>
          <a:blip r:embed="rId3"/>
          <a:srcRect/>
          <a:stretch>
            <a:fillRect/>
          </a:stretch>
        </p:blipFill>
        <p:spPr bwMode="auto">
          <a:xfrm>
            <a:off x="2062303" y="1182414"/>
            <a:ext cx="4259678" cy="5125200"/>
          </a:xfrm>
          <a:prstGeom prst="rect">
            <a:avLst/>
          </a:prstGeom>
          <a:noFill/>
        </p:spPr>
      </p:pic>
    </p:spTree>
    <p:extLst>
      <p:ext uri="{BB962C8B-B14F-4D97-AF65-F5344CB8AC3E}">
        <p14:creationId xmlns:p14="http://schemas.microsoft.com/office/powerpoint/2010/main" val="170920923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074" name="Rectangle 2"/>
          <p:cNvSpPr>
            <a:spLocks noGrp="1" noChangeArrowheads="1"/>
          </p:cNvSpPr>
          <p:nvPr>
            <p:ph type="title"/>
          </p:nvPr>
        </p:nvSpPr>
        <p:spPr/>
        <p:txBody>
          <a:bodyPr/>
          <a:lstStyle/>
          <a:p>
            <a:pPr>
              <a:defRPr/>
            </a:pPr>
            <a:r>
              <a:rPr lang="en-US" dirty="0">
                <a:ea typeface="+mj-ea"/>
              </a:rPr>
              <a:t>Relational Query Languages</a:t>
            </a:r>
          </a:p>
        </p:txBody>
      </p:sp>
      <p:sp>
        <p:nvSpPr>
          <p:cNvPr id="12291" name="Rectangle 3"/>
          <p:cNvSpPr>
            <a:spLocks noGrp="1" noChangeArrowheads="1"/>
          </p:cNvSpPr>
          <p:nvPr>
            <p:ph idx="1"/>
          </p:nvPr>
        </p:nvSpPr>
        <p:spPr/>
        <p:txBody>
          <a:bodyPr/>
          <a:lstStyle/>
          <a:p>
            <a:pPr>
              <a:defRPr/>
            </a:pPr>
            <a:r>
              <a:rPr lang="en-US" altLang="en-US" sz="2000" dirty="0" smtClean="0">
                <a:ea typeface="ＭＳ Ｐゴシック" panose="020B0600070205080204" pitchFamily="34" charset="-128"/>
              </a:rPr>
              <a:t>Procedural </a:t>
            </a:r>
            <a:r>
              <a:rPr lang="en-US" altLang="en-US" sz="2000" dirty="0" err="1" smtClean="0">
                <a:ea typeface="ＭＳ Ｐゴシック" panose="020B0600070205080204" pitchFamily="34" charset="-128"/>
              </a:rPr>
              <a:t>vs</a:t>
            </a:r>
            <a:r>
              <a:rPr lang="en-US" altLang="en-US" sz="2000" dirty="0" smtClean="0">
                <a:ea typeface="ＭＳ Ｐゴシック" panose="020B0600070205080204" pitchFamily="34" charset="-128"/>
              </a:rPr>
              <a:t> .non-procedural, or declarative</a:t>
            </a:r>
          </a:p>
          <a:p>
            <a:pPr>
              <a:defRPr/>
            </a:pPr>
            <a:r>
              <a:rPr lang="en-US" altLang="en-US" sz="2000" dirty="0" smtClean="0">
                <a:ea typeface="ＭＳ Ｐゴシック" panose="020B0600070205080204" pitchFamily="34" charset="-128"/>
              </a:rPr>
              <a:t>“Pure” languages:</a:t>
            </a:r>
          </a:p>
          <a:p>
            <a:pPr lvl="1">
              <a:defRPr/>
            </a:pPr>
            <a:r>
              <a:rPr lang="en-US" altLang="en-US" sz="2000" dirty="0" smtClean="0">
                <a:ea typeface="ＭＳ Ｐゴシック" panose="020B0600070205080204" pitchFamily="34" charset="-128"/>
              </a:rPr>
              <a:t>Relational algebra</a:t>
            </a:r>
          </a:p>
          <a:p>
            <a:pPr lvl="1">
              <a:defRPr/>
            </a:pPr>
            <a:r>
              <a:rPr lang="en-US" altLang="en-US" sz="2000" dirty="0" smtClean="0">
                <a:ea typeface="ＭＳ Ｐゴシック" panose="020B0600070205080204" pitchFamily="34" charset="-128"/>
              </a:rPr>
              <a:t>Tuple relational calculus</a:t>
            </a:r>
          </a:p>
          <a:p>
            <a:pPr lvl="1">
              <a:defRPr/>
            </a:pPr>
            <a:r>
              <a:rPr lang="en-US" altLang="en-US" sz="2000" dirty="0" smtClean="0">
                <a:ea typeface="ＭＳ Ｐゴシック" panose="020B0600070205080204" pitchFamily="34" charset="-128"/>
              </a:rPr>
              <a:t>Domain relational calculus</a:t>
            </a:r>
          </a:p>
          <a:p>
            <a:pPr>
              <a:defRPr/>
            </a:pPr>
            <a:r>
              <a:rPr lang="en-US" altLang="en-US" sz="2000" dirty="0" smtClean="0">
                <a:ea typeface="ＭＳ Ｐゴシック" panose="020B0600070205080204" pitchFamily="34" charset="-128"/>
              </a:rPr>
              <a:t>The above 3 pure languages are equivalent in computing power</a:t>
            </a:r>
          </a:p>
          <a:p>
            <a:pPr>
              <a:defRPr/>
            </a:pPr>
            <a:r>
              <a:rPr lang="en-US" altLang="en-US" sz="2000" dirty="0" smtClean="0">
                <a:ea typeface="ＭＳ Ｐゴシック" panose="020B0600070205080204" pitchFamily="34" charset="-128"/>
              </a:rPr>
              <a:t>We will concentrate in this chapter on relational algebra</a:t>
            </a:r>
          </a:p>
          <a:p>
            <a:pPr lvl="1">
              <a:defRPr/>
            </a:pPr>
            <a:r>
              <a:rPr lang="en-US" altLang="en-US" sz="2000" dirty="0" smtClean="0">
                <a:ea typeface="ＭＳ Ｐゴシック" panose="020B0600070205080204" pitchFamily="34" charset="-128"/>
              </a:rPr>
              <a:t>Not turning-machine equivalent</a:t>
            </a:r>
          </a:p>
          <a:p>
            <a:pPr lvl="1">
              <a:defRPr/>
            </a:pPr>
            <a:r>
              <a:rPr lang="en-US" altLang="en-US" sz="2000" dirty="0" smtClean="0">
                <a:ea typeface="ＭＳ Ｐゴシック" panose="020B0600070205080204" pitchFamily="34" charset="-128"/>
              </a:rPr>
              <a:t>consists of 6 basic operations</a:t>
            </a:r>
          </a:p>
          <a:p>
            <a:pPr lvl="1">
              <a:defRPr/>
            </a:pPr>
            <a:endParaRPr lang="en-US" altLang="en-US" sz="2000" dirty="0" smtClean="0">
              <a:ea typeface="ＭＳ Ｐゴシック" panose="020B0600070205080204" pitchFamily="34" charset="-128"/>
            </a:endParaRPr>
          </a:p>
          <a:p>
            <a:pPr marL="0" indent="0">
              <a:buNone/>
              <a:defRPr/>
            </a:pPr>
            <a:endParaRPr lang="en-US" altLang="en-US" sz="2000" dirty="0" smtClean="0">
              <a:ea typeface="ＭＳ Ｐゴシック" panose="020B0600070205080204" pitchFamily="34" charset="-128"/>
            </a:endParaRPr>
          </a:p>
        </p:txBody>
      </p:sp>
    </p:spTree>
    <p:extLst>
      <p:ext uri="{BB962C8B-B14F-4D97-AF65-F5344CB8AC3E}">
        <p14:creationId xmlns:p14="http://schemas.microsoft.com/office/powerpoint/2010/main" val="3466903316"/>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42" name="Rectangle 2"/>
          <p:cNvSpPr>
            <a:spLocks noGrp="1" noChangeArrowheads="1"/>
          </p:cNvSpPr>
          <p:nvPr>
            <p:ph type="title"/>
          </p:nvPr>
        </p:nvSpPr>
        <p:spPr/>
        <p:txBody>
          <a:bodyPr/>
          <a:lstStyle/>
          <a:p>
            <a:pPr>
              <a:defRPr/>
            </a:pPr>
            <a:r>
              <a:rPr lang="en-US" sz="2800" b="0" i="1" dirty="0">
                <a:ea typeface="+mj-ea"/>
              </a:rPr>
              <a:t>student</a:t>
            </a:r>
            <a:r>
              <a:rPr lang="en-US" sz="2800" dirty="0">
                <a:ea typeface="+mj-ea"/>
              </a:rPr>
              <a:t> natural join </a:t>
            </a:r>
            <a:r>
              <a:rPr lang="en-US" sz="2800" b="0" i="1" dirty="0">
                <a:ea typeface="+mj-ea"/>
              </a:rPr>
              <a:t>takes</a:t>
            </a:r>
          </a:p>
        </p:txBody>
      </p:sp>
      <p:pic>
        <p:nvPicPr>
          <p:cNvPr id="2" name="Picture 2" descr="C:\Users\as668\Desktop\Judi-Done\4_03.jpg"/>
          <p:cNvPicPr>
            <a:picLocks noChangeAspect="1" noChangeArrowheads="1"/>
          </p:cNvPicPr>
          <p:nvPr/>
        </p:nvPicPr>
        <p:blipFill>
          <a:blip r:embed="rId3"/>
          <a:srcRect/>
          <a:stretch>
            <a:fillRect/>
          </a:stretch>
        </p:blipFill>
        <p:spPr bwMode="auto">
          <a:xfrm>
            <a:off x="2159865" y="1176594"/>
            <a:ext cx="5743521" cy="4771769"/>
          </a:xfrm>
          <a:prstGeom prst="rect">
            <a:avLst/>
          </a:prstGeom>
          <a:noFill/>
        </p:spPr>
      </p:pic>
    </p:spTree>
    <p:extLst>
      <p:ext uri="{BB962C8B-B14F-4D97-AF65-F5344CB8AC3E}">
        <p14:creationId xmlns:p14="http://schemas.microsoft.com/office/powerpoint/2010/main" val="2106541967"/>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9410" name="Rectangle 2"/>
          <p:cNvSpPr>
            <a:spLocks noGrp="1" noChangeArrowheads="1"/>
          </p:cNvSpPr>
          <p:nvPr>
            <p:ph type="title"/>
          </p:nvPr>
        </p:nvSpPr>
        <p:spPr/>
        <p:txBody>
          <a:bodyPr/>
          <a:lstStyle/>
          <a:p>
            <a:pPr>
              <a:defRPr/>
            </a:pPr>
            <a:r>
              <a:rPr lang="en-US" sz="2800" dirty="0"/>
              <a:t>Dangerous in Natural Join</a:t>
            </a:r>
          </a:p>
        </p:txBody>
      </p:sp>
      <p:sp>
        <p:nvSpPr>
          <p:cNvPr id="7171" name="Rectangle 3"/>
          <p:cNvSpPr>
            <a:spLocks noGrp="1" noChangeArrowheads="1"/>
          </p:cNvSpPr>
          <p:nvPr>
            <p:ph type="body" idx="1"/>
          </p:nvPr>
        </p:nvSpPr>
        <p:spPr>
          <a:xfrm>
            <a:off x="154379" y="997527"/>
            <a:ext cx="8835242" cy="5557652"/>
          </a:xfrm>
        </p:spPr>
        <p:txBody>
          <a:bodyPr/>
          <a:lstStyle/>
          <a:p>
            <a:r>
              <a:rPr lang="en-US" sz="2000" dirty="0"/>
              <a:t>Beware of unrelated attributes with same name which get equated incorrectly</a:t>
            </a:r>
          </a:p>
          <a:p>
            <a:r>
              <a:rPr lang="en-US" altLang="en-US" sz="2000" dirty="0">
                <a:ea typeface="ＭＳ Ｐゴシック" pitchFamily="34" charset="-128"/>
              </a:rPr>
              <a:t> </a:t>
            </a:r>
            <a:r>
              <a:rPr lang="en-US" sz="2000" dirty="0"/>
              <a:t>Example -- List the names of students instructors along with the titles of courses that they have taken</a:t>
            </a:r>
          </a:p>
          <a:p>
            <a:pPr lvl="1"/>
            <a:r>
              <a:rPr lang="en-US" sz="2000" dirty="0"/>
              <a:t>Correct version</a:t>
            </a:r>
          </a:p>
          <a:p>
            <a:pPr lvl="1">
              <a:buNone/>
            </a:pPr>
            <a:r>
              <a:rPr lang="en-US" sz="2000" b="1" dirty="0"/>
              <a:t>           select </a:t>
            </a:r>
            <a:r>
              <a:rPr lang="en-US" sz="2000" i="1" dirty="0"/>
              <a:t>name</a:t>
            </a:r>
            <a:r>
              <a:rPr lang="en-US" sz="2000" dirty="0"/>
              <a:t>, </a:t>
            </a:r>
            <a:r>
              <a:rPr lang="en-US" sz="2000" i="1" dirty="0"/>
              <a:t>title</a:t>
            </a:r>
            <a:br>
              <a:rPr lang="en-US" sz="2000" i="1" dirty="0"/>
            </a:br>
            <a:r>
              <a:rPr lang="en-US" sz="2000" i="1" dirty="0"/>
              <a:t>       </a:t>
            </a:r>
            <a:r>
              <a:rPr lang="en-US" sz="2000" b="1" dirty="0"/>
              <a:t>from </a:t>
            </a:r>
            <a:r>
              <a:rPr lang="en-US" sz="2000" i="1" dirty="0"/>
              <a:t>student </a:t>
            </a:r>
            <a:r>
              <a:rPr lang="en-US" sz="2000" b="1" dirty="0"/>
              <a:t>natural join </a:t>
            </a:r>
            <a:r>
              <a:rPr lang="en-US" sz="2000" i="1" dirty="0"/>
              <a:t>takes</a:t>
            </a:r>
            <a:r>
              <a:rPr lang="en-US" sz="2000" dirty="0"/>
              <a:t>, </a:t>
            </a:r>
            <a:r>
              <a:rPr lang="en-US" sz="2000" i="1" dirty="0"/>
              <a:t>course</a:t>
            </a:r>
            <a:br>
              <a:rPr lang="en-US" sz="2000" i="1" dirty="0"/>
            </a:br>
            <a:r>
              <a:rPr lang="en-US" sz="2000" i="1" dirty="0"/>
              <a:t>       </a:t>
            </a:r>
            <a:r>
              <a:rPr lang="en-US" sz="2000" b="1" dirty="0"/>
              <a:t>where </a:t>
            </a:r>
            <a:r>
              <a:rPr lang="en-US" sz="2000" i="1" dirty="0" err="1"/>
              <a:t>takes</a:t>
            </a:r>
            <a:r>
              <a:rPr lang="en-US" sz="2000" dirty="0" err="1"/>
              <a:t>.</a:t>
            </a:r>
            <a:r>
              <a:rPr lang="en-US" sz="2000" i="1" dirty="0" err="1"/>
              <a:t>course_id</a:t>
            </a:r>
            <a:r>
              <a:rPr lang="en-US" sz="2000" i="1" dirty="0"/>
              <a:t> </a:t>
            </a:r>
            <a:r>
              <a:rPr lang="en-US" sz="2000" dirty="0"/>
              <a:t>= </a:t>
            </a:r>
            <a:r>
              <a:rPr lang="en-US" sz="2000" i="1" dirty="0" err="1"/>
              <a:t>course</a:t>
            </a:r>
            <a:r>
              <a:rPr lang="en-US" sz="2000" dirty="0" err="1"/>
              <a:t>.</a:t>
            </a:r>
            <a:r>
              <a:rPr lang="en-US" sz="2000" i="1" dirty="0" err="1"/>
              <a:t>course_id</a:t>
            </a:r>
            <a:r>
              <a:rPr lang="en-US" sz="2000" dirty="0"/>
              <a:t>;</a:t>
            </a:r>
          </a:p>
          <a:p>
            <a:pPr lvl="1"/>
            <a:r>
              <a:rPr lang="en-US" sz="2000" dirty="0"/>
              <a:t>Incorrect version</a:t>
            </a:r>
          </a:p>
          <a:p>
            <a:pPr lvl="2">
              <a:buFont typeface="Webdings" pitchFamily="18" charset="2"/>
              <a:buNone/>
              <a:defRPr/>
            </a:pPr>
            <a:r>
              <a:rPr lang="en-US" sz="2000" b="1" dirty="0"/>
              <a:t>       select </a:t>
            </a:r>
            <a:r>
              <a:rPr lang="en-US" sz="2000" i="1" dirty="0"/>
              <a:t>name</a:t>
            </a:r>
            <a:r>
              <a:rPr lang="en-US" sz="2000" dirty="0"/>
              <a:t>, </a:t>
            </a:r>
            <a:r>
              <a:rPr lang="en-US" sz="2000" i="1" dirty="0"/>
              <a:t>title</a:t>
            </a:r>
            <a:br>
              <a:rPr lang="en-US" sz="2000" i="1" dirty="0"/>
            </a:br>
            <a:r>
              <a:rPr lang="en-US" sz="2000" i="1" dirty="0"/>
              <a:t>   </a:t>
            </a:r>
            <a:r>
              <a:rPr lang="en-US" sz="2000" b="1" dirty="0"/>
              <a:t>from </a:t>
            </a:r>
            <a:r>
              <a:rPr lang="en-US" sz="2000" i="1" dirty="0"/>
              <a:t>student </a:t>
            </a:r>
            <a:r>
              <a:rPr lang="en-US" sz="2000" b="1" dirty="0"/>
              <a:t>natural join </a:t>
            </a:r>
            <a:r>
              <a:rPr lang="en-US" sz="2000" i="1" dirty="0"/>
              <a:t>takes </a:t>
            </a:r>
            <a:r>
              <a:rPr lang="en-US" sz="2000" b="1" dirty="0"/>
              <a:t>natural join </a:t>
            </a:r>
            <a:r>
              <a:rPr lang="en-US" sz="2000" i="1" dirty="0"/>
              <a:t>course</a:t>
            </a:r>
            <a:r>
              <a:rPr lang="en-US" sz="2000" dirty="0"/>
              <a:t>;</a:t>
            </a:r>
          </a:p>
          <a:p>
            <a:pPr lvl="2">
              <a:defRPr/>
            </a:pPr>
            <a:r>
              <a:rPr lang="en-US" sz="2000" dirty="0"/>
              <a:t>This query omits all (student name, course title) pairs where the student takes a course in a department other than the student's own department. </a:t>
            </a:r>
          </a:p>
          <a:p>
            <a:pPr lvl="2">
              <a:defRPr/>
            </a:pPr>
            <a:r>
              <a:rPr lang="en-US" sz="2000" dirty="0"/>
              <a:t>The  correct  version (above), correctly outputs such pairs.</a:t>
            </a:r>
          </a:p>
          <a:p>
            <a:pPr lvl="1"/>
            <a:endParaRPr lang="en-US" sz="2000" dirty="0"/>
          </a:p>
          <a:p>
            <a:pPr lvl="1"/>
            <a:endParaRPr lang="en-US" altLang="en-US" sz="2000" dirty="0">
              <a:ea typeface="ＭＳ Ｐゴシック" pitchFamily="34" charset="-128"/>
            </a:endParaRPr>
          </a:p>
        </p:txBody>
      </p:sp>
    </p:spTree>
    <p:extLst>
      <p:ext uri="{BB962C8B-B14F-4D97-AF65-F5344CB8AC3E}">
        <p14:creationId xmlns:p14="http://schemas.microsoft.com/office/powerpoint/2010/main" val="529451334"/>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8194" name="Rectangle 2"/>
          <p:cNvSpPr>
            <a:spLocks noGrp="1" noChangeArrowheads="1"/>
          </p:cNvSpPr>
          <p:nvPr>
            <p:ph type="title"/>
          </p:nvPr>
        </p:nvSpPr>
        <p:spPr/>
        <p:txBody>
          <a:bodyPr/>
          <a:lstStyle/>
          <a:p>
            <a:r>
              <a:rPr lang="en-US" sz="2800" dirty="0"/>
              <a:t>Natural Join with Using Clause</a:t>
            </a:r>
            <a:endParaRPr lang="en-US" altLang="en-US" sz="2800" dirty="0">
              <a:effectLst>
                <a:outerShdw blurRad="38100" dist="38100" dir="2700000" algn="tl">
                  <a:srgbClr val="C0C0C0"/>
                </a:outerShdw>
              </a:effectLst>
            </a:endParaRPr>
          </a:p>
        </p:txBody>
      </p:sp>
      <p:sp>
        <p:nvSpPr>
          <p:cNvPr id="7170" name="Rectangle 3"/>
          <p:cNvSpPr>
            <a:spLocks noGrp="1" noChangeArrowheads="1"/>
          </p:cNvSpPr>
          <p:nvPr>
            <p:ph idx="1"/>
          </p:nvPr>
        </p:nvSpPr>
        <p:spPr>
          <a:xfrm>
            <a:off x="344384" y="914400"/>
            <a:ext cx="8501166" cy="3230087"/>
          </a:xfrm>
        </p:spPr>
        <p:txBody>
          <a:bodyPr lIns="91440"/>
          <a:lstStyle/>
          <a:p>
            <a:pPr indent="-365760"/>
            <a:r>
              <a:rPr lang="en-US" sz="2000" dirty="0"/>
              <a:t>To avoid the danger of equating attributes erroneously, we can use the “</a:t>
            </a:r>
            <a:r>
              <a:rPr lang="en-US" sz="2000" b="1" dirty="0"/>
              <a:t>using</a:t>
            </a:r>
            <a:r>
              <a:rPr lang="en-US" sz="2000" dirty="0"/>
              <a:t>” construct that allows us to specify exactly which columns should be equated.</a:t>
            </a:r>
          </a:p>
          <a:p>
            <a:pPr indent="-365760"/>
            <a:r>
              <a:rPr lang="en-US" sz="2000" dirty="0"/>
              <a:t>Query example</a:t>
            </a:r>
            <a:endParaRPr lang="en-US" sz="2000" i="1" dirty="0"/>
          </a:p>
          <a:p>
            <a:pPr>
              <a:buNone/>
              <a:defRPr/>
            </a:pPr>
            <a:r>
              <a:rPr lang="en-US" sz="2000" i="1" dirty="0"/>
              <a:t>        </a:t>
            </a:r>
            <a:r>
              <a:rPr lang="en-US" sz="2000" b="1" dirty="0"/>
              <a:t>select </a:t>
            </a:r>
            <a:r>
              <a:rPr lang="en-US" sz="2000" i="1" dirty="0"/>
              <a:t>name</a:t>
            </a:r>
            <a:r>
              <a:rPr lang="en-US" sz="2000" dirty="0"/>
              <a:t>, </a:t>
            </a:r>
            <a:r>
              <a:rPr lang="en-US" sz="2000" i="1" dirty="0"/>
              <a:t>title</a:t>
            </a:r>
            <a:br>
              <a:rPr lang="en-US" sz="2000" i="1" dirty="0"/>
            </a:br>
            <a:r>
              <a:rPr lang="en-US" sz="2000" i="1" dirty="0"/>
              <a:t>   </a:t>
            </a:r>
            <a:r>
              <a:rPr lang="en-US" sz="2000" b="1" dirty="0"/>
              <a:t>from  </a:t>
            </a:r>
            <a:r>
              <a:rPr lang="en-US" sz="2000" dirty="0"/>
              <a:t>(</a:t>
            </a:r>
            <a:r>
              <a:rPr lang="en-US" sz="2000" i="1" dirty="0"/>
              <a:t>student </a:t>
            </a:r>
            <a:r>
              <a:rPr lang="en-US" sz="2000" b="1" dirty="0"/>
              <a:t>natural join </a:t>
            </a:r>
            <a:r>
              <a:rPr lang="en-US" sz="2000" i="1" dirty="0"/>
              <a:t>takes</a:t>
            </a:r>
            <a:r>
              <a:rPr lang="en-US" sz="2000" dirty="0"/>
              <a:t>) </a:t>
            </a:r>
            <a:r>
              <a:rPr lang="en-US" sz="2000" b="1" dirty="0"/>
              <a:t> join </a:t>
            </a:r>
            <a:r>
              <a:rPr lang="en-US" sz="2000" i="1" dirty="0"/>
              <a:t>course</a:t>
            </a:r>
            <a:r>
              <a:rPr lang="en-US" sz="2000" dirty="0"/>
              <a:t> </a:t>
            </a:r>
            <a:r>
              <a:rPr lang="en-US" sz="2000" b="1" dirty="0"/>
              <a:t>using </a:t>
            </a:r>
            <a:r>
              <a:rPr lang="en-US" sz="2000" dirty="0"/>
              <a:t>(</a:t>
            </a:r>
            <a:r>
              <a:rPr lang="en-US" sz="2000" i="1" dirty="0" err="1"/>
              <a:t>course_id</a:t>
            </a:r>
            <a:r>
              <a:rPr lang="en-US" sz="2000" dirty="0"/>
              <a:t>)</a:t>
            </a:r>
          </a:p>
          <a:p>
            <a:pPr indent="-365760"/>
            <a:endParaRPr lang="en-US" altLang="en-US" sz="2000" dirty="0"/>
          </a:p>
        </p:txBody>
      </p:sp>
    </p:spTree>
    <p:extLst>
      <p:ext uri="{BB962C8B-B14F-4D97-AF65-F5344CB8AC3E}">
        <p14:creationId xmlns:p14="http://schemas.microsoft.com/office/powerpoint/2010/main" val="907170069"/>
      </p:ext>
    </p:extLst>
  </p:cSld>
  <p:clrMapOvr>
    <a:masterClrMapping/>
  </p:clrMapOvr>
  <p:transition spd="slow"/>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8194" name="Rectangle 2"/>
          <p:cNvSpPr>
            <a:spLocks noGrp="1" noChangeArrowheads="1"/>
          </p:cNvSpPr>
          <p:nvPr>
            <p:ph type="title"/>
          </p:nvPr>
        </p:nvSpPr>
        <p:spPr/>
        <p:txBody>
          <a:bodyPr/>
          <a:lstStyle/>
          <a:p>
            <a:r>
              <a:rPr lang="en-US" sz="2800" dirty="0"/>
              <a:t>Join Condition</a:t>
            </a:r>
            <a:endParaRPr lang="en-US" altLang="en-US" sz="2800" dirty="0">
              <a:effectLst>
                <a:outerShdw blurRad="38100" dist="38100" dir="2700000" algn="tl">
                  <a:srgbClr val="C0C0C0"/>
                </a:outerShdw>
              </a:effectLst>
            </a:endParaRPr>
          </a:p>
        </p:txBody>
      </p:sp>
      <p:sp>
        <p:nvSpPr>
          <p:cNvPr id="7170" name="Rectangle 3"/>
          <p:cNvSpPr>
            <a:spLocks noGrp="1" noChangeArrowheads="1"/>
          </p:cNvSpPr>
          <p:nvPr>
            <p:ph idx="1"/>
          </p:nvPr>
        </p:nvSpPr>
        <p:spPr>
          <a:xfrm>
            <a:off x="332509" y="914400"/>
            <a:ext cx="8513041" cy="5083177"/>
          </a:xfrm>
        </p:spPr>
        <p:txBody>
          <a:bodyPr lIns="91440"/>
          <a:lstStyle/>
          <a:p>
            <a:pPr indent="-365760"/>
            <a:r>
              <a:rPr lang="en-US" sz="2000" dirty="0"/>
              <a:t>The  </a:t>
            </a:r>
            <a:r>
              <a:rPr lang="en-US" sz="2000" b="1" dirty="0"/>
              <a:t>on </a:t>
            </a:r>
            <a:r>
              <a:rPr lang="en-US" sz="2000" dirty="0"/>
              <a:t> condition allows a general predicate over the relations being  joined</a:t>
            </a:r>
          </a:p>
          <a:p>
            <a:pPr indent="-365760"/>
            <a:r>
              <a:rPr lang="en-US" sz="2000" dirty="0"/>
              <a:t>This predicate is written like a </a:t>
            </a:r>
            <a:r>
              <a:rPr lang="en-US" sz="2000" b="1" dirty="0"/>
              <a:t>where</a:t>
            </a:r>
            <a:r>
              <a:rPr lang="en-US" sz="2000" dirty="0"/>
              <a:t> clause predicate except for the use of the keyword </a:t>
            </a:r>
            <a:r>
              <a:rPr lang="en-US" sz="2000" b="1" dirty="0"/>
              <a:t>on</a:t>
            </a:r>
          </a:p>
          <a:p>
            <a:pPr indent="-365760"/>
            <a:r>
              <a:rPr lang="en-US" sz="2000" dirty="0"/>
              <a:t>Query example</a:t>
            </a:r>
            <a:endParaRPr lang="en-US" sz="2000" i="1" dirty="0"/>
          </a:p>
          <a:p>
            <a:pPr>
              <a:buNone/>
              <a:defRPr/>
            </a:pPr>
            <a:r>
              <a:rPr lang="en-US" sz="2000" b="1" dirty="0"/>
              <a:t>          select *</a:t>
            </a:r>
            <a:r>
              <a:rPr lang="en-US" sz="2000" i="1" dirty="0"/>
              <a:t/>
            </a:r>
            <a:br>
              <a:rPr lang="en-US" sz="2000" i="1" dirty="0"/>
            </a:br>
            <a:r>
              <a:rPr lang="en-US" sz="2000" i="1" dirty="0"/>
              <a:t>     </a:t>
            </a:r>
            <a:r>
              <a:rPr lang="en-US" sz="2000" b="1" dirty="0"/>
              <a:t>from  </a:t>
            </a:r>
            <a:r>
              <a:rPr lang="en-US" sz="2000" i="1" dirty="0"/>
              <a:t>student </a:t>
            </a:r>
            <a:r>
              <a:rPr lang="en-US" sz="2000" b="1" dirty="0"/>
              <a:t>join </a:t>
            </a:r>
            <a:r>
              <a:rPr lang="en-US" sz="2000" i="1" dirty="0"/>
              <a:t>takes</a:t>
            </a:r>
            <a:r>
              <a:rPr lang="en-US" sz="2000" dirty="0"/>
              <a:t> </a:t>
            </a:r>
            <a:r>
              <a:rPr lang="en-US" sz="2000" b="1" dirty="0"/>
              <a:t>on </a:t>
            </a:r>
            <a:r>
              <a:rPr lang="en-US" sz="2000" i="1" dirty="0" err="1"/>
              <a:t>student_ID</a:t>
            </a:r>
            <a:r>
              <a:rPr lang="en-US" sz="2000" b="1" dirty="0"/>
              <a:t>  </a:t>
            </a:r>
            <a:r>
              <a:rPr lang="en-US" sz="2000" dirty="0"/>
              <a:t>=</a:t>
            </a:r>
            <a:r>
              <a:rPr lang="en-US" sz="2000" b="1" dirty="0"/>
              <a:t> </a:t>
            </a:r>
            <a:r>
              <a:rPr lang="en-US" sz="2000" i="1" dirty="0" err="1"/>
              <a:t>takes_ID</a:t>
            </a:r>
            <a:endParaRPr lang="en-US" sz="2000" i="1" dirty="0"/>
          </a:p>
          <a:p>
            <a:pPr lvl="1">
              <a:defRPr/>
            </a:pPr>
            <a:r>
              <a:rPr lang="en-US" sz="2000" dirty="0"/>
              <a:t>The </a:t>
            </a:r>
            <a:r>
              <a:rPr lang="en-US" sz="2000" b="1" dirty="0"/>
              <a:t>on</a:t>
            </a:r>
            <a:r>
              <a:rPr lang="en-US" sz="2000" dirty="0"/>
              <a:t> condition above specifies that a tuple from </a:t>
            </a:r>
            <a:r>
              <a:rPr lang="en-US" sz="2000" i="1" dirty="0"/>
              <a:t>student</a:t>
            </a:r>
            <a:r>
              <a:rPr lang="en-US" sz="2000" dirty="0"/>
              <a:t> matches a tuple from </a:t>
            </a:r>
            <a:r>
              <a:rPr lang="en-US" sz="2000" i="1" dirty="0"/>
              <a:t>takes</a:t>
            </a:r>
            <a:r>
              <a:rPr lang="en-US" sz="2000" dirty="0"/>
              <a:t> if their </a:t>
            </a:r>
            <a:r>
              <a:rPr lang="en-US" sz="2000" i="1" dirty="0"/>
              <a:t>ID</a:t>
            </a:r>
            <a:r>
              <a:rPr lang="en-US" sz="2000" dirty="0"/>
              <a:t> values are equal.</a:t>
            </a:r>
          </a:p>
          <a:p>
            <a:pPr>
              <a:defRPr/>
            </a:pPr>
            <a:r>
              <a:rPr lang="en-US" sz="2000" dirty="0"/>
              <a:t>Equivalent to:</a:t>
            </a:r>
          </a:p>
          <a:p>
            <a:pPr>
              <a:buNone/>
              <a:defRPr/>
            </a:pPr>
            <a:r>
              <a:rPr lang="en-US" sz="2000" b="1" dirty="0"/>
              <a:t>             select *</a:t>
            </a:r>
            <a:r>
              <a:rPr lang="en-US" sz="2000" i="1" dirty="0"/>
              <a:t/>
            </a:r>
            <a:br>
              <a:rPr lang="en-US" sz="2000" i="1" dirty="0"/>
            </a:br>
            <a:r>
              <a:rPr lang="en-US" sz="2000" i="1" dirty="0"/>
              <a:t>        </a:t>
            </a:r>
            <a:r>
              <a:rPr lang="en-US" sz="2000" b="1" dirty="0"/>
              <a:t>from  </a:t>
            </a:r>
            <a:r>
              <a:rPr lang="en-US" sz="2000" i="1" dirty="0"/>
              <a:t>student , takes</a:t>
            </a:r>
            <a:r>
              <a:rPr lang="en-US" sz="2000" dirty="0"/>
              <a:t> </a:t>
            </a:r>
            <a:r>
              <a:rPr lang="en-US" sz="2000" i="1" dirty="0"/>
              <a:t/>
            </a:r>
            <a:br>
              <a:rPr lang="en-US" sz="2000" i="1" dirty="0"/>
            </a:br>
            <a:r>
              <a:rPr lang="en-US" sz="2000" i="1" dirty="0"/>
              <a:t>        </a:t>
            </a:r>
            <a:r>
              <a:rPr lang="en-US" sz="2000" b="1" dirty="0"/>
              <a:t>where  </a:t>
            </a:r>
            <a:r>
              <a:rPr lang="en-US" sz="2000" i="1" dirty="0" err="1"/>
              <a:t>student_ID</a:t>
            </a:r>
            <a:r>
              <a:rPr lang="en-US" sz="2000" b="1" dirty="0"/>
              <a:t>  </a:t>
            </a:r>
            <a:r>
              <a:rPr lang="en-US" sz="2000" dirty="0"/>
              <a:t>=</a:t>
            </a:r>
            <a:r>
              <a:rPr lang="en-US" sz="2000" b="1" dirty="0"/>
              <a:t> </a:t>
            </a:r>
            <a:r>
              <a:rPr lang="en-US" sz="2000" i="1" dirty="0" err="1"/>
              <a:t>takes_ID</a:t>
            </a:r>
            <a:endParaRPr lang="en-US" sz="2000" dirty="0"/>
          </a:p>
          <a:p>
            <a:pPr>
              <a:defRPr/>
            </a:pPr>
            <a:endParaRPr lang="en-US" sz="2000" i="1" dirty="0"/>
          </a:p>
          <a:p>
            <a:pPr indent="-365760"/>
            <a:endParaRPr lang="en-US" altLang="en-US" sz="2000" dirty="0"/>
          </a:p>
        </p:txBody>
      </p:sp>
    </p:spTree>
    <p:extLst>
      <p:ext uri="{BB962C8B-B14F-4D97-AF65-F5344CB8AC3E}">
        <p14:creationId xmlns:p14="http://schemas.microsoft.com/office/powerpoint/2010/main" val="814001630"/>
      </p:ext>
    </p:extLst>
  </p:cSld>
  <p:clrMapOvr>
    <a:masterClrMapping/>
  </p:clrMapOvr>
  <p:transition spd="slow"/>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8194" name="Rectangle 2"/>
          <p:cNvSpPr>
            <a:spLocks noGrp="1" noChangeArrowheads="1"/>
          </p:cNvSpPr>
          <p:nvPr>
            <p:ph type="title"/>
          </p:nvPr>
        </p:nvSpPr>
        <p:spPr/>
        <p:txBody>
          <a:bodyPr/>
          <a:lstStyle/>
          <a:p>
            <a:r>
              <a:rPr lang="en-US" sz="2800" dirty="0"/>
              <a:t>Join Condition (Cont.)</a:t>
            </a:r>
            <a:endParaRPr lang="en-US" altLang="en-US" sz="2800" dirty="0">
              <a:effectLst>
                <a:outerShdw blurRad="38100" dist="38100" dir="2700000" algn="tl">
                  <a:srgbClr val="C0C0C0"/>
                </a:outerShdw>
              </a:effectLst>
            </a:endParaRPr>
          </a:p>
        </p:txBody>
      </p:sp>
      <p:sp>
        <p:nvSpPr>
          <p:cNvPr id="7170" name="Rectangle 3"/>
          <p:cNvSpPr>
            <a:spLocks noGrp="1" noChangeArrowheads="1"/>
          </p:cNvSpPr>
          <p:nvPr>
            <p:ph idx="1"/>
          </p:nvPr>
        </p:nvSpPr>
        <p:spPr>
          <a:xfrm>
            <a:off x="118752" y="902525"/>
            <a:ext cx="8726798" cy="5379522"/>
          </a:xfrm>
        </p:spPr>
        <p:txBody>
          <a:bodyPr lIns="91440"/>
          <a:lstStyle/>
          <a:p>
            <a:pPr indent="-365760"/>
            <a:r>
              <a:rPr lang="en-US" sz="2000" dirty="0"/>
              <a:t>The  </a:t>
            </a:r>
            <a:r>
              <a:rPr lang="en-US" sz="2000" b="1" dirty="0"/>
              <a:t>on </a:t>
            </a:r>
            <a:r>
              <a:rPr lang="en-US" sz="2000" dirty="0"/>
              <a:t> condition allows a general predicate over the relations being joined.  </a:t>
            </a:r>
          </a:p>
          <a:p>
            <a:pPr indent="-365760"/>
            <a:r>
              <a:rPr lang="en-US" sz="2000" dirty="0"/>
              <a:t>This predicate is written like a </a:t>
            </a:r>
            <a:r>
              <a:rPr lang="en-US" sz="2000" b="1" dirty="0"/>
              <a:t>where</a:t>
            </a:r>
            <a:r>
              <a:rPr lang="en-US" sz="2000" dirty="0"/>
              <a:t> clause predicate except for the use of the keyword </a:t>
            </a:r>
            <a:r>
              <a:rPr lang="en-US" sz="2000" b="1" dirty="0"/>
              <a:t>on</a:t>
            </a:r>
            <a:r>
              <a:rPr lang="en-US" sz="2000" dirty="0"/>
              <a:t>.</a:t>
            </a:r>
          </a:p>
          <a:p>
            <a:pPr indent="-365760"/>
            <a:r>
              <a:rPr lang="en-US" sz="2000" dirty="0"/>
              <a:t>Query example</a:t>
            </a:r>
            <a:endParaRPr lang="en-US" sz="2000" i="1" dirty="0"/>
          </a:p>
          <a:p>
            <a:pPr>
              <a:buNone/>
              <a:defRPr/>
            </a:pPr>
            <a:r>
              <a:rPr lang="en-US" sz="2000" i="1" dirty="0"/>
              <a:t>        </a:t>
            </a:r>
            <a:r>
              <a:rPr lang="en-US" sz="2000" b="1" dirty="0"/>
              <a:t>select *</a:t>
            </a:r>
            <a:r>
              <a:rPr lang="en-US" sz="2000" i="1" dirty="0"/>
              <a:t/>
            </a:r>
            <a:br>
              <a:rPr lang="en-US" sz="2000" i="1" dirty="0"/>
            </a:br>
            <a:r>
              <a:rPr lang="en-US" sz="2000" i="1" dirty="0"/>
              <a:t>   </a:t>
            </a:r>
            <a:r>
              <a:rPr lang="en-US" sz="2000" b="1" dirty="0"/>
              <a:t>from  </a:t>
            </a:r>
            <a:r>
              <a:rPr lang="en-US" sz="2000" i="1" dirty="0"/>
              <a:t>student </a:t>
            </a:r>
            <a:r>
              <a:rPr lang="en-US" sz="2000" b="1" dirty="0"/>
              <a:t>join </a:t>
            </a:r>
            <a:r>
              <a:rPr lang="en-US" sz="2000" i="1" dirty="0"/>
              <a:t>takes</a:t>
            </a:r>
            <a:r>
              <a:rPr lang="en-US" sz="2000" dirty="0"/>
              <a:t> </a:t>
            </a:r>
            <a:r>
              <a:rPr lang="en-US" sz="2000" b="1" dirty="0"/>
              <a:t>on </a:t>
            </a:r>
            <a:r>
              <a:rPr lang="en-US" sz="2000" i="1" dirty="0" err="1"/>
              <a:t>student_ID</a:t>
            </a:r>
            <a:r>
              <a:rPr lang="en-US" sz="2000" b="1" dirty="0"/>
              <a:t>  </a:t>
            </a:r>
            <a:r>
              <a:rPr lang="en-US" sz="2000" dirty="0"/>
              <a:t>=</a:t>
            </a:r>
            <a:r>
              <a:rPr lang="en-US" sz="2000" b="1" dirty="0"/>
              <a:t> </a:t>
            </a:r>
            <a:r>
              <a:rPr lang="en-US" sz="2000" i="1" dirty="0" err="1"/>
              <a:t>takes_ID</a:t>
            </a:r>
            <a:endParaRPr lang="en-US" sz="2000" i="1" dirty="0"/>
          </a:p>
          <a:p>
            <a:pPr lvl="1">
              <a:defRPr/>
            </a:pPr>
            <a:r>
              <a:rPr lang="en-US" sz="2000" dirty="0"/>
              <a:t>The </a:t>
            </a:r>
            <a:r>
              <a:rPr lang="en-US" sz="2000" b="1" dirty="0"/>
              <a:t>on</a:t>
            </a:r>
            <a:r>
              <a:rPr lang="en-US" sz="2000" dirty="0"/>
              <a:t> condition above specifies that a tuple from </a:t>
            </a:r>
            <a:r>
              <a:rPr lang="en-US" sz="2000" i="1" dirty="0"/>
              <a:t>student</a:t>
            </a:r>
            <a:r>
              <a:rPr lang="en-US" sz="2000" dirty="0"/>
              <a:t> matches a tuple from </a:t>
            </a:r>
            <a:r>
              <a:rPr lang="en-US" sz="2000" i="1" dirty="0"/>
              <a:t>takes</a:t>
            </a:r>
            <a:r>
              <a:rPr lang="en-US" sz="2000" dirty="0"/>
              <a:t> if their </a:t>
            </a:r>
            <a:r>
              <a:rPr lang="en-US" sz="2000" i="1" dirty="0"/>
              <a:t>ID</a:t>
            </a:r>
            <a:r>
              <a:rPr lang="en-US" sz="2000" dirty="0"/>
              <a:t> values are equal.</a:t>
            </a:r>
          </a:p>
          <a:p>
            <a:pPr>
              <a:defRPr/>
            </a:pPr>
            <a:r>
              <a:rPr lang="en-US" sz="2000" dirty="0"/>
              <a:t>Equivalent to:</a:t>
            </a:r>
          </a:p>
          <a:p>
            <a:pPr>
              <a:buNone/>
              <a:defRPr/>
            </a:pPr>
            <a:r>
              <a:rPr lang="en-US" sz="2000" b="1" dirty="0"/>
              <a:t>        select *</a:t>
            </a:r>
            <a:r>
              <a:rPr lang="en-US" sz="2000" i="1" dirty="0"/>
              <a:t/>
            </a:r>
            <a:br>
              <a:rPr lang="en-US" sz="2000" i="1" dirty="0"/>
            </a:br>
            <a:r>
              <a:rPr lang="en-US" sz="2000" i="1" dirty="0"/>
              <a:t>   </a:t>
            </a:r>
            <a:r>
              <a:rPr lang="en-US" sz="2000" b="1" dirty="0"/>
              <a:t>from  </a:t>
            </a:r>
            <a:r>
              <a:rPr lang="en-US" sz="2000" i="1" dirty="0"/>
              <a:t>student , takes</a:t>
            </a:r>
            <a:r>
              <a:rPr lang="en-US" sz="2000" dirty="0"/>
              <a:t> </a:t>
            </a:r>
            <a:r>
              <a:rPr lang="en-US" sz="2000" i="1" dirty="0"/>
              <a:t/>
            </a:r>
            <a:br>
              <a:rPr lang="en-US" sz="2000" i="1" dirty="0"/>
            </a:br>
            <a:r>
              <a:rPr lang="en-US" sz="2000" i="1" dirty="0"/>
              <a:t>   </a:t>
            </a:r>
            <a:r>
              <a:rPr lang="en-US" sz="2000" b="1" dirty="0"/>
              <a:t>where  </a:t>
            </a:r>
            <a:r>
              <a:rPr lang="en-US" sz="2000" i="1" dirty="0" err="1"/>
              <a:t>student_ID</a:t>
            </a:r>
            <a:r>
              <a:rPr lang="en-US" sz="2000" b="1" dirty="0"/>
              <a:t>  </a:t>
            </a:r>
            <a:r>
              <a:rPr lang="en-US" sz="2000" dirty="0"/>
              <a:t>=</a:t>
            </a:r>
            <a:r>
              <a:rPr lang="en-US" sz="2000" b="1" dirty="0"/>
              <a:t> </a:t>
            </a:r>
            <a:r>
              <a:rPr lang="en-US" sz="2000" i="1" dirty="0" err="1"/>
              <a:t>takes_ID</a:t>
            </a:r>
            <a:endParaRPr lang="en-US" sz="2000" dirty="0"/>
          </a:p>
          <a:p>
            <a:pPr indent="-365760"/>
            <a:endParaRPr lang="en-US" sz="2000" i="1" dirty="0"/>
          </a:p>
          <a:p>
            <a:pPr indent="-365760"/>
            <a:endParaRPr lang="en-US" altLang="en-US" sz="2000" dirty="0"/>
          </a:p>
        </p:txBody>
      </p:sp>
    </p:spTree>
    <p:extLst>
      <p:ext uri="{BB962C8B-B14F-4D97-AF65-F5344CB8AC3E}">
        <p14:creationId xmlns:p14="http://schemas.microsoft.com/office/powerpoint/2010/main" val="2874721104"/>
      </p:ext>
    </p:extLst>
  </p:cSld>
  <p:clrMapOvr>
    <a:masterClrMapping/>
  </p:clrMapOvr>
  <p:transition spd="slow"/>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42" name="Rectangle 2"/>
          <p:cNvSpPr>
            <a:spLocks noGrp="1" noChangeArrowheads="1"/>
          </p:cNvSpPr>
          <p:nvPr>
            <p:ph type="title"/>
          </p:nvPr>
        </p:nvSpPr>
        <p:spPr/>
        <p:txBody>
          <a:bodyPr/>
          <a:lstStyle/>
          <a:p>
            <a:pPr>
              <a:defRPr/>
            </a:pPr>
            <a:r>
              <a:rPr lang="en-US" sz="2800" dirty="0">
                <a:ea typeface="+mj-ea"/>
              </a:rPr>
              <a:t>Outer Join</a:t>
            </a:r>
          </a:p>
        </p:txBody>
      </p:sp>
      <p:sp>
        <p:nvSpPr>
          <p:cNvPr id="23555" name="Rectangle 3"/>
          <p:cNvSpPr>
            <a:spLocks noGrp="1" noChangeArrowheads="1"/>
          </p:cNvSpPr>
          <p:nvPr>
            <p:ph type="body" idx="1"/>
          </p:nvPr>
        </p:nvSpPr>
        <p:spPr>
          <a:xfrm>
            <a:off x="178130" y="866899"/>
            <a:ext cx="8835241" cy="4346369"/>
          </a:xfrm>
        </p:spPr>
        <p:txBody>
          <a:bodyPr/>
          <a:lstStyle/>
          <a:p>
            <a:r>
              <a:rPr lang="en-US" altLang="en-US" sz="2000" dirty="0"/>
              <a:t>An extension of the join operation that avoids loss of information.</a:t>
            </a:r>
          </a:p>
          <a:p>
            <a:r>
              <a:rPr lang="en-US" altLang="en-US" sz="2000" dirty="0"/>
              <a:t>Computes the join and then adds tuples form one relation that does not match tuples in the other relation to the result of the join. </a:t>
            </a:r>
          </a:p>
          <a:p>
            <a:r>
              <a:rPr lang="en-US" altLang="en-US" sz="2000" dirty="0"/>
              <a:t>Uses </a:t>
            </a:r>
            <a:r>
              <a:rPr lang="en-US" altLang="en-US" sz="2000" i="1" dirty="0"/>
              <a:t>null</a:t>
            </a:r>
            <a:r>
              <a:rPr lang="en-US" altLang="en-US" sz="2000" dirty="0"/>
              <a:t> values.</a:t>
            </a:r>
          </a:p>
          <a:p>
            <a:r>
              <a:rPr lang="en-US" altLang="en-US" sz="2000" dirty="0"/>
              <a:t>Three forms of outer join:</a:t>
            </a:r>
          </a:p>
          <a:p>
            <a:pPr lvl="1"/>
            <a:r>
              <a:rPr lang="en-US" altLang="en-US" sz="2000" dirty="0"/>
              <a:t>left outer join</a:t>
            </a:r>
          </a:p>
          <a:p>
            <a:pPr lvl="1"/>
            <a:r>
              <a:rPr lang="en-US" altLang="en-US" sz="2000" dirty="0"/>
              <a:t>right outer join</a:t>
            </a:r>
          </a:p>
          <a:p>
            <a:pPr lvl="1"/>
            <a:r>
              <a:rPr lang="en-US" altLang="en-US" sz="2000" dirty="0"/>
              <a:t>full outer join</a:t>
            </a:r>
          </a:p>
        </p:txBody>
      </p:sp>
    </p:spTree>
    <p:extLst>
      <p:ext uri="{BB962C8B-B14F-4D97-AF65-F5344CB8AC3E}">
        <p14:creationId xmlns:p14="http://schemas.microsoft.com/office/powerpoint/2010/main" val="3620210098"/>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42" name="Rectangle 2"/>
          <p:cNvSpPr>
            <a:spLocks noGrp="1" noChangeArrowheads="1"/>
          </p:cNvSpPr>
          <p:nvPr>
            <p:ph type="title"/>
          </p:nvPr>
        </p:nvSpPr>
        <p:spPr/>
        <p:txBody>
          <a:bodyPr/>
          <a:lstStyle/>
          <a:p>
            <a:pPr>
              <a:defRPr/>
            </a:pPr>
            <a:r>
              <a:rPr lang="en-US" sz="2800" dirty="0">
                <a:ea typeface="+mj-ea"/>
              </a:rPr>
              <a:t>Outer Join </a:t>
            </a:r>
            <a:r>
              <a:rPr lang="en-US" altLang="en-US" sz="2800" dirty="0">
                <a:ea typeface="+mj-ea"/>
              </a:rPr>
              <a:t>Examples</a:t>
            </a:r>
            <a:endParaRPr lang="en-US" sz="2800" dirty="0">
              <a:ea typeface="+mj-ea"/>
            </a:endParaRPr>
          </a:p>
        </p:txBody>
      </p:sp>
      <p:sp>
        <p:nvSpPr>
          <p:cNvPr id="23555" name="Rectangle 3"/>
          <p:cNvSpPr>
            <a:spLocks noGrp="1" noChangeArrowheads="1"/>
          </p:cNvSpPr>
          <p:nvPr>
            <p:ph type="body" idx="1"/>
          </p:nvPr>
        </p:nvSpPr>
        <p:spPr>
          <a:xfrm>
            <a:off x="190006" y="914400"/>
            <a:ext cx="8655544" cy="5462649"/>
          </a:xfrm>
        </p:spPr>
        <p:txBody>
          <a:bodyPr/>
          <a:lstStyle/>
          <a:p>
            <a:r>
              <a:rPr lang="en-US" altLang="en-US" sz="2000" dirty="0"/>
              <a:t>Relation </a:t>
            </a:r>
            <a:r>
              <a:rPr lang="en-US" altLang="en-US" sz="2000" i="1" dirty="0"/>
              <a:t>course</a:t>
            </a:r>
          </a:p>
          <a:p>
            <a:endParaRPr lang="en-US" altLang="en-US" sz="2000" i="1" dirty="0"/>
          </a:p>
          <a:p>
            <a:endParaRPr lang="en-US" altLang="en-US" sz="2000" i="1" dirty="0"/>
          </a:p>
          <a:p>
            <a:pPr>
              <a:buNone/>
            </a:pPr>
            <a:endParaRPr lang="en-US" altLang="en-US" sz="2000" i="1" dirty="0"/>
          </a:p>
          <a:p>
            <a:pPr>
              <a:buNone/>
            </a:pPr>
            <a:endParaRPr lang="en-US" altLang="en-US" sz="2000" i="1" dirty="0"/>
          </a:p>
          <a:p>
            <a:r>
              <a:rPr lang="en-US" altLang="en-US" sz="2000" dirty="0"/>
              <a:t>Relation </a:t>
            </a:r>
            <a:r>
              <a:rPr lang="en-US" altLang="en-US" sz="2000" i="1" dirty="0" err="1"/>
              <a:t>prereq</a:t>
            </a:r>
            <a:endParaRPr lang="en-US" altLang="en-US" sz="2000" dirty="0"/>
          </a:p>
          <a:p>
            <a:endParaRPr lang="en-US" altLang="en-US" sz="2000" i="1" dirty="0"/>
          </a:p>
          <a:p>
            <a:endParaRPr lang="en-US" altLang="en-US" sz="2000" i="1" dirty="0"/>
          </a:p>
          <a:p>
            <a:endParaRPr lang="en-US" altLang="en-US" sz="2000" i="1" dirty="0"/>
          </a:p>
          <a:p>
            <a:endParaRPr lang="en-US" altLang="en-US" sz="2000" i="1" dirty="0"/>
          </a:p>
          <a:p>
            <a:r>
              <a:rPr lang="en-US" altLang="en-US" sz="2000" dirty="0"/>
              <a:t>Observe that </a:t>
            </a:r>
          </a:p>
          <a:p>
            <a:pPr>
              <a:buClr>
                <a:schemeClr val="tx2"/>
              </a:buClr>
              <a:buNone/>
            </a:pPr>
            <a:r>
              <a:rPr lang="en-US" altLang="en-US" sz="2000" i="1" dirty="0"/>
              <a:t>              course </a:t>
            </a:r>
            <a:r>
              <a:rPr lang="en-US" altLang="en-US" sz="2000" dirty="0"/>
              <a:t>information is missing </a:t>
            </a:r>
            <a:r>
              <a:rPr lang="en-US" altLang="en-US" sz="2000" dirty="0" smtClean="0"/>
              <a:t>CS-437</a:t>
            </a:r>
            <a:endParaRPr lang="en-US" altLang="en-US" sz="2000" dirty="0"/>
          </a:p>
          <a:p>
            <a:pPr>
              <a:buClr>
                <a:schemeClr val="tx2"/>
              </a:buClr>
              <a:buNone/>
            </a:pPr>
            <a:r>
              <a:rPr lang="en-US" altLang="en-US" sz="2000" i="1" dirty="0"/>
              <a:t>              </a:t>
            </a:r>
            <a:r>
              <a:rPr lang="en-US" altLang="en-US" sz="2000" i="1" dirty="0" err="1"/>
              <a:t>prereq</a:t>
            </a:r>
            <a:r>
              <a:rPr lang="en-US" altLang="en-US" sz="2000" i="1" dirty="0"/>
              <a:t> </a:t>
            </a:r>
            <a:r>
              <a:rPr lang="en-US" altLang="en-US" sz="2000" dirty="0"/>
              <a:t>information is missing </a:t>
            </a:r>
            <a:r>
              <a:rPr lang="en-US" altLang="en-US" sz="2000" dirty="0" smtClean="0"/>
              <a:t>CS-315</a:t>
            </a:r>
            <a:endParaRPr lang="en-US" altLang="en-US" sz="2000" dirty="0"/>
          </a:p>
          <a:p>
            <a:pPr>
              <a:buClr>
                <a:schemeClr val="tx2"/>
              </a:buClr>
              <a:buNone/>
            </a:pPr>
            <a:r>
              <a:rPr lang="en-US" altLang="en-US" sz="2000" dirty="0"/>
              <a:t> </a:t>
            </a:r>
          </a:p>
          <a:p>
            <a:r>
              <a:rPr lang="en-US" altLang="en-US" sz="2000" i="1" dirty="0"/>
              <a:t>  x</a:t>
            </a:r>
            <a:endParaRPr lang="en-US" altLang="en-US" sz="2000" dirty="0"/>
          </a:p>
          <a:p>
            <a:endParaRPr lang="en-US" altLang="en-US" sz="2000" dirty="0"/>
          </a:p>
        </p:txBody>
      </p:sp>
      <p:pic>
        <p:nvPicPr>
          <p:cNvPr id="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7453" y="1610611"/>
            <a:ext cx="3745294" cy="1060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1057" y="3645724"/>
            <a:ext cx="1929043" cy="1069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84718999"/>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42" name="Rectangle 2"/>
          <p:cNvSpPr>
            <a:spLocks noGrp="1" noChangeArrowheads="1"/>
          </p:cNvSpPr>
          <p:nvPr>
            <p:ph type="title"/>
          </p:nvPr>
        </p:nvSpPr>
        <p:spPr/>
        <p:txBody>
          <a:bodyPr/>
          <a:lstStyle/>
          <a:p>
            <a:pPr>
              <a:defRPr/>
            </a:pPr>
            <a:r>
              <a:rPr lang="en-US" sz="2800" dirty="0"/>
              <a:t>Left Outer Join</a:t>
            </a:r>
            <a:endParaRPr lang="en-US" sz="2800" dirty="0">
              <a:ea typeface="+mj-ea"/>
            </a:endParaRPr>
          </a:p>
        </p:txBody>
      </p:sp>
      <p:sp>
        <p:nvSpPr>
          <p:cNvPr id="23555" name="Rectangle 3"/>
          <p:cNvSpPr>
            <a:spLocks noGrp="1" noChangeArrowheads="1"/>
          </p:cNvSpPr>
          <p:nvPr>
            <p:ph type="body" idx="1"/>
          </p:nvPr>
        </p:nvSpPr>
        <p:spPr>
          <a:xfrm>
            <a:off x="154380" y="890648"/>
            <a:ext cx="8775864" cy="5438899"/>
          </a:xfrm>
        </p:spPr>
        <p:txBody>
          <a:bodyPr/>
          <a:lstStyle/>
          <a:p>
            <a:r>
              <a:rPr lang="en-US" altLang="en-US" sz="2000" i="1" dirty="0"/>
              <a:t>course</a:t>
            </a:r>
            <a:r>
              <a:rPr lang="en-US" altLang="en-US" sz="2000" dirty="0"/>
              <a:t> </a:t>
            </a:r>
            <a:r>
              <a:rPr lang="en-US" altLang="en-US" sz="2000" b="1" dirty="0"/>
              <a:t>natural left outer join</a:t>
            </a:r>
            <a:r>
              <a:rPr lang="en-US" altLang="en-US" sz="2000" dirty="0"/>
              <a:t> </a:t>
            </a:r>
            <a:r>
              <a:rPr lang="en-US" altLang="en-US" sz="2000" i="1" dirty="0" err="1"/>
              <a:t>prereq</a:t>
            </a:r>
            <a:endParaRPr lang="en-US" altLang="en-US" sz="2000" dirty="0"/>
          </a:p>
          <a:p>
            <a:endParaRPr lang="en-US" altLang="en-US" sz="2000" dirty="0"/>
          </a:p>
          <a:p>
            <a:endParaRPr lang="en-US" altLang="en-US" sz="2000" dirty="0"/>
          </a:p>
          <a:p>
            <a:endParaRPr lang="en-US" altLang="en-US" sz="2000" dirty="0"/>
          </a:p>
          <a:p>
            <a:endParaRPr lang="en-US" altLang="en-US" sz="2000" dirty="0"/>
          </a:p>
          <a:p>
            <a:endParaRPr lang="en-US" altLang="en-US" sz="2000" dirty="0"/>
          </a:p>
          <a:p>
            <a:pPr marL="342900" lvl="1" indent="-342900">
              <a:buClr>
                <a:srgbClr val="002060"/>
              </a:buClr>
              <a:buFont typeface="Wingdings" panose="05000000000000000000" pitchFamily="2" charset="2"/>
              <a:buChar char="§"/>
            </a:pPr>
            <a:r>
              <a:rPr lang="en-US" altLang="en-US" sz="2000" dirty="0"/>
              <a:t>In relational algebra:   </a:t>
            </a:r>
            <a:r>
              <a:rPr lang="en-US" altLang="en-US" sz="2000" i="1" dirty="0"/>
              <a:t>course </a:t>
            </a:r>
            <a:r>
              <a:rPr lang="en-US" altLang="en-US" sz="2000" b="1" dirty="0"/>
              <a:t>⟕</a:t>
            </a:r>
            <a:r>
              <a:rPr lang="en-US" altLang="en-US" sz="2000" dirty="0"/>
              <a:t> </a:t>
            </a:r>
            <a:r>
              <a:rPr lang="en-US" altLang="en-US" sz="2000" i="1" dirty="0" err="1"/>
              <a:t>prereq</a:t>
            </a:r>
            <a:endParaRPr lang="en-US" altLang="en-US" sz="2000" dirty="0"/>
          </a:p>
          <a:p>
            <a:pPr>
              <a:buNone/>
            </a:pPr>
            <a:endParaRPr lang="en-US" altLang="en-US" sz="2000" dirty="0"/>
          </a:p>
        </p:txBody>
      </p:sp>
      <p:pic>
        <p:nvPicPr>
          <p:cNvPr id="4" name="Picture 3"/>
          <p:cNvPicPr>
            <a:picLocks noChangeAspect="1"/>
          </p:cNvPicPr>
          <p:nvPr/>
        </p:nvPicPr>
        <p:blipFill>
          <a:blip r:embed="rId3"/>
          <a:stretch>
            <a:fillRect/>
          </a:stretch>
        </p:blipFill>
        <p:spPr>
          <a:xfrm>
            <a:off x="868799" y="1588860"/>
            <a:ext cx="5316318" cy="1207126"/>
          </a:xfrm>
          <a:prstGeom prst="rect">
            <a:avLst/>
          </a:prstGeom>
        </p:spPr>
      </p:pic>
    </p:spTree>
    <p:extLst>
      <p:ext uri="{BB962C8B-B14F-4D97-AF65-F5344CB8AC3E}">
        <p14:creationId xmlns:p14="http://schemas.microsoft.com/office/powerpoint/2010/main" val="117722447"/>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42" name="Rectangle 2"/>
          <p:cNvSpPr>
            <a:spLocks noGrp="1" noChangeArrowheads="1"/>
          </p:cNvSpPr>
          <p:nvPr>
            <p:ph type="title"/>
          </p:nvPr>
        </p:nvSpPr>
        <p:spPr/>
        <p:txBody>
          <a:bodyPr/>
          <a:lstStyle/>
          <a:p>
            <a:pPr>
              <a:defRPr/>
            </a:pPr>
            <a:r>
              <a:rPr lang="en-US" sz="2800" dirty="0"/>
              <a:t>Right Outer Join</a:t>
            </a:r>
            <a:endParaRPr lang="en-US" sz="2800" dirty="0">
              <a:ea typeface="+mj-ea"/>
            </a:endParaRPr>
          </a:p>
        </p:txBody>
      </p:sp>
      <p:sp>
        <p:nvSpPr>
          <p:cNvPr id="23555" name="Rectangle 3"/>
          <p:cNvSpPr>
            <a:spLocks noGrp="1" noChangeArrowheads="1"/>
          </p:cNvSpPr>
          <p:nvPr>
            <p:ph type="body" idx="1"/>
          </p:nvPr>
        </p:nvSpPr>
        <p:spPr>
          <a:xfrm>
            <a:off x="296884" y="902525"/>
            <a:ext cx="8548666" cy="5510150"/>
          </a:xfrm>
        </p:spPr>
        <p:txBody>
          <a:bodyPr/>
          <a:lstStyle/>
          <a:p>
            <a:r>
              <a:rPr lang="en-US" altLang="en-US" sz="2000" i="1" dirty="0"/>
              <a:t>course</a:t>
            </a:r>
            <a:r>
              <a:rPr lang="en-US" altLang="en-US" sz="2000" dirty="0"/>
              <a:t> </a:t>
            </a:r>
            <a:r>
              <a:rPr lang="en-US" altLang="en-US" sz="2000" b="1" dirty="0"/>
              <a:t>natural right outer join</a:t>
            </a:r>
            <a:r>
              <a:rPr lang="en-US" altLang="en-US" sz="2000" dirty="0"/>
              <a:t> </a:t>
            </a:r>
            <a:r>
              <a:rPr lang="en-US" altLang="en-US" sz="2000" i="1" dirty="0" err="1"/>
              <a:t>prereq</a:t>
            </a:r>
            <a:endParaRPr lang="en-US" altLang="en-US" sz="2000" dirty="0"/>
          </a:p>
          <a:p>
            <a:endParaRPr lang="en-US" altLang="en-US" sz="2000" dirty="0"/>
          </a:p>
          <a:p>
            <a:endParaRPr lang="en-US" altLang="en-US" sz="2000" dirty="0"/>
          </a:p>
          <a:p>
            <a:endParaRPr lang="en-US" altLang="en-US" sz="2000" dirty="0"/>
          </a:p>
          <a:p>
            <a:endParaRPr lang="en-US" altLang="en-US" sz="2000" dirty="0"/>
          </a:p>
          <a:p>
            <a:endParaRPr lang="en-US" altLang="en-US" sz="2000" dirty="0"/>
          </a:p>
          <a:p>
            <a:pPr marL="342900" lvl="1" indent="-342900">
              <a:buClr>
                <a:srgbClr val="002060"/>
              </a:buClr>
              <a:buFont typeface="Wingdings" panose="05000000000000000000" pitchFamily="2" charset="2"/>
              <a:buChar char="§"/>
            </a:pPr>
            <a:r>
              <a:rPr lang="en-US" altLang="en-US" sz="2000" dirty="0"/>
              <a:t>In relational algebra:   </a:t>
            </a:r>
            <a:r>
              <a:rPr lang="en-US" altLang="en-US" sz="2000" i="1" dirty="0"/>
              <a:t>course </a:t>
            </a:r>
            <a:r>
              <a:rPr lang="en-IN" sz="2000" b="1" dirty="0">
                <a:cs typeface="Times New Roman" panose="02020603050405020304" pitchFamily="18" charset="0"/>
              </a:rPr>
              <a:t>⟖</a:t>
            </a:r>
            <a:r>
              <a:rPr lang="en-IN" sz="2000" dirty="0"/>
              <a:t> </a:t>
            </a:r>
            <a:r>
              <a:rPr lang="en-US" altLang="en-US" sz="2000" i="1" dirty="0" err="1"/>
              <a:t>prereq</a:t>
            </a:r>
            <a:endParaRPr lang="en-US" altLang="en-US" sz="2000" dirty="0"/>
          </a:p>
          <a:p>
            <a:pPr>
              <a:buNone/>
            </a:pPr>
            <a:endParaRPr lang="en-US" altLang="en-US" sz="2000" dirty="0"/>
          </a:p>
        </p:txBody>
      </p:sp>
      <p:pic>
        <p:nvPicPr>
          <p:cNvPr id="4" name="Picture 3"/>
          <p:cNvPicPr>
            <a:picLocks noChangeAspect="1"/>
          </p:cNvPicPr>
          <p:nvPr/>
        </p:nvPicPr>
        <p:blipFill>
          <a:blip r:embed="rId3"/>
          <a:stretch>
            <a:fillRect/>
          </a:stretch>
        </p:blipFill>
        <p:spPr>
          <a:xfrm>
            <a:off x="581437" y="1785905"/>
            <a:ext cx="5444073" cy="1236135"/>
          </a:xfrm>
          <a:prstGeom prst="rect">
            <a:avLst/>
          </a:prstGeom>
        </p:spPr>
      </p:pic>
    </p:spTree>
    <p:extLst>
      <p:ext uri="{BB962C8B-B14F-4D97-AF65-F5344CB8AC3E}">
        <p14:creationId xmlns:p14="http://schemas.microsoft.com/office/powerpoint/2010/main" val="3839457645"/>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42" name="Rectangle 2"/>
          <p:cNvSpPr>
            <a:spLocks noGrp="1" noChangeArrowheads="1"/>
          </p:cNvSpPr>
          <p:nvPr>
            <p:ph type="title"/>
          </p:nvPr>
        </p:nvSpPr>
        <p:spPr/>
        <p:txBody>
          <a:bodyPr/>
          <a:lstStyle/>
          <a:p>
            <a:pPr>
              <a:defRPr/>
            </a:pPr>
            <a:r>
              <a:rPr lang="en-US" sz="2800" dirty="0"/>
              <a:t>Full Outer Join</a:t>
            </a:r>
            <a:endParaRPr lang="en-US" sz="2800" dirty="0">
              <a:ea typeface="+mj-ea"/>
            </a:endParaRPr>
          </a:p>
        </p:txBody>
      </p:sp>
      <p:sp>
        <p:nvSpPr>
          <p:cNvPr id="23555" name="Rectangle 3"/>
          <p:cNvSpPr>
            <a:spLocks noGrp="1" noChangeArrowheads="1"/>
          </p:cNvSpPr>
          <p:nvPr>
            <p:ph type="body" idx="1"/>
          </p:nvPr>
        </p:nvSpPr>
        <p:spPr>
          <a:xfrm>
            <a:off x="237506" y="855023"/>
            <a:ext cx="8608044" cy="5605154"/>
          </a:xfrm>
        </p:spPr>
        <p:txBody>
          <a:bodyPr/>
          <a:lstStyle/>
          <a:p>
            <a:r>
              <a:rPr lang="en-US" altLang="en-US" sz="2000" i="1" dirty="0"/>
              <a:t>course</a:t>
            </a:r>
            <a:r>
              <a:rPr lang="en-US" altLang="en-US" sz="2000" dirty="0"/>
              <a:t> </a:t>
            </a:r>
            <a:r>
              <a:rPr lang="en-US" altLang="en-US" sz="2000" b="1" dirty="0">
                <a:solidFill>
                  <a:srgbClr val="002060"/>
                </a:solidFill>
              </a:rPr>
              <a:t>natural full outer join</a:t>
            </a:r>
            <a:r>
              <a:rPr lang="en-US" altLang="en-US" sz="2000" dirty="0">
                <a:solidFill>
                  <a:srgbClr val="002060"/>
                </a:solidFill>
              </a:rPr>
              <a:t> </a:t>
            </a:r>
            <a:r>
              <a:rPr lang="en-US" altLang="en-US" sz="2000" i="1" dirty="0" err="1"/>
              <a:t>prereq</a:t>
            </a:r>
            <a:endParaRPr lang="en-US" altLang="en-US" sz="2000" i="1" dirty="0"/>
          </a:p>
          <a:p>
            <a:endParaRPr lang="en-US" altLang="en-US" sz="2000" dirty="0"/>
          </a:p>
          <a:p>
            <a:endParaRPr lang="en-US" altLang="en-US" sz="2000" dirty="0"/>
          </a:p>
          <a:p>
            <a:endParaRPr lang="en-US" altLang="en-US" sz="2000" dirty="0"/>
          </a:p>
          <a:p>
            <a:endParaRPr lang="en-US" altLang="en-US" sz="2000" dirty="0"/>
          </a:p>
          <a:p>
            <a:pPr>
              <a:buNone/>
            </a:pPr>
            <a:endParaRPr lang="en-US" altLang="en-US" sz="2000" dirty="0"/>
          </a:p>
          <a:p>
            <a:r>
              <a:rPr lang="en-US" altLang="en-US" sz="2000" dirty="0"/>
              <a:t>In relational algebra:   </a:t>
            </a:r>
            <a:r>
              <a:rPr lang="en-US" altLang="en-US" sz="2000" i="1" dirty="0"/>
              <a:t>course </a:t>
            </a:r>
            <a:r>
              <a:rPr lang="en-IN" sz="2000" b="1" dirty="0"/>
              <a:t>⟗</a:t>
            </a:r>
            <a:r>
              <a:rPr lang="en-US" altLang="en-US" sz="2000" dirty="0"/>
              <a:t> </a:t>
            </a:r>
            <a:r>
              <a:rPr lang="en-US" altLang="en-US" sz="2000" i="1" dirty="0" err="1"/>
              <a:t>prereq</a:t>
            </a:r>
            <a:endParaRPr lang="en-US" altLang="en-US" sz="2000" i="1" dirty="0"/>
          </a:p>
          <a:p>
            <a:endParaRPr lang="en-US" altLang="en-US" sz="2000" dirty="0"/>
          </a:p>
        </p:txBody>
      </p:sp>
      <p:pic>
        <p:nvPicPr>
          <p:cNvPr id="4" name="Picture 3"/>
          <p:cNvPicPr>
            <a:picLocks noChangeAspect="1"/>
          </p:cNvPicPr>
          <p:nvPr/>
        </p:nvPicPr>
        <p:blipFill>
          <a:blip r:embed="rId3"/>
          <a:stretch>
            <a:fillRect/>
          </a:stretch>
        </p:blipFill>
        <p:spPr>
          <a:xfrm>
            <a:off x="772400" y="1698292"/>
            <a:ext cx="5046366" cy="1381276"/>
          </a:xfrm>
          <a:prstGeom prst="rect">
            <a:avLst/>
          </a:prstGeom>
        </p:spPr>
      </p:pic>
    </p:spTree>
    <p:extLst>
      <p:ext uri="{BB962C8B-B14F-4D97-AF65-F5344CB8AC3E}">
        <p14:creationId xmlns:p14="http://schemas.microsoft.com/office/powerpoint/2010/main" val="260318988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6626" name="Rectangle 2"/>
          <p:cNvSpPr>
            <a:spLocks noGrp="1" noChangeArrowheads="1"/>
          </p:cNvSpPr>
          <p:nvPr>
            <p:ph type="title"/>
          </p:nvPr>
        </p:nvSpPr>
        <p:spPr/>
        <p:txBody>
          <a:bodyPr/>
          <a:lstStyle/>
          <a:p>
            <a:pPr>
              <a:defRPr/>
            </a:pPr>
            <a:r>
              <a:rPr lang="en-US" sz="2800" dirty="0"/>
              <a:t>Select Operation – selection of rows (tuples)</a:t>
            </a:r>
          </a:p>
        </p:txBody>
      </p:sp>
      <p:sp>
        <p:nvSpPr>
          <p:cNvPr id="39939" name="Text Box 3"/>
          <p:cNvSpPr txBox="1">
            <a:spLocks noChangeArrowheads="1"/>
          </p:cNvSpPr>
          <p:nvPr/>
        </p:nvSpPr>
        <p:spPr bwMode="auto">
          <a:xfrm>
            <a:off x="891541" y="1417320"/>
            <a:ext cx="2240280" cy="3314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35000"/>
              </a:spcBef>
              <a:buClr>
                <a:schemeClr val="tx2"/>
              </a:buClr>
              <a:buSzPct val="90000"/>
              <a:buFont typeface="Monotype Sorts" charset="2"/>
              <a:buChar char="n"/>
              <a:defRPr kumimoji="1">
                <a:solidFill>
                  <a:schemeClr val="tx1"/>
                </a:solidFill>
                <a:latin typeface="Helvetica" panose="020B0604020202020204" pitchFamily="34" charset="0"/>
                <a:ea typeface="ＭＳ Ｐゴシック" panose="020B0600070205080204" pitchFamily="34" charset="-128"/>
              </a:defRPr>
            </a:lvl1pPr>
            <a:lvl2pPr marL="742950" indent="-285750">
              <a:spcBef>
                <a:spcPct val="35000"/>
              </a:spcBef>
              <a:buClr>
                <a:schemeClr val="folHlink"/>
              </a:buClr>
              <a:buSzPct val="80000"/>
              <a:buFont typeface="Monotype Sorts" charset="2"/>
              <a:buChar char="l"/>
              <a:defRPr kumimoji="1">
                <a:solidFill>
                  <a:schemeClr val="tx1"/>
                </a:solidFill>
                <a:latin typeface="Helvetica" panose="020B0604020202020204" pitchFamily="34" charset="0"/>
                <a:ea typeface="ＭＳ Ｐゴシック"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ＭＳ Ｐゴシック"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ＭＳ Ｐゴシック"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ＭＳ Ｐゴシック" panose="020B0600070205080204" pitchFamily="34" charset="-128"/>
              </a:defRPr>
            </a:lvl9pPr>
          </a:lstStyle>
          <a:p>
            <a:pPr eaLnBrk="0" fontAlgn="base" hangingPunct="0">
              <a:spcAft>
                <a:spcPct val="0"/>
              </a:spcAft>
              <a:buClr>
                <a:srgbClr val="CC3300"/>
              </a:buClr>
            </a:pPr>
            <a:r>
              <a:rPr lang="en-US" altLang="en-US" sz="2000" dirty="0">
                <a:solidFill>
                  <a:srgbClr val="000000"/>
                </a:solidFill>
              </a:rPr>
              <a:t>Relation r</a:t>
            </a:r>
          </a:p>
        </p:txBody>
      </p:sp>
      <p:pic>
        <p:nvPicPr>
          <p:cNvPr id="39940"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27156" y="1417320"/>
            <a:ext cx="2165033" cy="444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41" name="Text Box 6"/>
          <p:cNvSpPr txBox="1">
            <a:spLocks noChangeArrowheads="1"/>
          </p:cNvSpPr>
          <p:nvPr/>
        </p:nvSpPr>
        <p:spPr bwMode="auto">
          <a:xfrm>
            <a:off x="891540" y="4100111"/>
            <a:ext cx="236601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marL="230188" indent="-230188">
              <a:spcBef>
                <a:spcPct val="35000"/>
              </a:spcBef>
              <a:buClr>
                <a:schemeClr val="tx2"/>
              </a:buClr>
              <a:buSzPct val="90000"/>
              <a:buFont typeface="Monotype Sorts" charset="2"/>
              <a:buChar char="n"/>
              <a:defRPr kumimoji="1">
                <a:solidFill>
                  <a:schemeClr val="tx1"/>
                </a:solidFill>
                <a:latin typeface="Helvetica" panose="020B0604020202020204" pitchFamily="34" charset="0"/>
                <a:ea typeface="ＭＳ Ｐゴシック" panose="020B0600070205080204" pitchFamily="34" charset="-128"/>
              </a:defRPr>
            </a:lvl1pPr>
            <a:lvl2pPr marL="742950" indent="-285750">
              <a:spcBef>
                <a:spcPct val="35000"/>
              </a:spcBef>
              <a:buClr>
                <a:schemeClr val="folHlink"/>
              </a:buClr>
              <a:buSzPct val="80000"/>
              <a:buFont typeface="Monotype Sorts" charset="2"/>
              <a:buChar char="l"/>
              <a:defRPr kumimoji="1">
                <a:solidFill>
                  <a:schemeClr val="tx1"/>
                </a:solidFill>
                <a:latin typeface="Helvetica" panose="020B0604020202020204" pitchFamily="34" charset="0"/>
                <a:ea typeface="ＭＳ Ｐゴシック"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ＭＳ Ｐゴシック"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ＭＳ Ｐゴシック"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ＭＳ Ｐゴシック" panose="020B0600070205080204" pitchFamily="34" charset="-128"/>
              </a:defRPr>
            </a:lvl9pPr>
          </a:lstStyle>
          <a:p>
            <a:pPr algn="ctr" eaLnBrk="0" fontAlgn="base" hangingPunct="0">
              <a:spcBef>
                <a:spcPct val="50000"/>
              </a:spcBef>
              <a:spcAft>
                <a:spcPct val="0"/>
              </a:spcAft>
              <a:buClr>
                <a:srgbClr val="CC3300"/>
              </a:buClr>
              <a:buSzTx/>
              <a:buFont typeface="Wingdings 2" panose="05020102010507070707" pitchFamily="18" charset="2"/>
              <a:buChar char="¡"/>
            </a:pPr>
            <a:r>
              <a:rPr kumimoji="0" lang="en-US" altLang="en-US" sz="2000" dirty="0">
                <a:solidFill>
                  <a:srgbClr val="000000"/>
                </a:solidFill>
                <a:sym typeface="Symbol" panose="05050102010706020507" pitchFamily="18" charset="2"/>
              </a:rPr>
              <a:t></a:t>
            </a:r>
            <a:r>
              <a:rPr kumimoji="0" lang="en-US" altLang="en-US" sz="2000" baseline="-25000" dirty="0">
                <a:solidFill>
                  <a:srgbClr val="000000"/>
                </a:solidFill>
                <a:sym typeface="Symbol" panose="05050102010706020507" pitchFamily="18" charset="2"/>
              </a:rPr>
              <a:t>A=B ^ D &gt; 5</a:t>
            </a:r>
            <a:r>
              <a:rPr kumimoji="0" lang="en-US" altLang="en-US" sz="1600" baseline="-25000" dirty="0">
                <a:solidFill>
                  <a:srgbClr val="000000"/>
                </a:solidFill>
                <a:sym typeface="Symbol" panose="05050102010706020507" pitchFamily="18" charset="2"/>
              </a:rPr>
              <a:t> </a:t>
            </a:r>
            <a:r>
              <a:rPr kumimoji="0" lang="en-US" altLang="en-US" sz="2000" dirty="0">
                <a:solidFill>
                  <a:srgbClr val="000000"/>
                </a:solidFill>
                <a:sym typeface="Symbol" panose="05050102010706020507" pitchFamily="18" charset="2"/>
              </a:rPr>
              <a:t>(r)</a:t>
            </a:r>
            <a:endParaRPr kumimoji="0" lang="en-US" altLang="en-US" sz="2000" dirty="0">
              <a:solidFill>
                <a:srgbClr val="000000"/>
              </a:solidFill>
            </a:endParaRPr>
          </a:p>
        </p:txBody>
      </p:sp>
    </p:spTree>
    <p:extLst>
      <p:ext uri="{BB962C8B-B14F-4D97-AF65-F5344CB8AC3E}">
        <p14:creationId xmlns:p14="http://schemas.microsoft.com/office/powerpoint/2010/main" val="746273713"/>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5634" name="Rectangle 2"/>
          <p:cNvSpPr>
            <a:spLocks noGrp="1" noChangeArrowheads="1"/>
          </p:cNvSpPr>
          <p:nvPr>
            <p:ph type="title"/>
          </p:nvPr>
        </p:nvSpPr>
        <p:spPr/>
        <p:txBody>
          <a:bodyPr/>
          <a:lstStyle/>
          <a:p>
            <a:pPr>
              <a:defRPr/>
            </a:pPr>
            <a:r>
              <a:rPr lang="en-US" sz="2800" dirty="0">
                <a:ea typeface="+mj-ea"/>
              </a:rPr>
              <a:t>Joined Types and Conditions</a:t>
            </a:r>
          </a:p>
        </p:txBody>
      </p:sp>
      <p:sp>
        <p:nvSpPr>
          <p:cNvPr id="31747" name="Rectangle 3"/>
          <p:cNvSpPr>
            <a:spLocks noGrp="1" noChangeArrowheads="1"/>
          </p:cNvSpPr>
          <p:nvPr>
            <p:ph type="body" idx="1"/>
          </p:nvPr>
        </p:nvSpPr>
        <p:spPr>
          <a:xfrm>
            <a:off x="249383" y="878773"/>
            <a:ext cx="8728362" cy="2054431"/>
          </a:xfrm>
        </p:spPr>
        <p:txBody>
          <a:bodyPr/>
          <a:lstStyle/>
          <a:p>
            <a:r>
              <a:rPr lang="en-US" altLang="en-US" sz="2000" b="1" dirty="0">
                <a:solidFill>
                  <a:srgbClr val="002060"/>
                </a:solidFill>
              </a:rPr>
              <a:t>Join operations</a:t>
            </a:r>
            <a:r>
              <a:rPr lang="en-US" altLang="en-US" sz="2000" dirty="0">
                <a:solidFill>
                  <a:srgbClr val="002060"/>
                </a:solidFill>
              </a:rPr>
              <a:t> </a:t>
            </a:r>
            <a:r>
              <a:rPr lang="en-US" altLang="en-US" sz="2000" dirty="0"/>
              <a:t>take two relations and return as a result another relation.</a:t>
            </a:r>
          </a:p>
          <a:p>
            <a:r>
              <a:rPr lang="en-US" altLang="en-US" sz="2000" dirty="0"/>
              <a:t>These additional operations are typically used as subquery expressions in the </a:t>
            </a:r>
            <a:r>
              <a:rPr lang="en-US" altLang="en-US" sz="2000" b="1" dirty="0"/>
              <a:t>from </a:t>
            </a:r>
            <a:r>
              <a:rPr lang="en-US" altLang="en-US" sz="2000" dirty="0"/>
              <a:t>clause</a:t>
            </a:r>
          </a:p>
          <a:p>
            <a:r>
              <a:rPr lang="en-US" altLang="en-US" sz="2000" b="1" dirty="0">
                <a:solidFill>
                  <a:srgbClr val="002060"/>
                </a:solidFill>
              </a:rPr>
              <a:t>Join condition</a:t>
            </a:r>
            <a:r>
              <a:rPr lang="en-US" altLang="en-US" sz="2000" dirty="0">
                <a:solidFill>
                  <a:srgbClr val="002060"/>
                </a:solidFill>
              </a:rPr>
              <a:t> </a:t>
            </a:r>
            <a:r>
              <a:rPr lang="en-US" altLang="en-US" sz="2000" dirty="0"/>
              <a:t>– defines which tuples in the two relations </a:t>
            </a:r>
            <a:r>
              <a:rPr lang="en-US" altLang="en-US" sz="2000" dirty="0" smtClean="0"/>
              <a:t>match.</a:t>
            </a:r>
            <a:endParaRPr lang="en-US" altLang="en-US" sz="2000" dirty="0"/>
          </a:p>
          <a:p>
            <a:r>
              <a:rPr lang="en-US" altLang="en-US" sz="2000" b="1" dirty="0">
                <a:solidFill>
                  <a:srgbClr val="002060"/>
                </a:solidFill>
              </a:rPr>
              <a:t>Join type</a:t>
            </a:r>
            <a:r>
              <a:rPr lang="en-US" altLang="en-US" sz="2000" dirty="0">
                <a:solidFill>
                  <a:srgbClr val="002060"/>
                </a:solidFill>
              </a:rPr>
              <a:t> </a:t>
            </a:r>
            <a:r>
              <a:rPr lang="en-US" altLang="en-US" sz="2000" dirty="0"/>
              <a:t>– defines how tuples in each relation that do not match any tuple in the other relation (based on the join condition) are treated.</a:t>
            </a:r>
          </a:p>
        </p:txBody>
      </p:sp>
      <p:pic>
        <p:nvPicPr>
          <p:cNvPr id="1026" name="Picture 2" descr="C:\Users\as668\Desktop\4_07.jpg"/>
          <p:cNvPicPr>
            <a:picLocks noChangeAspect="1" noChangeArrowheads="1"/>
          </p:cNvPicPr>
          <p:nvPr/>
        </p:nvPicPr>
        <p:blipFill>
          <a:blip r:embed="rId3"/>
          <a:srcRect/>
          <a:stretch>
            <a:fillRect/>
          </a:stretch>
        </p:blipFill>
        <p:spPr bwMode="auto">
          <a:xfrm>
            <a:off x="537556" y="3711274"/>
            <a:ext cx="8010670" cy="2262013"/>
          </a:xfrm>
          <a:prstGeom prst="rect">
            <a:avLst/>
          </a:prstGeom>
          <a:noFill/>
        </p:spPr>
      </p:pic>
    </p:spTree>
    <p:extLst>
      <p:ext uri="{BB962C8B-B14F-4D97-AF65-F5344CB8AC3E}">
        <p14:creationId xmlns:p14="http://schemas.microsoft.com/office/powerpoint/2010/main" val="3799558789"/>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42" name="Rectangle 2"/>
          <p:cNvSpPr>
            <a:spLocks noGrp="1" noChangeArrowheads="1"/>
          </p:cNvSpPr>
          <p:nvPr>
            <p:ph type="title"/>
          </p:nvPr>
        </p:nvSpPr>
        <p:spPr/>
        <p:txBody>
          <a:bodyPr/>
          <a:lstStyle/>
          <a:p>
            <a:pPr>
              <a:defRPr/>
            </a:pPr>
            <a:r>
              <a:rPr lang="en-US" altLang="en-US" sz="2800" dirty="0">
                <a:effectLst>
                  <a:outerShdw blurRad="38100" dist="38100" dir="2700000" algn="tl">
                    <a:srgbClr val="C0C0C0"/>
                  </a:outerShdw>
                </a:effectLst>
              </a:rPr>
              <a:t>Joined Relations – Examples</a:t>
            </a:r>
            <a:endParaRPr lang="en-US" sz="2800" dirty="0">
              <a:ea typeface="+mj-ea"/>
            </a:endParaRPr>
          </a:p>
        </p:txBody>
      </p:sp>
      <p:sp>
        <p:nvSpPr>
          <p:cNvPr id="23555" name="Rectangle 3"/>
          <p:cNvSpPr>
            <a:spLocks noGrp="1" noChangeArrowheads="1"/>
          </p:cNvSpPr>
          <p:nvPr>
            <p:ph type="body" idx="1"/>
          </p:nvPr>
        </p:nvSpPr>
        <p:spPr>
          <a:xfrm>
            <a:off x="178130" y="866899"/>
            <a:ext cx="8562109" cy="5557652"/>
          </a:xfrm>
        </p:spPr>
        <p:txBody>
          <a:bodyPr/>
          <a:lstStyle/>
          <a:p>
            <a:r>
              <a:rPr lang="en-US" altLang="en-US" sz="2000" i="1" dirty="0"/>
              <a:t>course</a:t>
            </a:r>
            <a:r>
              <a:rPr lang="en-US" altLang="en-US" sz="2000" b="1" dirty="0"/>
              <a:t> natural right outer join </a:t>
            </a:r>
            <a:r>
              <a:rPr lang="en-US" altLang="en-US" sz="2000" i="1" dirty="0" err="1"/>
              <a:t>prereq</a:t>
            </a:r>
            <a:endParaRPr lang="en-US" altLang="en-US" sz="2000" b="1" dirty="0"/>
          </a:p>
          <a:p>
            <a:endParaRPr lang="en-US" altLang="en-US" sz="2000" dirty="0"/>
          </a:p>
          <a:p>
            <a:endParaRPr lang="en-US" altLang="en-US" sz="2000" dirty="0"/>
          </a:p>
          <a:p>
            <a:endParaRPr lang="en-US" altLang="en-US" sz="2000" dirty="0"/>
          </a:p>
          <a:p>
            <a:pPr>
              <a:buNone/>
            </a:pPr>
            <a:endParaRPr lang="en-US" altLang="en-US" sz="2000" dirty="0"/>
          </a:p>
          <a:p>
            <a:endParaRPr lang="en-US" altLang="en-US" sz="2000" i="1" dirty="0" smtClean="0"/>
          </a:p>
          <a:p>
            <a:r>
              <a:rPr lang="en-US" altLang="en-US" sz="2000" i="1" dirty="0" smtClean="0"/>
              <a:t>course</a:t>
            </a:r>
            <a:r>
              <a:rPr lang="en-US" altLang="en-US" sz="2000" b="1" dirty="0" smtClean="0"/>
              <a:t> </a:t>
            </a:r>
            <a:r>
              <a:rPr lang="en-US" altLang="en-US" sz="2000" b="1" dirty="0"/>
              <a:t>full outer join </a:t>
            </a:r>
            <a:r>
              <a:rPr lang="en-US" altLang="en-US" sz="2000" i="1" dirty="0" err="1"/>
              <a:t>prereq</a:t>
            </a:r>
            <a:r>
              <a:rPr lang="en-US" altLang="en-US" sz="2000" i="1" dirty="0"/>
              <a:t> </a:t>
            </a:r>
            <a:r>
              <a:rPr lang="en-US" altLang="en-US" sz="2000" b="1" dirty="0"/>
              <a:t>using </a:t>
            </a:r>
            <a:r>
              <a:rPr lang="en-US" altLang="en-US" sz="2000" dirty="0"/>
              <a:t>(</a:t>
            </a:r>
            <a:r>
              <a:rPr lang="en-US" altLang="en-US" sz="2000" i="1" dirty="0" err="1"/>
              <a:t>course_id</a:t>
            </a:r>
            <a:r>
              <a:rPr lang="en-US" altLang="en-US" sz="2000" dirty="0"/>
              <a:t>)</a:t>
            </a:r>
          </a:p>
          <a:p>
            <a:endParaRPr lang="en-US" altLang="en-US" sz="2000" dirty="0"/>
          </a:p>
          <a:p>
            <a:endParaRPr lang="en-US" altLang="en-US" sz="2000" dirty="0"/>
          </a:p>
          <a:p>
            <a:endParaRPr lang="en-US" altLang="en-US" sz="2000" dirty="0"/>
          </a:p>
        </p:txBody>
      </p:sp>
      <p:pic>
        <p:nvPicPr>
          <p:cNvPr id="4" name="Picture 3"/>
          <p:cNvPicPr>
            <a:picLocks noChangeAspect="1"/>
          </p:cNvPicPr>
          <p:nvPr/>
        </p:nvPicPr>
        <p:blipFill>
          <a:blip r:embed="rId3"/>
          <a:stretch>
            <a:fillRect/>
          </a:stretch>
        </p:blipFill>
        <p:spPr>
          <a:xfrm>
            <a:off x="890649" y="1471792"/>
            <a:ext cx="7464685" cy="1787809"/>
          </a:xfrm>
          <a:prstGeom prst="rect">
            <a:avLst/>
          </a:prstGeom>
        </p:spPr>
      </p:pic>
      <p:pic>
        <p:nvPicPr>
          <p:cNvPr id="5" name="Picture 4"/>
          <p:cNvPicPr>
            <a:picLocks noChangeAspect="1"/>
          </p:cNvPicPr>
          <p:nvPr/>
        </p:nvPicPr>
        <p:blipFill>
          <a:blip r:embed="rId4"/>
          <a:stretch>
            <a:fillRect/>
          </a:stretch>
        </p:blipFill>
        <p:spPr>
          <a:xfrm>
            <a:off x="768350" y="3864494"/>
            <a:ext cx="7465888" cy="2156296"/>
          </a:xfrm>
          <a:prstGeom prst="rect">
            <a:avLst/>
          </a:prstGeom>
        </p:spPr>
      </p:pic>
    </p:spTree>
    <p:extLst>
      <p:ext uri="{BB962C8B-B14F-4D97-AF65-F5344CB8AC3E}">
        <p14:creationId xmlns:p14="http://schemas.microsoft.com/office/powerpoint/2010/main" val="987475146"/>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42" name="Rectangle 2"/>
          <p:cNvSpPr>
            <a:spLocks noGrp="1" noChangeArrowheads="1"/>
          </p:cNvSpPr>
          <p:nvPr>
            <p:ph type="title"/>
          </p:nvPr>
        </p:nvSpPr>
        <p:spPr/>
        <p:txBody>
          <a:bodyPr/>
          <a:lstStyle/>
          <a:p>
            <a:pPr>
              <a:defRPr/>
            </a:pPr>
            <a:r>
              <a:rPr lang="en-US" altLang="en-US" sz="2800" dirty="0">
                <a:effectLst>
                  <a:outerShdw blurRad="38100" dist="38100" dir="2700000" algn="tl">
                    <a:srgbClr val="C0C0C0"/>
                  </a:outerShdw>
                </a:effectLst>
              </a:rPr>
              <a:t>Joined Relations – Examples </a:t>
            </a:r>
            <a:endParaRPr lang="en-US" sz="2800" dirty="0">
              <a:ea typeface="+mj-ea"/>
            </a:endParaRPr>
          </a:p>
        </p:txBody>
      </p:sp>
      <p:sp>
        <p:nvSpPr>
          <p:cNvPr id="23555" name="Rectangle 3"/>
          <p:cNvSpPr>
            <a:spLocks noGrp="1" noChangeArrowheads="1"/>
          </p:cNvSpPr>
          <p:nvPr>
            <p:ph type="body" idx="1"/>
          </p:nvPr>
        </p:nvSpPr>
        <p:spPr>
          <a:xfrm>
            <a:off x="190006" y="890649"/>
            <a:ext cx="8655544" cy="5569528"/>
          </a:xfrm>
        </p:spPr>
        <p:txBody>
          <a:bodyPr/>
          <a:lstStyle/>
          <a:p>
            <a:r>
              <a:rPr lang="en-US" altLang="en-US" sz="2000" i="1" dirty="0"/>
              <a:t>course </a:t>
            </a:r>
            <a:r>
              <a:rPr lang="en-US" altLang="en-US" sz="2000" b="1" dirty="0"/>
              <a:t>inner join </a:t>
            </a:r>
            <a:r>
              <a:rPr lang="en-US" altLang="en-US" sz="2000" i="1" dirty="0" err="1"/>
              <a:t>prereq</a:t>
            </a:r>
            <a:r>
              <a:rPr lang="en-US" altLang="en-US" sz="2000" i="1" dirty="0"/>
              <a:t> </a:t>
            </a:r>
            <a:r>
              <a:rPr lang="en-US" altLang="en-US" sz="2000" b="1" dirty="0"/>
              <a:t>on</a:t>
            </a:r>
            <a:br>
              <a:rPr lang="en-US" altLang="en-US" sz="2000" b="1" dirty="0"/>
            </a:br>
            <a:r>
              <a:rPr lang="en-US" altLang="en-US" sz="2000" i="1" dirty="0" err="1"/>
              <a:t>course.course_id</a:t>
            </a:r>
            <a:r>
              <a:rPr lang="en-US" altLang="en-US" sz="2000" i="1" dirty="0"/>
              <a:t> = </a:t>
            </a:r>
            <a:r>
              <a:rPr lang="en-US" altLang="en-US" sz="2000" i="1" dirty="0" err="1"/>
              <a:t>prereq.course_id</a:t>
            </a:r>
            <a:endParaRPr lang="en-US" altLang="en-US" sz="2000" i="1" dirty="0"/>
          </a:p>
          <a:p>
            <a:endParaRPr lang="en-US" altLang="en-US" sz="2000" dirty="0"/>
          </a:p>
          <a:p>
            <a:endParaRPr lang="en-US" altLang="en-US" sz="2000" dirty="0"/>
          </a:p>
          <a:p>
            <a:pPr>
              <a:buNone/>
            </a:pPr>
            <a:endParaRPr lang="en-US" altLang="en-US" sz="2000" dirty="0" smtClean="0"/>
          </a:p>
          <a:p>
            <a:pPr>
              <a:buNone/>
            </a:pPr>
            <a:endParaRPr lang="en-US" altLang="en-US" sz="2000" dirty="0"/>
          </a:p>
          <a:p>
            <a:r>
              <a:rPr lang="en-US" altLang="en-US" sz="2000" dirty="0"/>
              <a:t>What is the difference between the above, and a natural join? </a:t>
            </a:r>
          </a:p>
          <a:p>
            <a:r>
              <a:rPr lang="en-US" altLang="en-US" sz="2000" i="1" dirty="0"/>
              <a:t>course </a:t>
            </a:r>
            <a:r>
              <a:rPr lang="en-US" altLang="en-US" sz="2000" b="1" dirty="0"/>
              <a:t>left outer join</a:t>
            </a:r>
            <a:r>
              <a:rPr lang="en-US" altLang="en-US" sz="2000" i="1" dirty="0"/>
              <a:t> </a:t>
            </a:r>
            <a:r>
              <a:rPr lang="en-US" altLang="en-US" sz="2000" i="1" dirty="0" err="1"/>
              <a:t>prereq</a:t>
            </a:r>
            <a:r>
              <a:rPr lang="en-US" altLang="en-US" sz="2000" i="1" dirty="0"/>
              <a:t> </a:t>
            </a:r>
            <a:r>
              <a:rPr lang="en-US" altLang="en-US" sz="2000" b="1" dirty="0"/>
              <a:t>on</a:t>
            </a:r>
            <a:r>
              <a:rPr lang="en-US" altLang="en-US" sz="2000" i="1" dirty="0"/>
              <a:t/>
            </a:r>
            <a:br>
              <a:rPr lang="en-US" altLang="en-US" sz="2000" i="1" dirty="0"/>
            </a:br>
            <a:r>
              <a:rPr lang="en-US" altLang="en-US" sz="2000" i="1" dirty="0" err="1"/>
              <a:t>course.course_id</a:t>
            </a:r>
            <a:r>
              <a:rPr lang="en-US" altLang="en-US" sz="2000" i="1" dirty="0"/>
              <a:t> = </a:t>
            </a:r>
            <a:r>
              <a:rPr lang="en-US" altLang="en-US" sz="2000" i="1" dirty="0" err="1"/>
              <a:t>prereq.course_id</a:t>
            </a:r>
            <a:endParaRPr lang="en-US" altLang="en-US" sz="2000" i="1" dirty="0"/>
          </a:p>
          <a:p>
            <a:pPr>
              <a:buNone/>
            </a:pPr>
            <a:r>
              <a:rPr lang="en-US" altLang="en-US" sz="2000" dirty="0"/>
              <a:t> </a:t>
            </a:r>
          </a:p>
        </p:txBody>
      </p:sp>
      <p:pic>
        <p:nvPicPr>
          <p:cNvPr id="5" name="Picture 4"/>
          <p:cNvPicPr>
            <a:picLocks noChangeAspect="1"/>
          </p:cNvPicPr>
          <p:nvPr/>
        </p:nvPicPr>
        <p:blipFill>
          <a:blip r:embed="rId3"/>
          <a:stretch>
            <a:fillRect/>
          </a:stretch>
        </p:blipFill>
        <p:spPr>
          <a:xfrm>
            <a:off x="296883" y="1650890"/>
            <a:ext cx="8703348" cy="1306065"/>
          </a:xfrm>
          <a:prstGeom prst="rect">
            <a:avLst/>
          </a:prstGeom>
        </p:spPr>
      </p:pic>
      <p:pic>
        <p:nvPicPr>
          <p:cNvPr id="6" name="Picture 5"/>
          <p:cNvPicPr>
            <a:picLocks noChangeAspect="1"/>
          </p:cNvPicPr>
          <p:nvPr/>
        </p:nvPicPr>
        <p:blipFill>
          <a:blip r:embed="rId4"/>
          <a:stretch>
            <a:fillRect/>
          </a:stretch>
        </p:blipFill>
        <p:spPr>
          <a:xfrm>
            <a:off x="768350" y="4461760"/>
            <a:ext cx="7994703" cy="1499653"/>
          </a:xfrm>
          <a:prstGeom prst="rect">
            <a:avLst/>
          </a:prstGeom>
        </p:spPr>
      </p:pic>
    </p:spTree>
    <p:extLst>
      <p:ext uri="{BB962C8B-B14F-4D97-AF65-F5344CB8AC3E}">
        <p14:creationId xmlns:p14="http://schemas.microsoft.com/office/powerpoint/2010/main" val="2850947196"/>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42" name="Rectangle 2"/>
          <p:cNvSpPr>
            <a:spLocks noGrp="1" noChangeArrowheads="1"/>
          </p:cNvSpPr>
          <p:nvPr>
            <p:ph type="title"/>
          </p:nvPr>
        </p:nvSpPr>
        <p:spPr/>
        <p:txBody>
          <a:bodyPr/>
          <a:lstStyle/>
          <a:p>
            <a:pPr>
              <a:defRPr/>
            </a:pPr>
            <a:r>
              <a:rPr lang="en-US" altLang="en-US" sz="2800" dirty="0">
                <a:effectLst>
                  <a:outerShdw blurRad="38100" dist="38100" dir="2700000" algn="tl">
                    <a:srgbClr val="C0C0C0"/>
                  </a:outerShdw>
                </a:effectLst>
              </a:rPr>
              <a:t>Joined Relations – Examples</a:t>
            </a:r>
            <a:endParaRPr lang="en-US" sz="2800" dirty="0">
              <a:ea typeface="+mj-ea"/>
            </a:endParaRPr>
          </a:p>
        </p:txBody>
      </p:sp>
      <p:sp>
        <p:nvSpPr>
          <p:cNvPr id="23555" name="Rectangle 3"/>
          <p:cNvSpPr>
            <a:spLocks noGrp="1" noChangeArrowheads="1"/>
          </p:cNvSpPr>
          <p:nvPr>
            <p:ph type="body" idx="1"/>
          </p:nvPr>
        </p:nvSpPr>
        <p:spPr>
          <a:xfrm>
            <a:off x="201882" y="878774"/>
            <a:ext cx="8643668" cy="5510151"/>
          </a:xfrm>
        </p:spPr>
        <p:txBody>
          <a:bodyPr/>
          <a:lstStyle/>
          <a:p>
            <a:r>
              <a:rPr lang="en-US" altLang="en-US" sz="2000" i="1" dirty="0"/>
              <a:t>course</a:t>
            </a:r>
            <a:r>
              <a:rPr lang="en-US" altLang="en-US" sz="2000" b="1" dirty="0"/>
              <a:t> natural right outer join </a:t>
            </a:r>
            <a:r>
              <a:rPr lang="en-US" altLang="en-US" sz="2000" i="1" dirty="0" err="1"/>
              <a:t>prereq</a:t>
            </a:r>
            <a:endParaRPr lang="en-US" altLang="en-US" sz="2000" b="1" dirty="0"/>
          </a:p>
          <a:p>
            <a:endParaRPr lang="en-US" altLang="en-US" sz="2000" dirty="0"/>
          </a:p>
          <a:p>
            <a:endParaRPr lang="en-US" altLang="en-US" sz="2000" dirty="0"/>
          </a:p>
          <a:p>
            <a:endParaRPr lang="en-US" altLang="en-US" sz="2000" dirty="0"/>
          </a:p>
          <a:p>
            <a:pPr>
              <a:buNone/>
            </a:pPr>
            <a:endParaRPr lang="en-US" altLang="en-US" sz="2000" dirty="0"/>
          </a:p>
          <a:p>
            <a:r>
              <a:rPr lang="en-US" altLang="en-US" sz="2000" i="1" dirty="0"/>
              <a:t>course</a:t>
            </a:r>
            <a:r>
              <a:rPr lang="en-US" altLang="en-US" sz="2000" b="1" dirty="0"/>
              <a:t> full outer join </a:t>
            </a:r>
            <a:r>
              <a:rPr lang="en-US" altLang="en-US" sz="2000" i="1" dirty="0" err="1"/>
              <a:t>prereq</a:t>
            </a:r>
            <a:r>
              <a:rPr lang="en-US" altLang="en-US" sz="2000" i="1" dirty="0"/>
              <a:t> </a:t>
            </a:r>
            <a:r>
              <a:rPr lang="en-US" altLang="en-US" sz="2000" b="1" dirty="0"/>
              <a:t>using </a:t>
            </a:r>
            <a:r>
              <a:rPr lang="en-US" altLang="en-US" sz="2000" dirty="0"/>
              <a:t>(</a:t>
            </a:r>
            <a:r>
              <a:rPr lang="en-US" altLang="en-US" sz="2000" i="1" dirty="0" err="1"/>
              <a:t>course_id</a:t>
            </a:r>
            <a:r>
              <a:rPr lang="en-US" altLang="en-US" sz="2000" dirty="0"/>
              <a:t>)</a:t>
            </a:r>
          </a:p>
          <a:p>
            <a:endParaRPr lang="en-US" altLang="en-US" sz="2000" dirty="0"/>
          </a:p>
        </p:txBody>
      </p:sp>
      <p:pic>
        <p:nvPicPr>
          <p:cNvPr id="4" name="Picture 3"/>
          <p:cNvPicPr>
            <a:picLocks noChangeAspect="1"/>
          </p:cNvPicPr>
          <p:nvPr/>
        </p:nvPicPr>
        <p:blipFill>
          <a:blip r:embed="rId3"/>
          <a:stretch>
            <a:fillRect/>
          </a:stretch>
        </p:blipFill>
        <p:spPr>
          <a:xfrm>
            <a:off x="1211283" y="1356692"/>
            <a:ext cx="6013073" cy="1440146"/>
          </a:xfrm>
          <a:prstGeom prst="rect">
            <a:avLst/>
          </a:prstGeom>
        </p:spPr>
      </p:pic>
      <p:pic>
        <p:nvPicPr>
          <p:cNvPr id="5" name="Picture 4"/>
          <p:cNvPicPr>
            <a:picLocks noChangeAspect="1"/>
          </p:cNvPicPr>
          <p:nvPr/>
        </p:nvPicPr>
        <p:blipFill>
          <a:blip r:embed="rId4"/>
          <a:stretch>
            <a:fillRect/>
          </a:stretch>
        </p:blipFill>
        <p:spPr>
          <a:xfrm>
            <a:off x="833693" y="3527129"/>
            <a:ext cx="7380045" cy="2131504"/>
          </a:xfrm>
          <a:prstGeom prst="rect">
            <a:avLst/>
          </a:prstGeom>
        </p:spPr>
      </p:pic>
    </p:spTree>
    <p:extLst>
      <p:ext uri="{BB962C8B-B14F-4D97-AF65-F5344CB8AC3E}">
        <p14:creationId xmlns:p14="http://schemas.microsoft.com/office/powerpoint/2010/main" val="1691605286"/>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1778" name="Rectangle 2"/>
          <p:cNvSpPr>
            <a:spLocks noGrp="1" noChangeArrowheads="1"/>
          </p:cNvSpPr>
          <p:nvPr>
            <p:ph type="title"/>
          </p:nvPr>
        </p:nvSpPr>
        <p:spPr/>
        <p:txBody>
          <a:bodyPr/>
          <a:lstStyle/>
          <a:p>
            <a:pPr>
              <a:defRPr/>
            </a:pPr>
            <a:r>
              <a:rPr lang="en-US" dirty="0">
                <a:ea typeface="+mj-ea"/>
              </a:rPr>
              <a:t>Views</a:t>
            </a:r>
          </a:p>
        </p:txBody>
      </p:sp>
      <p:sp>
        <p:nvSpPr>
          <p:cNvPr id="37891" name="Rectangle 3"/>
          <p:cNvSpPr>
            <a:spLocks noGrp="1" noChangeArrowheads="1"/>
          </p:cNvSpPr>
          <p:nvPr>
            <p:ph type="body" idx="1"/>
          </p:nvPr>
        </p:nvSpPr>
        <p:spPr>
          <a:xfrm>
            <a:off x="320040" y="994410"/>
            <a:ext cx="8423910" cy="5223510"/>
          </a:xfrm>
        </p:spPr>
        <p:txBody>
          <a:bodyPr/>
          <a:lstStyle/>
          <a:p>
            <a:pPr>
              <a:tabLst>
                <a:tab pos="2403872" algn="ctr"/>
              </a:tabLst>
            </a:pPr>
            <a:r>
              <a:rPr lang="en-US" sz="2000" dirty="0"/>
              <a:t>In some cases, it is not desirable for all users to see the entire logical model (that is, all the actual relations stored in the database.)</a:t>
            </a:r>
          </a:p>
          <a:p>
            <a:pPr>
              <a:tabLst>
                <a:tab pos="2403872" algn="ctr"/>
              </a:tabLst>
            </a:pPr>
            <a:r>
              <a:rPr lang="en-US" sz="2000" dirty="0"/>
              <a:t>Consider a person who needs to know an instructors name and department, but not the salary.  This person should see a relation described, in SQL, by </a:t>
            </a:r>
            <a:br>
              <a:rPr lang="en-US" sz="2000" dirty="0"/>
            </a:br>
            <a:r>
              <a:rPr lang="en-US" sz="2000" dirty="0"/>
              <a:t>		</a:t>
            </a:r>
            <a:r>
              <a:rPr kumimoji="0" lang="en-US" sz="2000" b="1" dirty="0"/>
              <a:t/>
            </a:r>
            <a:br>
              <a:rPr kumimoji="0" lang="en-US" sz="2000" b="1" dirty="0"/>
            </a:br>
            <a:r>
              <a:rPr kumimoji="0" lang="en-US" sz="2000" b="1" dirty="0"/>
              <a:t>             select </a:t>
            </a:r>
            <a:r>
              <a:rPr kumimoji="0" lang="en-US" sz="2000" i="1" dirty="0"/>
              <a:t>ID</a:t>
            </a:r>
            <a:r>
              <a:rPr kumimoji="0" lang="en-US" sz="2000" dirty="0"/>
              <a:t>, </a:t>
            </a:r>
            <a:r>
              <a:rPr kumimoji="0" lang="en-US" sz="2000" i="1" dirty="0"/>
              <a:t>name</a:t>
            </a:r>
            <a:r>
              <a:rPr kumimoji="0" lang="en-US" sz="2000" dirty="0"/>
              <a:t>, </a:t>
            </a:r>
            <a:r>
              <a:rPr kumimoji="0" lang="en-US" sz="2000" i="1" dirty="0" err="1"/>
              <a:t>dept_name</a:t>
            </a:r>
            <a:r>
              <a:rPr kumimoji="0" lang="en-US" sz="2000" i="1" dirty="0"/>
              <a:t/>
            </a:r>
            <a:br>
              <a:rPr kumimoji="0" lang="en-US" sz="2000" i="1" dirty="0"/>
            </a:br>
            <a:r>
              <a:rPr kumimoji="0" lang="en-US" sz="2000" i="1" dirty="0"/>
              <a:t>             </a:t>
            </a:r>
            <a:r>
              <a:rPr kumimoji="0" lang="en-US" sz="2000" b="1" dirty="0"/>
              <a:t>from </a:t>
            </a:r>
            <a:r>
              <a:rPr kumimoji="0" lang="en-US" sz="2000" i="1" dirty="0"/>
              <a:t>instructor</a:t>
            </a:r>
            <a:endParaRPr kumimoji="0" lang="en-US" sz="2000" dirty="0"/>
          </a:p>
          <a:p>
            <a:pPr>
              <a:buNone/>
              <a:tabLst>
                <a:tab pos="2403872" algn="ctr"/>
              </a:tabLst>
            </a:pPr>
            <a:endParaRPr lang="en-US" sz="2000" dirty="0">
              <a:sym typeface="Symbol" panose="05050102010706020507" pitchFamily="18" charset="2"/>
            </a:endParaRPr>
          </a:p>
          <a:p>
            <a:pPr>
              <a:tabLst>
                <a:tab pos="2403872" algn="ctr"/>
              </a:tabLst>
            </a:pPr>
            <a:r>
              <a:rPr lang="en-US" sz="2000" dirty="0"/>
              <a:t>A </a:t>
            </a:r>
            <a:r>
              <a:rPr lang="en-US" sz="2000" b="1" dirty="0">
                <a:solidFill>
                  <a:srgbClr val="000099"/>
                </a:solidFill>
              </a:rPr>
              <a:t>view</a:t>
            </a:r>
            <a:r>
              <a:rPr lang="en-US" sz="2000" dirty="0"/>
              <a:t> provides a mechanism to hide certain data from the view of certain users. </a:t>
            </a:r>
          </a:p>
          <a:p>
            <a:pPr>
              <a:tabLst>
                <a:tab pos="2403872" algn="ctr"/>
              </a:tabLst>
            </a:pPr>
            <a:r>
              <a:rPr lang="en-US" sz="2000" dirty="0"/>
              <a:t>Any relation that is not of the conceptual model but is made visible to a user as a “virtual relation” is called a </a:t>
            </a:r>
            <a:r>
              <a:rPr lang="en-US" sz="2000" b="1" dirty="0">
                <a:solidFill>
                  <a:srgbClr val="000099"/>
                </a:solidFill>
              </a:rPr>
              <a:t>view</a:t>
            </a:r>
            <a:r>
              <a:rPr lang="en-US" sz="2000" dirty="0"/>
              <a:t>.</a:t>
            </a:r>
          </a:p>
        </p:txBody>
      </p:sp>
    </p:spTree>
    <p:extLst>
      <p:ext uri="{BB962C8B-B14F-4D97-AF65-F5344CB8AC3E}">
        <p14:creationId xmlns:p14="http://schemas.microsoft.com/office/powerpoint/2010/main" val="2029779478"/>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3826" name="Rectangle 2"/>
          <p:cNvSpPr>
            <a:spLocks noGrp="1" noChangeArrowheads="1"/>
          </p:cNvSpPr>
          <p:nvPr>
            <p:ph type="title"/>
          </p:nvPr>
        </p:nvSpPr>
        <p:spPr/>
        <p:txBody>
          <a:bodyPr/>
          <a:lstStyle/>
          <a:p>
            <a:pPr>
              <a:defRPr/>
            </a:pPr>
            <a:r>
              <a:rPr lang="en-US">
                <a:ea typeface="+mj-ea"/>
              </a:rPr>
              <a:t>View Definition</a:t>
            </a:r>
          </a:p>
        </p:txBody>
      </p:sp>
      <p:sp>
        <p:nvSpPr>
          <p:cNvPr id="39939" name="Rectangle 3"/>
          <p:cNvSpPr>
            <a:spLocks noGrp="1" noChangeArrowheads="1"/>
          </p:cNvSpPr>
          <p:nvPr>
            <p:ph type="body" idx="1"/>
          </p:nvPr>
        </p:nvSpPr>
        <p:spPr>
          <a:xfrm>
            <a:off x="320040" y="1040130"/>
            <a:ext cx="8525510" cy="5234940"/>
          </a:xfrm>
        </p:spPr>
        <p:txBody>
          <a:bodyPr/>
          <a:lstStyle/>
          <a:p>
            <a:pPr>
              <a:tabLst>
                <a:tab pos="2574131" algn="ctr"/>
              </a:tabLst>
            </a:pPr>
            <a:r>
              <a:rPr lang="en-US" sz="2000" dirty="0"/>
              <a:t>A view is defined using the </a:t>
            </a:r>
            <a:r>
              <a:rPr lang="en-US" sz="2000" b="1" dirty="0"/>
              <a:t>create view </a:t>
            </a:r>
            <a:r>
              <a:rPr lang="en-US" sz="2000" dirty="0"/>
              <a:t>statement which has the form</a:t>
            </a:r>
            <a:endParaRPr lang="en-US" sz="2000" dirty="0" smtClean="0"/>
          </a:p>
          <a:p>
            <a:pPr>
              <a:lnSpc>
                <a:spcPct val="40000"/>
              </a:lnSpc>
              <a:tabLst>
                <a:tab pos="2574131" algn="ctr"/>
              </a:tabLst>
            </a:pPr>
            <a:endParaRPr lang="en-US" sz="2000" dirty="0" smtClean="0"/>
          </a:p>
          <a:p>
            <a:pPr>
              <a:lnSpc>
                <a:spcPct val="40000"/>
              </a:lnSpc>
              <a:buNone/>
              <a:tabLst>
                <a:tab pos="2574131" algn="ctr"/>
              </a:tabLst>
            </a:pPr>
            <a:r>
              <a:rPr lang="en-US" sz="2000" dirty="0" smtClean="0"/>
              <a:t>		</a:t>
            </a:r>
            <a:r>
              <a:rPr lang="en-US" sz="2000" b="1" dirty="0"/>
              <a:t>create view </a:t>
            </a:r>
            <a:r>
              <a:rPr lang="en-US" sz="2000" i="1" dirty="0"/>
              <a:t>v </a:t>
            </a:r>
            <a:r>
              <a:rPr lang="en-US" sz="2000" b="1" dirty="0"/>
              <a:t>as </a:t>
            </a:r>
            <a:r>
              <a:rPr lang="en-US" sz="2000" i="1" dirty="0"/>
              <a:t>&lt; </a:t>
            </a:r>
            <a:r>
              <a:rPr lang="en-US" sz="2000" dirty="0"/>
              <a:t>query expression &gt;</a:t>
            </a:r>
            <a:endParaRPr lang="en-US" sz="2000" dirty="0" smtClean="0"/>
          </a:p>
          <a:p>
            <a:pPr>
              <a:lnSpc>
                <a:spcPct val="20000"/>
              </a:lnSpc>
              <a:buNone/>
              <a:tabLst>
                <a:tab pos="2574131" algn="ctr"/>
              </a:tabLst>
            </a:pPr>
            <a:endParaRPr lang="en-US" sz="2000" dirty="0" smtClean="0"/>
          </a:p>
          <a:p>
            <a:pPr>
              <a:buNone/>
              <a:tabLst>
                <a:tab pos="2574131" algn="ctr"/>
              </a:tabLst>
            </a:pPr>
            <a:r>
              <a:rPr lang="en-US" sz="2000" dirty="0" smtClean="0"/>
              <a:t>	</a:t>
            </a:r>
            <a:r>
              <a:rPr lang="en-US" sz="2000" dirty="0"/>
              <a:t>where &lt;query expression&gt; is any legal SQL expression.  The view name is represented by </a:t>
            </a:r>
            <a:r>
              <a:rPr lang="en-US" sz="2000" i="1" dirty="0"/>
              <a:t>v.</a:t>
            </a:r>
            <a:endParaRPr lang="en-US" sz="2000" dirty="0" smtClean="0"/>
          </a:p>
          <a:p>
            <a:pPr>
              <a:tabLst>
                <a:tab pos="2574131" algn="ctr"/>
              </a:tabLst>
            </a:pPr>
            <a:r>
              <a:rPr lang="en-US" sz="2000" dirty="0"/>
              <a:t>Once a view is defined, the view name can be used to refer to the virtual relation that the view generates.</a:t>
            </a:r>
            <a:endParaRPr lang="en-US" sz="2000" dirty="0" smtClean="0"/>
          </a:p>
          <a:p>
            <a:pPr>
              <a:tabLst>
                <a:tab pos="2574131" algn="ctr"/>
              </a:tabLst>
            </a:pPr>
            <a:r>
              <a:rPr lang="en-US" sz="2000" dirty="0"/>
              <a:t>View definition is not the same as creating a new relation by evaluating the query expression</a:t>
            </a:r>
            <a:r>
              <a:rPr lang="en-US" sz="2000" dirty="0" smtClean="0"/>
              <a:t>  </a:t>
            </a:r>
          </a:p>
          <a:p>
            <a:pPr lvl="1">
              <a:tabLst>
                <a:tab pos="2574131" algn="ctr"/>
              </a:tabLst>
            </a:pPr>
            <a:r>
              <a:rPr lang="en-US" sz="2000" dirty="0"/>
              <a:t>Rather, a view definition causes the saving of an expression; the expression is substituted into queries using the view.</a:t>
            </a:r>
            <a:endParaRPr lang="en-US" sz="2000" dirty="0" smtClean="0"/>
          </a:p>
        </p:txBody>
      </p:sp>
    </p:spTree>
    <p:extLst>
      <p:ext uri="{BB962C8B-B14F-4D97-AF65-F5344CB8AC3E}">
        <p14:creationId xmlns:p14="http://schemas.microsoft.com/office/powerpoint/2010/main" val="4277221813"/>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35874" name="Rectangle 2"/>
          <p:cNvSpPr>
            <a:spLocks noGrp="1" noChangeArrowheads="1"/>
          </p:cNvSpPr>
          <p:nvPr>
            <p:ph type="title"/>
          </p:nvPr>
        </p:nvSpPr>
        <p:spPr/>
        <p:txBody>
          <a:bodyPr/>
          <a:lstStyle/>
          <a:p>
            <a:pPr>
              <a:defRPr/>
            </a:pPr>
            <a:r>
              <a:rPr lang="en-US">
                <a:ea typeface="+mj-ea"/>
              </a:rPr>
              <a:t>Example Views</a:t>
            </a:r>
          </a:p>
        </p:txBody>
      </p:sp>
      <p:sp>
        <p:nvSpPr>
          <p:cNvPr id="41987" name="Rectangle 3"/>
          <p:cNvSpPr>
            <a:spLocks noGrp="1" noChangeArrowheads="1"/>
          </p:cNvSpPr>
          <p:nvPr>
            <p:ph type="body" idx="1"/>
          </p:nvPr>
        </p:nvSpPr>
        <p:spPr>
          <a:xfrm>
            <a:off x="308610" y="1085850"/>
            <a:ext cx="8536940" cy="5234940"/>
          </a:xfrm>
        </p:spPr>
        <p:txBody>
          <a:bodyPr/>
          <a:lstStyle/>
          <a:p>
            <a:pPr>
              <a:tabLst>
                <a:tab pos="1027510" algn="l"/>
              </a:tabLst>
            </a:pPr>
            <a:r>
              <a:rPr lang="en-US" sz="2000" dirty="0"/>
              <a:t>A view of instructors without their salary</a:t>
            </a:r>
            <a:br>
              <a:rPr lang="en-US" sz="2000" dirty="0"/>
            </a:br>
            <a:r>
              <a:rPr lang="en-US" sz="2000" dirty="0"/>
              <a:t> </a:t>
            </a:r>
            <a:r>
              <a:rPr kumimoji="0" lang="en-US" sz="2000" b="1" dirty="0"/>
              <a:t>create view </a:t>
            </a:r>
            <a:r>
              <a:rPr kumimoji="0" lang="en-US" sz="2000" i="1" dirty="0"/>
              <a:t>faculty </a:t>
            </a:r>
            <a:r>
              <a:rPr kumimoji="0" lang="en-US" sz="2000" b="1" dirty="0"/>
              <a:t>as</a:t>
            </a:r>
            <a:r>
              <a:rPr lang="en-US" sz="2000" b="1" dirty="0"/>
              <a:t> </a:t>
            </a:r>
            <a:br>
              <a:rPr lang="en-US" sz="2000" b="1" dirty="0"/>
            </a:br>
            <a:r>
              <a:rPr lang="en-US" sz="2000" b="1" dirty="0"/>
              <a:t>    </a:t>
            </a:r>
            <a:r>
              <a:rPr kumimoji="0" lang="en-US" sz="2000" b="1" dirty="0"/>
              <a:t>select </a:t>
            </a:r>
            <a:r>
              <a:rPr kumimoji="0" lang="en-US" sz="2000" i="1" dirty="0"/>
              <a:t>ID</a:t>
            </a:r>
            <a:r>
              <a:rPr kumimoji="0" lang="en-US" sz="2000" dirty="0"/>
              <a:t>, </a:t>
            </a:r>
            <a:r>
              <a:rPr kumimoji="0" lang="en-US" sz="2000" i="1" dirty="0"/>
              <a:t>name</a:t>
            </a:r>
            <a:r>
              <a:rPr kumimoji="0" lang="en-US" sz="2000" dirty="0"/>
              <a:t>, </a:t>
            </a:r>
            <a:r>
              <a:rPr kumimoji="0" lang="en-US" sz="2000" i="1" dirty="0" err="1"/>
              <a:t>dept_name</a:t>
            </a:r>
            <a:r>
              <a:rPr kumimoji="0" lang="en-US" sz="2000" i="1" dirty="0"/>
              <a:t/>
            </a:r>
            <a:br>
              <a:rPr kumimoji="0" lang="en-US" sz="2000" i="1" dirty="0"/>
            </a:br>
            <a:r>
              <a:rPr kumimoji="0" lang="en-US" sz="2000" i="1" dirty="0"/>
              <a:t>    </a:t>
            </a:r>
            <a:r>
              <a:rPr kumimoji="0" lang="en-US" sz="2000" b="1" dirty="0"/>
              <a:t>from </a:t>
            </a:r>
            <a:r>
              <a:rPr kumimoji="0" lang="en-US" sz="2000" i="1" dirty="0"/>
              <a:t>instructor</a:t>
            </a:r>
            <a:endParaRPr kumimoji="0" lang="en-US" sz="2000" dirty="0"/>
          </a:p>
          <a:p>
            <a:pPr>
              <a:tabLst>
                <a:tab pos="1027510" algn="l"/>
              </a:tabLst>
            </a:pPr>
            <a:r>
              <a:rPr lang="en-US" sz="2000" dirty="0"/>
              <a:t>Find all instructors in the Biology department</a:t>
            </a:r>
            <a:br>
              <a:rPr lang="en-US" sz="2000" dirty="0"/>
            </a:br>
            <a:r>
              <a:rPr lang="en-US" sz="2000" dirty="0"/>
              <a:t> </a:t>
            </a:r>
            <a:r>
              <a:rPr lang="en-US" sz="2000" b="1" dirty="0"/>
              <a:t>select </a:t>
            </a:r>
            <a:r>
              <a:rPr lang="en-US" sz="2000" i="1" dirty="0"/>
              <a:t>name</a:t>
            </a:r>
            <a:br>
              <a:rPr lang="en-US" sz="2000" i="1" dirty="0"/>
            </a:br>
            <a:r>
              <a:rPr lang="en-US" sz="2000" i="1" dirty="0"/>
              <a:t> </a:t>
            </a:r>
            <a:r>
              <a:rPr lang="en-US" sz="2000" b="1" dirty="0"/>
              <a:t>from </a:t>
            </a:r>
            <a:r>
              <a:rPr lang="en-US" sz="2000" i="1" dirty="0"/>
              <a:t>faculty</a:t>
            </a:r>
            <a:br>
              <a:rPr lang="en-US" sz="2000" i="1" dirty="0"/>
            </a:br>
            <a:r>
              <a:rPr lang="en-US" sz="2000" i="1" dirty="0"/>
              <a:t> </a:t>
            </a:r>
            <a:r>
              <a:rPr lang="en-US" sz="2000" b="1" dirty="0"/>
              <a:t>where </a:t>
            </a:r>
            <a:r>
              <a:rPr lang="en-US" sz="2000" i="1" dirty="0" err="1"/>
              <a:t>dept_name</a:t>
            </a:r>
            <a:r>
              <a:rPr lang="en-US" sz="2000" i="1" dirty="0"/>
              <a:t> = </a:t>
            </a:r>
            <a:r>
              <a:rPr lang="en-US" sz="2000" dirty="0"/>
              <a:t>‘Biology’</a:t>
            </a:r>
          </a:p>
          <a:p>
            <a:pPr>
              <a:tabLst>
                <a:tab pos="1027510" algn="l"/>
              </a:tabLst>
            </a:pPr>
            <a:r>
              <a:rPr lang="en-US" sz="2000" dirty="0"/>
              <a:t>Create a view of department salary totals</a:t>
            </a:r>
            <a:br>
              <a:rPr lang="en-US" sz="2000" dirty="0"/>
            </a:br>
            <a:r>
              <a:rPr lang="en-US" sz="2000" dirty="0"/>
              <a:t>  </a:t>
            </a:r>
            <a:r>
              <a:rPr lang="en-US" sz="2000" b="1" dirty="0"/>
              <a:t>create view </a:t>
            </a:r>
            <a:r>
              <a:rPr lang="en-US" sz="2000" i="1" dirty="0" err="1"/>
              <a:t>departments_total_salary</a:t>
            </a:r>
            <a:r>
              <a:rPr lang="en-US" sz="2000" dirty="0"/>
              <a:t>(</a:t>
            </a:r>
            <a:r>
              <a:rPr lang="en-US" sz="2000" i="1" dirty="0" err="1"/>
              <a:t>dept_name</a:t>
            </a:r>
            <a:r>
              <a:rPr lang="en-US" sz="2000" dirty="0"/>
              <a:t>, </a:t>
            </a:r>
            <a:r>
              <a:rPr lang="en-US" sz="2000" i="1" dirty="0" err="1"/>
              <a:t>total_salary</a:t>
            </a:r>
            <a:r>
              <a:rPr lang="en-US" sz="2000" dirty="0"/>
              <a:t>) </a:t>
            </a:r>
            <a:r>
              <a:rPr lang="en-US" sz="2000" b="1" dirty="0"/>
              <a:t>as</a:t>
            </a:r>
            <a:br>
              <a:rPr lang="en-US" sz="2000" b="1" dirty="0"/>
            </a:br>
            <a:r>
              <a:rPr lang="en-US" sz="2000" b="1" dirty="0"/>
              <a:t>       select </a:t>
            </a:r>
            <a:r>
              <a:rPr lang="en-US" sz="2000" i="1" dirty="0" err="1"/>
              <a:t>dept_name</a:t>
            </a:r>
            <a:r>
              <a:rPr lang="en-US" sz="2000" dirty="0"/>
              <a:t>, </a:t>
            </a:r>
            <a:r>
              <a:rPr lang="en-US" sz="2000" b="1" dirty="0"/>
              <a:t>sum </a:t>
            </a:r>
            <a:r>
              <a:rPr lang="en-US" sz="2000" dirty="0"/>
              <a:t>(</a:t>
            </a:r>
            <a:r>
              <a:rPr lang="en-US" sz="2000" i="1" dirty="0"/>
              <a:t>salary</a:t>
            </a:r>
            <a:r>
              <a:rPr lang="en-US" sz="2000" dirty="0"/>
              <a:t>)</a:t>
            </a:r>
            <a:br>
              <a:rPr lang="en-US" sz="2000" dirty="0"/>
            </a:br>
            <a:r>
              <a:rPr lang="en-US" sz="2000" dirty="0"/>
              <a:t>       </a:t>
            </a:r>
            <a:r>
              <a:rPr lang="en-US" sz="2000" b="1" dirty="0"/>
              <a:t>from </a:t>
            </a:r>
            <a:r>
              <a:rPr lang="en-US" sz="2000" i="1" dirty="0"/>
              <a:t>instructor</a:t>
            </a:r>
            <a:br>
              <a:rPr lang="en-US" sz="2000" i="1" dirty="0"/>
            </a:br>
            <a:r>
              <a:rPr lang="en-US" sz="2000" i="1" dirty="0"/>
              <a:t>      </a:t>
            </a:r>
            <a:r>
              <a:rPr lang="en-US" sz="2000" b="1" dirty="0"/>
              <a:t>group by </a:t>
            </a:r>
            <a:r>
              <a:rPr lang="en-US" sz="2000" i="1" dirty="0" err="1"/>
              <a:t>dept_name</a:t>
            </a:r>
            <a:r>
              <a:rPr lang="en-US" sz="2000" dirty="0"/>
              <a:t>;</a:t>
            </a:r>
          </a:p>
          <a:p>
            <a:pPr marL="0" indent="0">
              <a:buNone/>
              <a:tabLst>
                <a:tab pos="1027510" algn="l"/>
              </a:tabLst>
            </a:pPr>
            <a:endParaRPr lang="en-US" sz="2000" dirty="0"/>
          </a:p>
          <a:p>
            <a:pPr>
              <a:tabLst>
                <a:tab pos="1027510" algn="l"/>
              </a:tabLst>
            </a:pPr>
            <a:endParaRPr lang="en-US" sz="2000" dirty="0"/>
          </a:p>
          <a:p>
            <a:pPr>
              <a:tabLst>
                <a:tab pos="1027510" algn="l"/>
              </a:tabLst>
            </a:pPr>
            <a:endParaRPr lang="en-US" sz="2000" dirty="0"/>
          </a:p>
        </p:txBody>
      </p:sp>
      <p:sp>
        <p:nvSpPr>
          <p:cNvPr id="335877" name="Text Box 5"/>
          <p:cNvSpPr txBox="1">
            <a:spLocks noChangeArrowheads="1"/>
          </p:cNvSpPr>
          <p:nvPr/>
        </p:nvSpPr>
        <p:spPr bwMode="auto">
          <a:xfrm>
            <a:off x="1938337" y="4781550"/>
            <a:ext cx="566261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Helvetica" panose="020B0604020202020204" pitchFamily="34" charset="0"/>
                <a:ea typeface="MS PGothic" panose="020B0600070205080204" pitchFamily="34" charset="-128"/>
              </a:defRPr>
            </a:lvl1pPr>
            <a:lvl2pPr marL="37931725" indent="-3747452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buClr>
                <a:schemeClr val="tx2"/>
              </a:buClr>
              <a:buSzPct val="90000"/>
              <a:buFont typeface="Monotype Sorts" charset="2"/>
              <a:buNone/>
            </a:pPr>
            <a:r>
              <a:rPr kumimoji="1" lang="en-US" sz="1800" b="1"/>
              <a:t>	</a:t>
            </a:r>
          </a:p>
        </p:txBody>
      </p:sp>
    </p:spTree>
    <p:extLst>
      <p:ext uri="{BB962C8B-B14F-4D97-AF65-F5344CB8AC3E}">
        <p14:creationId xmlns:p14="http://schemas.microsoft.com/office/powerpoint/2010/main" val="162518954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358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5877" grpId="0" autoUpdateAnimBg="0"/>
    </p:bld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5506" name="Rectangle 2"/>
          <p:cNvSpPr>
            <a:spLocks noGrp="1" noChangeArrowheads="1"/>
          </p:cNvSpPr>
          <p:nvPr>
            <p:ph type="title"/>
          </p:nvPr>
        </p:nvSpPr>
        <p:spPr/>
        <p:txBody>
          <a:bodyPr/>
          <a:lstStyle/>
          <a:p>
            <a:pPr>
              <a:defRPr/>
            </a:pPr>
            <a:r>
              <a:rPr lang="en-US">
                <a:ea typeface="+mj-ea"/>
              </a:rPr>
              <a:t>Views Defined Using Other Views</a:t>
            </a:r>
          </a:p>
        </p:txBody>
      </p:sp>
      <p:sp>
        <p:nvSpPr>
          <p:cNvPr id="44035" name="Rectangle 3"/>
          <p:cNvSpPr>
            <a:spLocks noGrp="1" noChangeArrowheads="1"/>
          </p:cNvSpPr>
          <p:nvPr>
            <p:ph type="body" idx="1"/>
          </p:nvPr>
        </p:nvSpPr>
        <p:spPr/>
        <p:txBody>
          <a:bodyPr/>
          <a:lstStyle/>
          <a:p>
            <a:r>
              <a:rPr lang="en-US" sz="2000" b="1" dirty="0"/>
              <a:t>create view </a:t>
            </a:r>
            <a:r>
              <a:rPr lang="en-US" sz="2000" i="1" dirty="0">
                <a:solidFill>
                  <a:srgbClr val="000099"/>
                </a:solidFill>
              </a:rPr>
              <a:t>physics_fall_2009</a:t>
            </a:r>
            <a:r>
              <a:rPr lang="en-US" sz="2000" i="1" dirty="0"/>
              <a:t> </a:t>
            </a:r>
            <a:r>
              <a:rPr lang="en-US" sz="2000" b="1" dirty="0"/>
              <a:t>as</a:t>
            </a:r>
            <a:br>
              <a:rPr lang="en-US" sz="2000" b="1" dirty="0"/>
            </a:br>
            <a:r>
              <a:rPr lang="en-US" sz="2000" b="1" dirty="0"/>
              <a:t>   select </a:t>
            </a:r>
            <a:r>
              <a:rPr lang="en-US" sz="2000" i="1" dirty="0" err="1"/>
              <a:t>course</a:t>
            </a:r>
            <a:r>
              <a:rPr lang="en-US" sz="2000" dirty="0" err="1"/>
              <a:t>.</a:t>
            </a:r>
            <a:r>
              <a:rPr lang="en-US" sz="2000" i="1" dirty="0" err="1"/>
              <a:t>course_id</a:t>
            </a:r>
            <a:r>
              <a:rPr lang="en-US" sz="2000" dirty="0"/>
              <a:t>, </a:t>
            </a:r>
            <a:r>
              <a:rPr lang="en-US" sz="2000" i="1" dirty="0" err="1"/>
              <a:t>sec_id</a:t>
            </a:r>
            <a:r>
              <a:rPr lang="en-US" sz="2000" dirty="0"/>
              <a:t>, </a:t>
            </a:r>
            <a:r>
              <a:rPr lang="en-US" sz="2000" i="1" dirty="0"/>
              <a:t>building</a:t>
            </a:r>
            <a:r>
              <a:rPr lang="en-US" sz="2000" dirty="0"/>
              <a:t>, </a:t>
            </a:r>
            <a:r>
              <a:rPr lang="en-US" sz="2000" i="1" dirty="0" err="1"/>
              <a:t>room_number</a:t>
            </a:r>
            <a:r>
              <a:rPr lang="en-US" sz="2000" i="1" dirty="0"/>
              <a:t/>
            </a:r>
            <a:br>
              <a:rPr lang="en-US" sz="2000" i="1" dirty="0"/>
            </a:br>
            <a:r>
              <a:rPr lang="en-US" sz="2000" i="1" dirty="0"/>
              <a:t>   </a:t>
            </a:r>
            <a:r>
              <a:rPr lang="en-US" sz="2000" b="1" dirty="0"/>
              <a:t>from </a:t>
            </a:r>
            <a:r>
              <a:rPr lang="en-US" sz="2000" i="1" dirty="0"/>
              <a:t>course</a:t>
            </a:r>
            <a:r>
              <a:rPr lang="en-US" sz="2000" dirty="0"/>
              <a:t>, </a:t>
            </a:r>
            <a:r>
              <a:rPr lang="en-US" sz="2000" i="1" dirty="0"/>
              <a:t>section</a:t>
            </a:r>
            <a:br>
              <a:rPr lang="en-US" sz="2000" i="1" dirty="0"/>
            </a:br>
            <a:r>
              <a:rPr lang="en-US" sz="2000" i="1" dirty="0"/>
              <a:t>   </a:t>
            </a:r>
            <a:r>
              <a:rPr lang="en-US" sz="2000" b="1" dirty="0"/>
              <a:t>where </a:t>
            </a:r>
            <a:r>
              <a:rPr lang="en-US" sz="2000" i="1" dirty="0" err="1"/>
              <a:t>course</a:t>
            </a:r>
            <a:r>
              <a:rPr lang="en-US" sz="2000" dirty="0" err="1"/>
              <a:t>.</a:t>
            </a:r>
            <a:r>
              <a:rPr lang="en-US" sz="2000" i="1" dirty="0" err="1"/>
              <a:t>course_id</a:t>
            </a:r>
            <a:r>
              <a:rPr lang="en-US" sz="2000" i="1" dirty="0"/>
              <a:t> </a:t>
            </a:r>
            <a:r>
              <a:rPr lang="en-US" sz="2000" dirty="0"/>
              <a:t>= </a:t>
            </a:r>
            <a:r>
              <a:rPr lang="en-US" sz="2000" i="1" dirty="0" err="1"/>
              <a:t>section</a:t>
            </a:r>
            <a:r>
              <a:rPr lang="en-US" sz="2000" dirty="0" err="1"/>
              <a:t>.</a:t>
            </a:r>
            <a:r>
              <a:rPr lang="en-US" sz="2000" i="1" dirty="0" err="1"/>
              <a:t>course_id</a:t>
            </a:r>
            <a:r>
              <a:rPr lang="en-US" sz="2000" i="1" dirty="0"/>
              <a:t/>
            </a:r>
            <a:br>
              <a:rPr lang="en-US" sz="2000" i="1" dirty="0"/>
            </a:br>
            <a:r>
              <a:rPr lang="en-US" sz="2000" i="1" dirty="0"/>
              <a:t>              </a:t>
            </a:r>
            <a:r>
              <a:rPr lang="en-US" sz="2000" b="1" dirty="0"/>
              <a:t>and </a:t>
            </a:r>
            <a:r>
              <a:rPr lang="en-US" sz="2000" i="1" dirty="0" err="1"/>
              <a:t>course</a:t>
            </a:r>
            <a:r>
              <a:rPr lang="en-US" sz="2000" dirty="0" err="1"/>
              <a:t>.</a:t>
            </a:r>
            <a:r>
              <a:rPr lang="en-US" sz="2000" i="1" dirty="0" err="1"/>
              <a:t>dept_name</a:t>
            </a:r>
            <a:r>
              <a:rPr lang="en-US" sz="2000" i="1" dirty="0"/>
              <a:t> </a:t>
            </a:r>
            <a:r>
              <a:rPr lang="en-US" sz="2000" dirty="0"/>
              <a:t>= ’Physics’</a:t>
            </a:r>
            <a:br>
              <a:rPr lang="en-US" sz="2000" dirty="0"/>
            </a:br>
            <a:r>
              <a:rPr lang="en-US" sz="2000" dirty="0"/>
              <a:t>              </a:t>
            </a:r>
            <a:r>
              <a:rPr lang="en-US" sz="2000" b="1" dirty="0"/>
              <a:t>and </a:t>
            </a:r>
            <a:r>
              <a:rPr lang="en-US" sz="2000" i="1" dirty="0" err="1"/>
              <a:t>section</a:t>
            </a:r>
            <a:r>
              <a:rPr lang="en-US" sz="2000" dirty="0" err="1"/>
              <a:t>.</a:t>
            </a:r>
            <a:r>
              <a:rPr lang="en-US" sz="2000" i="1" dirty="0" err="1"/>
              <a:t>semester</a:t>
            </a:r>
            <a:r>
              <a:rPr lang="en-US" sz="2000" i="1" dirty="0"/>
              <a:t> </a:t>
            </a:r>
            <a:r>
              <a:rPr lang="en-US" sz="2000" dirty="0"/>
              <a:t>= ’Fall’</a:t>
            </a:r>
            <a:br>
              <a:rPr lang="en-US" sz="2000" dirty="0"/>
            </a:br>
            <a:r>
              <a:rPr lang="en-US" sz="2000" dirty="0"/>
              <a:t>              </a:t>
            </a:r>
            <a:r>
              <a:rPr lang="en-US" sz="2000" b="1" dirty="0"/>
              <a:t>and </a:t>
            </a:r>
            <a:r>
              <a:rPr lang="en-US" sz="2000" i="1" dirty="0" err="1"/>
              <a:t>section</a:t>
            </a:r>
            <a:r>
              <a:rPr lang="en-US" sz="2000" dirty="0" err="1"/>
              <a:t>.</a:t>
            </a:r>
            <a:r>
              <a:rPr lang="en-US" sz="2000" i="1" dirty="0" err="1"/>
              <a:t>year</a:t>
            </a:r>
            <a:r>
              <a:rPr lang="en-US" sz="2000" i="1" dirty="0"/>
              <a:t> </a:t>
            </a:r>
            <a:r>
              <a:rPr lang="en-US" sz="2000" dirty="0"/>
              <a:t>= ’2009</a:t>
            </a:r>
            <a:r>
              <a:rPr lang="en-US" sz="2000" dirty="0" smtClean="0"/>
              <a:t>’;</a:t>
            </a:r>
          </a:p>
          <a:p>
            <a:endParaRPr lang="en-US" sz="2000" dirty="0"/>
          </a:p>
          <a:p>
            <a:pPr marL="0" indent="0">
              <a:buNone/>
            </a:pPr>
            <a:endParaRPr lang="en-US" sz="2000" dirty="0" smtClean="0"/>
          </a:p>
          <a:p>
            <a:r>
              <a:rPr lang="en-US" sz="2000" b="1" dirty="0"/>
              <a:t>create view </a:t>
            </a:r>
            <a:r>
              <a:rPr lang="en-US" sz="2000" i="1" dirty="0"/>
              <a:t>physics_fall_2009_watson </a:t>
            </a:r>
            <a:r>
              <a:rPr lang="en-US" sz="2000" b="1" dirty="0"/>
              <a:t>as</a:t>
            </a:r>
            <a:br>
              <a:rPr lang="en-US" sz="2000" b="1" dirty="0"/>
            </a:br>
            <a:r>
              <a:rPr lang="en-US" sz="2000" b="1" dirty="0"/>
              <a:t>    select </a:t>
            </a:r>
            <a:r>
              <a:rPr lang="en-US" sz="2000" i="1" dirty="0" err="1"/>
              <a:t>course_id</a:t>
            </a:r>
            <a:r>
              <a:rPr lang="en-US" sz="2000" dirty="0"/>
              <a:t>, </a:t>
            </a:r>
            <a:r>
              <a:rPr lang="en-US" sz="2000" i="1" dirty="0" err="1"/>
              <a:t>room_number</a:t>
            </a:r>
            <a:r>
              <a:rPr lang="en-US" sz="2000" i="1" dirty="0"/>
              <a:t/>
            </a:r>
            <a:br>
              <a:rPr lang="en-US" sz="2000" i="1" dirty="0"/>
            </a:br>
            <a:r>
              <a:rPr lang="en-US" sz="2000" i="1" dirty="0"/>
              <a:t>    </a:t>
            </a:r>
            <a:r>
              <a:rPr lang="en-US" sz="2000" b="1" dirty="0"/>
              <a:t>from </a:t>
            </a:r>
            <a:r>
              <a:rPr lang="en-US" sz="2000" i="1" dirty="0">
                <a:solidFill>
                  <a:srgbClr val="000099"/>
                </a:solidFill>
              </a:rPr>
              <a:t>physics_fall_2009</a:t>
            </a:r>
            <a:r>
              <a:rPr lang="en-US" sz="2000" i="1" dirty="0"/>
              <a:t/>
            </a:r>
            <a:br>
              <a:rPr lang="en-US" sz="2000" i="1" dirty="0"/>
            </a:br>
            <a:r>
              <a:rPr lang="en-US" sz="2000" i="1" dirty="0"/>
              <a:t>    </a:t>
            </a:r>
            <a:r>
              <a:rPr lang="en-US" sz="2000" b="1" dirty="0"/>
              <a:t>where </a:t>
            </a:r>
            <a:r>
              <a:rPr lang="en-US" sz="2000" i="1" dirty="0"/>
              <a:t>building</a:t>
            </a:r>
            <a:r>
              <a:rPr lang="en-US" sz="2000" dirty="0"/>
              <a:t>= ’Watson’;</a:t>
            </a:r>
            <a:endParaRPr lang="en-US" sz="2000" dirty="0" smtClean="0"/>
          </a:p>
          <a:p>
            <a:pPr marL="0" indent="0">
              <a:buNone/>
            </a:pPr>
            <a:endParaRPr lang="en-US" sz="2000" dirty="0" smtClean="0"/>
          </a:p>
        </p:txBody>
      </p:sp>
    </p:spTree>
    <p:extLst>
      <p:ext uri="{BB962C8B-B14F-4D97-AF65-F5344CB8AC3E}">
        <p14:creationId xmlns:p14="http://schemas.microsoft.com/office/powerpoint/2010/main" val="889183473"/>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6530" name="Rectangle 2"/>
          <p:cNvSpPr>
            <a:spLocks noGrp="1" noChangeArrowheads="1"/>
          </p:cNvSpPr>
          <p:nvPr>
            <p:ph type="title"/>
          </p:nvPr>
        </p:nvSpPr>
        <p:spPr/>
        <p:txBody>
          <a:bodyPr/>
          <a:lstStyle/>
          <a:p>
            <a:pPr>
              <a:defRPr/>
            </a:pPr>
            <a:r>
              <a:rPr lang="en-US" dirty="0">
                <a:ea typeface="+mj-ea"/>
              </a:rPr>
              <a:t>View Expansion</a:t>
            </a:r>
          </a:p>
        </p:txBody>
      </p:sp>
      <p:sp>
        <p:nvSpPr>
          <p:cNvPr id="45059" name="Rectangle 3"/>
          <p:cNvSpPr>
            <a:spLocks noGrp="1" noChangeArrowheads="1"/>
          </p:cNvSpPr>
          <p:nvPr>
            <p:ph type="body" idx="1"/>
          </p:nvPr>
        </p:nvSpPr>
        <p:spPr/>
        <p:txBody>
          <a:bodyPr/>
          <a:lstStyle/>
          <a:p>
            <a:r>
              <a:rPr lang="en-US" sz="2000" dirty="0" smtClean="0"/>
              <a:t>Expand use of a view in a query/another view</a:t>
            </a:r>
          </a:p>
          <a:p>
            <a:pPr marL="0" indent="0">
              <a:buNone/>
            </a:pPr>
            <a:endParaRPr lang="en-US" sz="2000" dirty="0" smtClean="0"/>
          </a:p>
        </p:txBody>
      </p:sp>
      <p:sp>
        <p:nvSpPr>
          <p:cNvPr id="45060" name="Text Box 4"/>
          <p:cNvSpPr txBox="1">
            <a:spLocks noChangeArrowheads="1"/>
          </p:cNvSpPr>
          <p:nvPr/>
        </p:nvSpPr>
        <p:spPr bwMode="auto">
          <a:xfrm>
            <a:off x="582692" y="1473042"/>
            <a:ext cx="7406878" cy="31700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Helvetica" panose="020B0604020202020204" pitchFamily="34" charset="0"/>
                <a:ea typeface="MS PGothic" panose="020B0600070205080204" pitchFamily="34" charset="-128"/>
              </a:defRPr>
            </a:lvl1pPr>
            <a:lvl2pPr marL="37931725" indent="-3747452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r>
              <a:rPr lang="en-US" sz="2000" b="1" dirty="0"/>
              <a:t>create view </a:t>
            </a:r>
            <a:r>
              <a:rPr lang="en-US" sz="2000" i="1" dirty="0"/>
              <a:t>physics_fall_2009_watson </a:t>
            </a:r>
            <a:r>
              <a:rPr lang="en-US" sz="2000" b="1" dirty="0"/>
              <a:t>as</a:t>
            </a:r>
          </a:p>
          <a:p>
            <a:r>
              <a:rPr lang="en-US" sz="2000" dirty="0"/>
              <a:t>(</a:t>
            </a:r>
            <a:r>
              <a:rPr lang="en-US" sz="2000" b="1" dirty="0"/>
              <a:t>select </a:t>
            </a:r>
            <a:r>
              <a:rPr lang="en-US" sz="2000" i="1" dirty="0" err="1"/>
              <a:t>course_id</a:t>
            </a:r>
            <a:r>
              <a:rPr lang="en-US" sz="2000" dirty="0"/>
              <a:t>, </a:t>
            </a:r>
            <a:r>
              <a:rPr lang="en-US" sz="2000" i="1" dirty="0" err="1"/>
              <a:t>room_number</a:t>
            </a:r>
            <a:endParaRPr lang="en-US" sz="2000" i="1" dirty="0"/>
          </a:p>
          <a:p>
            <a:r>
              <a:rPr lang="en-US" sz="2000" b="1" dirty="0"/>
              <a:t>from </a:t>
            </a:r>
            <a:r>
              <a:rPr lang="en-US" sz="2000" dirty="0"/>
              <a:t>(</a:t>
            </a:r>
            <a:r>
              <a:rPr lang="en-US" sz="2000" b="1" dirty="0"/>
              <a:t>select </a:t>
            </a:r>
            <a:r>
              <a:rPr lang="en-US" sz="2000" i="1" dirty="0" err="1"/>
              <a:t>course</a:t>
            </a:r>
            <a:r>
              <a:rPr lang="en-US" sz="2000" dirty="0" err="1"/>
              <a:t>.</a:t>
            </a:r>
            <a:r>
              <a:rPr lang="en-US" sz="2000" i="1" dirty="0" err="1"/>
              <a:t>course_id</a:t>
            </a:r>
            <a:r>
              <a:rPr lang="en-US" sz="2000" dirty="0"/>
              <a:t>, </a:t>
            </a:r>
            <a:r>
              <a:rPr lang="en-US" sz="2000" i="1" dirty="0"/>
              <a:t>building</a:t>
            </a:r>
            <a:r>
              <a:rPr lang="en-US" sz="2000" dirty="0"/>
              <a:t>, </a:t>
            </a:r>
            <a:r>
              <a:rPr lang="en-US" sz="2000" i="1" dirty="0" err="1"/>
              <a:t>room_number</a:t>
            </a:r>
            <a:endParaRPr lang="en-US" sz="2000" i="1" dirty="0"/>
          </a:p>
          <a:p>
            <a:r>
              <a:rPr lang="en-US" sz="2000" b="1" dirty="0"/>
              <a:t>          from </a:t>
            </a:r>
            <a:r>
              <a:rPr lang="en-US" sz="2000" i="1" dirty="0"/>
              <a:t>course</a:t>
            </a:r>
            <a:r>
              <a:rPr lang="en-US" sz="2000" dirty="0"/>
              <a:t>, </a:t>
            </a:r>
            <a:r>
              <a:rPr lang="en-US" sz="2000" i="1" dirty="0"/>
              <a:t>section</a:t>
            </a:r>
          </a:p>
          <a:p>
            <a:r>
              <a:rPr lang="en-US" sz="2000" b="1" dirty="0"/>
              <a:t>          where </a:t>
            </a:r>
            <a:r>
              <a:rPr lang="en-US" sz="2000" i="1" dirty="0" err="1"/>
              <a:t>course</a:t>
            </a:r>
            <a:r>
              <a:rPr lang="en-US" sz="2000" dirty="0" err="1"/>
              <a:t>.</a:t>
            </a:r>
            <a:r>
              <a:rPr lang="en-US" sz="2000" i="1" dirty="0" err="1"/>
              <a:t>course_id</a:t>
            </a:r>
            <a:r>
              <a:rPr lang="en-US" sz="2000" i="1" dirty="0"/>
              <a:t> </a:t>
            </a:r>
            <a:r>
              <a:rPr lang="en-US" sz="2000" dirty="0"/>
              <a:t>= </a:t>
            </a:r>
            <a:r>
              <a:rPr lang="en-US" sz="2000" i="1" dirty="0" err="1"/>
              <a:t>section</a:t>
            </a:r>
            <a:r>
              <a:rPr lang="en-US" sz="2000" dirty="0" err="1"/>
              <a:t>.</a:t>
            </a:r>
            <a:r>
              <a:rPr lang="en-US" sz="2000" i="1" dirty="0" err="1"/>
              <a:t>course_id</a:t>
            </a:r>
            <a:endParaRPr lang="en-US" sz="2000" i="1" dirty="0"/>
          </a:p>
          <a:p>
            <a:r>
              <a:rPr lang="en-US" sz="2000" b="1" dirty="0"/>
              <a:t>               and </a:t>
            </a:r>
            <a:r>
              <a:rPr lang="en-US" sz="2000" i="1" dirty="0" err="1"/>
              <a:t>course</a:t>
            </a:r>
            <a:r>
              <a:rPr lang="en-US" sz="2000" dirty="0" err="1"/>
              <a:t>.</a:t>
            </a:r>
            <a:r>
              <a:rPr lang="en-US" sz="2000" i="1" dirty="0" err="1"/>
              <a:t>dept_name</a:t>
            </a:r>
            <a:r>
              <a:rPr lang="en-US" sz="2000" i="1" dirty="0"/>
              <a:t> </a:t>
            </a:r>
            <a:r>
              <a:rPr lang="en-US" sz="2000" dirty="0"/>
              <a:t>= ’Physics’</a:t>
            </a:r>
          </a:p>
          <a:p>
            <a:r>
              <a:rPr lang="en-US" sz="2000" b="1" dirty="0"/>
              <a:t>               and </a:t>
            </a:r>
            <a:r>
              <a:rPr lang="en-US" sz="2000" i="1" dirty="0" err="1"/>
              <a:t>section</a:t>
            </a:r>
            <a:r>
              <a:rPr lang="en-US" sz="2000" dirty="0" err="1"/>
              <a:t>.</a:t>
            </a:r>
            <a:r>
              <a:rPr lang="en-US" sz="2000" i="1" dirty="0" err="1"/>
              <a:t>semester</a:t>
            </a:r>
            <a:r>
              <a:rPr lang="en-US" sz="2000" i="1" dirty="0"/>
              <a:t> </a:t>
            </a:r>
            <a:r>
              <a:rPr lang="en-US" sz="2000" dirty="0"/>
              <a:t>= ’Fall’</a:t>
            </a:r>
          </a:p>
          <a:p>
            <a:r>
              <a:rPr lang="en-US" sz="2000" b="1" dirty="0"/>
              <a:t>               and </a:t>
            </a:r>
            <a:r>
              <a:rPr lang="en-US" sz="2000" i="1" dirty="0" err="1"/>
              <a:t>section</a:t>
            </a:r>
            <a:r>
              <a:rPr lang="en-US" sz="2000" dirty="0" err="1"/>
              <a:t>.</a:t>
            </a:r>
            <a:r>
              <a:rPr lang="en-US" sz="2000" i="1" dirty="0" err="1"/>
              <a:t>year</a:t>
            </a:r>
            <a:r>
              <a:rPr lang="en-US" sz="2000" i="1" dirty="0"/>
              <a:t> </a:t>
            </a:r>
            <a:r>
              <a:rPr lang="en-US" sz="2000" dirty="0"/>
              <a:t>= ’2009’)</a:t>
            </a:r>
          </a:p>
          <a:p>
            <a:r>
              <a:rPr lang="en-US" sz="2000" b="1" dirty="0"/>
              <a:t>where </a:t>
            </a:r>
            <a:r>
              <a:rPr lang="en-US" sz="2000" i="1" dirty="0"/>
              <a:t>building</a:t>
            </a:r>
            <a:r>
              <a:rPr lang="en-US" sz="2000" dirty="0"/>
              <a:t>= ’Watson’;</a:t>
            </a:r>
          </a:p>
          <a:p>
            <a:endParaRPr lang="en-US" sz="2000" dirty="0"/>
          </a:p>
        </p:txBody>
      </p:sp>
    </p:spTree>
    <p:extLst>
      <p:ext uri="{BB962C8B-B14F-4D97-AF65-F5344CB8AC3E}">
        <p14:creationId xmlns:p14="http://schemas.microsoft.com/office/powerpoint/2010/main" val="1675604312"/>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22" name="Rectangle 2"/>
          <p:cNvSpPr>
            <a:spLocks noGrp="1" noChangeArrowheads="1"/>
          </p:cNvSpPr>
          <p:nvPr>
            <p:ph type="title"/>
          </p:nvPr>
        </p:nvSpPr>
        <p:spPr/>
        <p:txBody>
          <a:bodyPr/>
          <a:lstStyle/>
          <a:p>
            <a:pPr>
              <a:defRPr/>
            </a:pPr>
            <a:r>
              <a:rPr lang="en-US">
                <a:ea typeface="+mj-ea"/>
              </a:rPr>
              <a:t>Views Defined Using Other Views</a:t>
            </a:r>
          </a:p>
        </p:txBody>
      </p:sp>
      <p:sp>
        <p:nvSpPr>
          <p:cNvPr id="46083" name="Rectangle 3"/>
          <p:cNvSpPr>
            <a:spLocks noGrp="1" noChangeArrowheads="1"/>
          </p:cNvSpPr>
          <p:nvPr>
            <p:ph type="body" idx="1"/>
          </p:nvPr>
        </p:nvSpPr>
        <p:spPr>
          <a:xfrm>
            <a:off x="354330" y="982980"/>
            <a:ext cx="8378190" cy="2766060"/>
          </a:xfrm>
        </p:spPr>
        <p:txBody>
          <a:bodyPr/>
          <a:lstStyle/>
          <a:p>
            <a:r>
              <a:rPr lang="en-US" sz="2000" dirty="0"/>
              <a:t>One view may be used in the expression defining another view </a:t>
            </a:r>
          </a:p>
          <a:p>
            <a:r>
              <a:rPr lang="en-US" sz="2000" dirty="0"/>
              <a:t>A view relation </a:t>
            </a:r>
            <a:r>
              <a:rPr lang="en-US" sz="2000" i="1" dirty="0"/>
              <a:t>v</a:t>
            </a:r>
            <a:r>
              <a:rPr lang="en-US" sz="2000" baseline="-25000" dirty="0"/>
              <a:t>1</a:t>
            </a:r>
            <a:r>
              <a:rPr lang="en-US" sz="2000" dirty="0"/>
              <a:t> is said to </a:t>
            </a:r>
            <a:r>
              <a:rPr lang="en-US" sz="2000" i="1" dirty="0">
                <a:solidFill>
                  <a:srgbClr val="000099"/>
                </a:solidFill>
              </a:rPr>
              <a:t>depend directly</a:t>
            </a:r>
            <a:r>
              <a:rPr lang="en-US" sz="2000" i="1" dirty="0"/>
              <a:t> </a:t>
            </a:r>
            <a:r>
              <a:rPr lang="en-US" sz="2000" dirty="0"/>
              <a:t>on a view relation </a:t>
            </a:r>
            <a:r>
              <a:rPr lang="en-US" sz="2000" i="1" dirty="0"/>
              <a:t>v</a:t>
            </a:r>
            <a:r>
              <a:rPr lang="en-US" sz="2000" i="1" baseline="-25000" dirty="0"/>
              <a:t>2</a:t>
            </a:r>
            <a:r>
              <a:rPr lang="en-US" sz="2000" i="1" dirty="0"/>
              <a:t> </a:t>
            </a:r>
            <a:r>
              <a:rPr lang="en-US" sz="2000" dirty="0"/>
              <a:t> if </a:t>
            </a:r>
            <a:r>
              <a:rPr lang="en-US" sz="2000" i="1" dirty="0"/>
              <a:t>v</a:t>
            </a:r>
            <a:r>
              <a:rPr lang="en-US" sz="2000" baseline="-25000" dirty="0"/>
              <a:t>2</a:t>
            </a:r>
            <a:r>
              <a:rPr lang="en-US" sz="2000" dirty="0"/>
              <a:t> is used in the expression defining </a:t>
            </a:r>
            <a:r>
              <a:rPr lang="en-US" sz="2000" i="1" dirty="0"/>
              <a:t>v</a:t>
            </a:r>
            <a:r>
              <a:rPr lang="en-US" sz="2000" baseline="-25000" dirty="0"/>
              <a:t>1</a:t>
            </a:r>
            <a:endParaRPr lang="en-US" sz="2000" dirty="0"/>
          </a:p>
          <a:p>
            <a:r>
              <a:rPr lang="en-US" sz="2000" dirty="0"/>
              <a:t>A view relation </a:t>
            </a:r>
            <a:r>
              <a:rPr lang="en-US" sz="2000" i="1" dirty="0"/>
              <a:t>v</a:t>
            </a:r>
            <a:r>
              <a:rPr lang="en-US" sz="2000" baseline="-25000" dirty="0"/>
              <a:t>1</a:t>
            </a:r>
            <a:r>
              <a:rPr lang="en-US" sz="2000" dirty="0"/>
              <a:t> is said to </a:t>
            </a:r>
            <a:r>
              <a:rPr lang="en-US" sz="2000" i="1" dirty="0">
                <a:solidFill>
                  <a:srgbClr val="000099"/>
                </a:solidFill>
              </a:rPr>
              <a:t>depend on</a:t>
            </a:r>
            <a:r>
              <a:rPr lang="en-US" sz="2000" dirty="0"/>
              <a:t> view relation </a:t>
            </a:r>
            <a:r>
              <a:rPr lang="en-US" sz="2000" i="1" dirty="0"/>
              <a:t>v</a:t>
            </a:r>
            <a:r>
              <a:rPr lang="en-US" sz="2000" i="1" baseline="-25000" dirty="0"/>
              <a:t>2</a:t>
            </a:r>
            <a:r>
              <a:rPr lang="en-US" sz="2000" i="1" dirty="0"/>
              <a:t> </a:t>
            </a:r>
            <a:r>
              <a:rPr lang="en-US" sz="2000" dirty="0"/>
              <a:t>if either </a:t>
            </a:r>
            <a:r>
              <a:rPr lang="en-US" sz="2000" i="1" dirty="0"/>
              <a:t>v</a:t>
            </a:r>
            <a:r>
              <a:rPr lang="en-US" sz="2000" baseline="-25000" dirty="0"/>
              <a:t>1 </a:t>
            </a:r>
            <a:r>
              <a:rPr lang="en-US" sz="2000" dirty="0"/>
              <a:t>depends directly to </a:t>
            </a:r>
            <a:r>
              <a:rPr lang="en-US" sz="2000" i="1" dirty="0"/>
              <a:t>v</a:t>
            </a:r>
            <a:r>
              <a:rPr lang="en-US" sz="2000" baseline="-25000" dirty="0"/>
              <a:t>2 </a:t>
            </a:r>
            <a:r>
              <a:rPr lang="en-US" sz="2000" dirty="0"/>
              <a:t> or there is a path of dependencies from </a:t>
            </a:r>
            <a:r>
              <a:rPr lang="en-US" sz="2000" i="1" dirty="0"/>
              <a:t>v</a:t>
            </a:r>
            <a:r>
              <a:rPr lang="en-US" sz="2000" baseline="-25000" dirty="0"/>
              <a:t>1</a:t>
            </a:r>
            <a:r>
              <a:rPr lang="en-US" sz="2000" dirty="0"/>
              <a:t> to </a:t>
            </a:r>
            <a:r>
              <a:rPr lang="en-US" sz="2000" i="1" dirty="0"/>
              <a:t>v</a:t>
            </a:r>
            <a:r>
              <a:rPr lang="en-US" sz="2000" baseline="-25000" dirty="0"/>
              <a:t>2</a:t>
            </a:r>
            <a:r>
              <a:rPr lang="en-US" sz="2000" dirty="0"/>
              <a:t> </a:t>
            </a:r>
          </a:p>
          <a:p>
            <a:r>
              <a:rPr lang="en-US" sz="2000" dirty="0"/>
              <a:t>A view relation </a:t>
            </a:r>
            <a:r>
              <a:rPr lang="en-US" sz="2000" i="1" dirty="0"/>
              <a:t>v</a:t>
            </a:r>
            <a:r>
              <a:rPr lang="en-US" sz="2000" dirty="0"/>
              <a:t> is said to be </a:t>
            </a:r>
            <a:r>
              <a:rPr lang="en-US" sz="2000" i="1" dirty="0">
                <a:solidFill>
                  <a:srgbClr val="000099"/>
                </a:solidFill>
              </a:rPr>
              <a:t>recursive</a:t>
            </a:r>
            <a:r>
              <a:rPr lang="en-US" sz="2000" i="1" dirty="0"/>
              <a:t> </a:t>
            </a:r>
            <a:r>
              <a:rPr lang="en-US" sz="2000" dirty="0"/>
              <a:t> if it depends on itself.</a:t>
            </a:r>
          </a:p>
        </p:txBody>
      </p:sp>
    </p:spTree>
    <p:extLst>
      <p:ext uri="{BB962C8B-B14F-4D97-AF65-F5344CB8AC3E}">
        <p14:creationId xmlns:p14="http://schemas.microsoft.com/office/powerpoint/2010/main" val="402594400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8674" name="Rectangle 2"/>
          <p:cNvSpPr>
            <a:spLocks noGrp="1" noChangeArrowheads="1"/>
          </p:cNvSpPr>
          <p:nvPr>
            <p:ph type="title"/>
          </p:nvPr>
        </p:nvSpPr>
        <p:spPr>
          <a:xfrm>
            <a:off x="571500" y="240030"/>
            <a:ext cx="8103870" cy="623174"/>
          </a:xfrm>
        </p:spPr>
        <p:txBody>
          <a:bodyPr/>
          <a:lstStyle/>
          <a:p>
            <a:pPr>
              <a:defRPr/>
            </a:pPr>
            <a:r>
              <a:rPr lang="en-US" dirty="0"/>
              <a:t>Project Operation – selection of columns (Attributes) </a:t>
            </a:r>
          </a:p>
        </p:txBody>
      </p:sp>
      <p:sp>
        <p:nvSpPr>
          <p:cNvPr id="41987" name="Rectangle 3"/>
          <p:cNvSpPr>
            <a:spLocks noGrp="1" noChangeArrowheads="1"/>
          </p:cNvSpPr>
          <p:nvPr>
            <p:ph type="body" idx="1"/>
          </p:nvPr>
        </p:nvSpPr>
        <p:spPr>
          <a:xfrm>
            <a:off x="1426370" y="1665685"/>
            <a:ext cx="1831181" cy="308372"/>
          </a:xfrm>
        </p:spPr>
        <p:txBody>
          <a:bodyPr/>
          <a:lstStyle/>
          <a:p>
            <a:r>
              <a:rPr lang="en-US" altLang="en-US" sz="2000" dirty="0" smtClean="0">
                <a:ea typeface="ＭＳ Ｐゴシック" panose="020B0600070205080204" pitchFamily="34" charset="-128"/>
              </a:rPr>
              <a:t>Relation</a:t>
            </a:r>
            <a:r>
              <a:rPr lang="en-US" altLang="en-US" sz="2000" i="1" dirty="0" smtClean="0">
                <a:ea typeface="ＭＳ Ｐゴシック" panose="020B0600070205080204" pitchFamily="34" charset="-128"/>
              </a:rPr>
              <a:t> r</a:t>
            </a:r>
            <a:r>
              <a:rPr lang="en-US" altLang="en-US" sz="2000" dirty="0" smtClean="0">
                <a:ea typeface="ＭＳ Ｐゴシック" panose="020B0600070205080204" pitchFamily="34" charset="-128"/>
              </a:rPr>
              <a:t>:</a:t>
            </a:r>
          </a:p>
        </p:txBody>
      </p:sp>
      <p:sp>
        <p:nvSpPr>
          <p:cNvPr id="41988" name="Rectangle 4"/>
          <p:cNvSpPr>
            <a:spLocks noChangeArrowheads="1"/>
          </p:cNvSpPr>
          <p:nvPr/>
        </p:nvSpPr>
        <p:spPr bwMode="auto">
          <a:xfrm>
            <a:off x="1885950" y="3943351"/>
            <a:ext cx="5272088" cy="307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5000"/>
              </a:spcBef>
              <a:buClr>
                <a:schemeClr val="tx2"/>
              </a:buClr>
              <a:buSzPct val="90000"/>
              <a:buFont typeface="Monotype Sorts" charset="2"/>
              <a:buChar char="n"/>
              <a:defRPr kumimoji="1">
                <a:solidFill>
                  <a:schemeClr val="tx1"/>
                </a:solidFill>
                <a:latin typeface="Helvetica" panose="020B0604020202020204" pitchFamily="34" charset="0"/>
                <a:ea typeface="ＭＳ Ｐゴシック" panose="020B0600070205080204" pitchFamily="34" charset="-128"/>
              </a:defRPr>
            </a:lvl1pPr>
            <a:lvl2pPr marL="742950" indent="-285750">
              <a:spcBef>
                <a:spcPct val="35000"/>
              </a:spcBef>
              <a:buClr>
                <a:schemeClr val="folHlink"/>
              </a:buClr>
              <a:buSzPct val="80000"/>
              <a:buFont typeface="Monotype Sorts" charset="2"/>
              <a:buChar char="l"/>
              <a:defRPr kumimoji="1">
                <a:solidFill>
                  <a:schemeClr val="tx1"/>
                </a:solidFill>
                <a:latin typeface="Helvetica" panose="020B0604020202020204" pitchFamily="34" charset="0"/>
                <a:ea typeface="ＭＳ Ｐゴシック"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ＭＳ Ｐゴシック"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ＭＳ Ｐゴシック"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ＭＳ Ｐゴシック" panose="020B0600070205080204" pitchFamily="34" charset="-128"/>
              </a:defRPr>
            </a:lvl9pPr>
          </a:lstStyle>
          <a:p>
            <a:pPr eaLnBrk="0" fontAlgn="base" hangingPunct="0">
              <a:spcBef>
                <a:spcPct val="0"/>
              </a:spcBef>
              <a:spcAft>
                <a:spcPct val="0"/>
              </a:spcAft>
              <a:buClrTx/>
              <a:buSzTx/>
              <a:buFontTx/>
              <a:buNone/>
            </a:pPr>
            <a:endParaRPr kumimoji="0" lang="en-IN" altLang="en-US">
              <a:solidFill>
                <a:srgbClr val="000000"/>
              </a:solidFill>
              <a:latin typeface="Times New Roman" panose="02020603050405020304" pitchFamily="18" charset="0"/>
            </a:endParaRPr>
          </a:p>
        </p:txBody>
      </p:sp>
      <p:sp>
        <p:nvSpPr>
          <p:cNvPr id="41989" name="Rectangle 5"/>
          <p:cNvSpPr>
            <a:spLocks noChangeArrowheads="1"/>
          </p:cNvSpPr>
          <p:nvPr/>
        </p:nvSpPr>
        <p:spPr bwMode="auto">
          <a:xfrm>
            <a:off x="1828800" y="3829051"/>
            <a:ext cx="5272088" cy="307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5000"/>
              </a:spcBef>
              <a:buClr>
                <a:schemeClr val="tx2"/>
              </a:buClr>
              <a:buSzPct val="90000"/>
              <a:buFont typeface="Monotype Sorts" charset="2"/>
              <a:buChar char="n"/>
              <a:defRPr kumimoji="1">
                <a:solidFill>
                  <a:schemeClr val="tx1"/>
                </a:solidFill>
                <a:latin typeface="Helvetica" panose="020B0604020202020204" pitchFamily="34" charset="0"/>
                <a:ea typeface="ＭＳ Ｐゴシック" panose="020B0600070205080204" pitchFamily="34" charset="-128"/>
              </a:defRPr>
            </a:lvl1pPr>
            <a:lvl2pPr marL="742950" indent="-285750">
              <a:spcBef>
                <a:spcPct val="35000"/>
              </a:spcBef>
              <a:buClr>
                <a:schemeClr val="folHlink"/>
              </a:buClr>
              <a:buSzPct val="80000"/>
              <a:buFont typeface="Monotype Sorts" charset="2"/>
              <a:buChar char="l"/>
              <a:defRPr kumimoji="1">
                <a:solidFill>
                  <a:schemeClr val="tx1"/>
                </a:solidFill>
                <a:latin typeface="Helvetica" panose="020B0604020202020204" pitchFamily="34" charset="0"/>
                <a:ea typeface="ＭＳ Ｐゴシック"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ＭＳ Ｐゴシック"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ＭＳ Ｐゴシック"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ＭＳ Ｐゴシック" panose="020B0600070205080204" pitchFamily="34" charset="-128"/>
              </a:defRPr>
            </a:lvl9pPr>
          </a:lstStyle>
          <a:p>
            <a:pPr eaLnBrk="0" fontAlgn="base" hangingPunct="0">
              <a:spcBef>
                <a:spcPct val="0"/>
              </a:spcBef>
              <a:spcAft>
                <a:spcPct val="0"/>
              </a:spcAft>
              <a:buClrTx/>
              <a:buSzTx/>
              <a:buFontTx/>
              <a:buNone/>
            </a:pPr>
            <a:endParaRPr kumimoji="0" lang="en-IN" altLang="en-US">
              <a:solidFill>
                <a:srgbClr val="000000"/>
              </a:solidFill>
              <a:latin typeface="Times New Roman" panose="02020603050405020304" pitchFamily="18" charset="0"/>
            </a:endParaRPr>
          </a:p>
        </p:txBody>
      </p:sp>
      <p:sp>
        <p:nvSpPr>
          <p:cNvPr id="41990" name="Rectangle 6"/>
          <p:cNvSpPr>
            <a:spLocks noChangeArrowheads="1"/>
          </p:cNvSpPr>
          <p:nvPr/>
        </p:nvSpPr>
        <p:spPr bwMode="auto">
          <a:xfrm>
            <a:off x="1543050" y="3943351"/>
            <a:ext cx="5272088" cy="307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35000"/>
              </a:spcBef>
              <a:buClr>
                <a:schemeClr val="tx2"/>
              </a:buClr>
              <a:buSzPct val="90000"/>
              <a:buFont typeface="Monotype Sorts" charset="2"/>
              <a:buChar char="n"/>
              <a:defRPr kumimoji="1">
                <a:solidFill>
                  <a:schemeClr val="tx1"/>
                </a:solidFill>
                <a:latin typeface="Helvetica" panose="020B0604020202020204" pitchFamily="34" charset="0"/>
                <a:ea typeface="ＭＳ Ｐゴシック" panose="020B0600070205080204" pitchFamily="34" charset="-128"/>
              </a:defRPr>
            </a:lvl1pPr>
            <a:lvl2pPr marL="742950" indent="-285750">
              <a:spcBef>
                <a:spcPct val="35000"/>
              </a:spcBef>
              <a:buClr>
                <a:schemeClr val="folHlink"/>
              </a:buClr>
              <a:buSzPct val="80000"/>
              <a:buFont typeface="Monotype Sorts" charset="2"/>
              <a:buChar char="l"/>
              <a:defRPr kumimoji="1">
                <a:solidFill>
                  <a:schemeClr val="tx1"/>
                </a:solidFill>
                <a:latin typeface="Helvetica" panose="020B0604020202020204" pitchFamily="34" charset="0"/>
                <a:ea typeface="ＭＳ Ｐゴシック"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ＭＳ Ｐゴシック"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ＭＳ Ｐゴシック"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ＭＳ Ｐゴシック" panose="020B0600070205080204" pitchFamily="34" charset="-128"/>
              </a:defRPr>
            </a:lvl9pPr>
          </a:lstStyle>
          <a:p>
            <a:pPr eaLnBrk="0" fontAlgn="base" hangingPunct="0">
              <a:spcAft>
                <a:spcPct val="0"/>
              </a:spcAft>
              <a:buClr>
                <a:srgbClr val="CC3300"/>
              </a:buClr>
              <a:buSzTx/>
              <a:buFont typeface="Monotype Sorts" charset="2"/>
              <a:buNone/>
            </a:pPr>
            <a:endParaRPr lang="en-IN" altLang="en-US" sz="1500">
              <a:solidFill>
                <a:srgbClr val="000000"/>
              </a:solidFill>
              <a:latin typeface="Times New Roman" panose="02020603050405020304" pitchFamily="18" charset="0"/>
            </a:endParaRPr>
          </a:p>
        </p:txBody>
      </p:sp>
      <p:sp>
        <p:nvSpPr>
          <p:cNvPr id="41991" name="Rectangle 7"/>
          <p:cNvSpPr>
            <a:spLocks noChangeArrowheads="1"/>
          </p:cNvSpPr>
          <p:nvPr/>
        </p:nvSpPr>
        <p:spPr bwMode="auto">
          <a:xfrm>
            <a:off x="1448991" y="3962401"/>
            <a:ext cx="5272088" cy="307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5000"/>
              </a:spcBef>
              <a:buClr>
                <a:schemeClr val="tx2"/>
              </a:buClr>
              <a:buSzPct val="90000"/>
              <a:buFont typeface="Monotype Sorts" charset="2"/>
              <a:buChar char="n"/>
              <a:defRPr kumimoji="1">
                <a:solidFill>
                  <a:schemeClr val="tx1"/>
                </a:solidFill>
                <a:latin typeface="Helvetica" panose="020B0604020202020204" pitchFamily="34" charset="0"/>
                <a:ea typeface="ＭＳ Ｐゴシック" panose="020B0600070205080204" pitchFamily="34" charset="-128"/>
              </a:defRPr>
            </a:lvl1pPr>
            <a:lvl2pPr marL="742950" indent="-285750">
              <a:spcBef>
                <a:spcPct val="35000"/>
              </a:spcBef>
              <a:buClr>
                <a:schemeClr val="folHlink"/>
              </a:buClr>
              <a:buSzPct val="80000"/>
              <a:buFont typeface="Monotype Sorts" charset="2"/>
              <a:buChar char="l"/>
              <a:defRPr kumimoji="1">
                <a:solidFill>
                  <a:schemeClr val="tx1"/>
                </a:solidFill>
                <a:latin typeface="Helvetica" panose="020B0604020202020204" pitchFamily="34" charset="0"/>
                <a:ea typeface="ＭＳ Ｐゴシック"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ＭＳ Ｐゴシック"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ＭＳ Ｐゴシック"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ＭＳ Ｐゴシック" panose="020B0600070205080204" pitchFamily="34" charset="-128"/>
              </a:defRPr>
            </a:lvl9pPr>
          </a:lstStyle>
          <a:p>
            <a:pPr eaLnBrk="0" fontAlgn="base" hangingPunct="0">
              <a:spcBef>
                <a:spcPct val="0"/>
              </a:spcBef>
              <a:spcAft>
                <a:spcPct val="0"/>
              </a:spcAft>
              <a:buClrTx/>
              <a:buSzTx/>
              <a:buFontTx/>
              <a:buNone/>
            </a:pPr>
            <a:endParaRPr kumimoji="0" lang="en-IN" altLang="en-US">
              <a:solidFill>
                <a:srgbClr val="000000"/>
              </a:solidFill>
              <a:latin typeface="Times New Roman" panose="02020603050405020304" pitchFamily="18" charset="0"/>
            </a:endParaRPr>
          </a:p>
        </p:txBody>
      </p:sp>
      <p:sp>
        <p:nvSpPr>
          <p:cNvPr id="41992" name="Rectangle 8"/>
          <p:cNvSpPr>
            <a:spLocks noChangeArrowheads="1"/>
          </p:cNvSpPr>
          <p:nvPr/>
        </p:nvSpPr>
        <p:spPr bwMode="auto">
          <a:xfrm>
            <a:off x="1446610" y="3601641"/>
            <a:ext cx="1543050" cy="74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5000"/>
              </a:spcBef>
              <a:buClr>
                <a:schemeClr val="tx2"/>
              </a:buClr>
              <a:buSzPct val="90000"/>
              <a:buFont typeface="Monotype Sorts" charset="2"/>
              <a:buChar char="n"/>
              <a:defRPr kumimoji="1">
                <a:solidFill>
                  <a:schemeClr val="tx1"/>
                </a:solidFill>
                <a:latin typeface="Helvetica" panose="020B0604020202020204" pitchFamily="34" charset="0"/>
                <a:ea typeface="ＭＳ Ｐゴシック" panose="020B0600070205080204" pitchFamily="34" charset="-128"/>
              </a:defRPr>
            </a:lvl1pPr>
            <a:lvl2pPr marL="742950" indent="-285750">
              <a:spcBef>
                <a:spcPct val="35000"/>
              </a:spcBef>
              <a:buClr>
                <a:schemeClr val="folHlink"/>
              </a:buClr>
              <a:buSzPct val="80000"/>
              <a:buFont typeface="Monotype Sorts" charset="2"/>
              <a:buChar char="l"/>
              <a:defRPr kumimoji="1">
                <a:solidFill>
                  <a:schemeClr val="tx1"/>
                </a:solidFill>
                <a:latin typeface="Helvetica" panose="020B0604020202020204" pitchFamily="34" charset="0"/>
                <a:ea typeface="ＭＳ Ｐゴシック"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ＭＳ Ｐゴシック"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ＭＳ Ｐゴシック"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ＭＳ Ｐゴシック" panose="020B0600070205080204" pitchFamily="34" charset="-128"/>
              </a:defRPr>
            </a:lvl9pPr>
          </a:lstStyle>
          <a:p>
            <a:pPr eaLnBrk="0" fontAlgn="base" hangingPunct="0">
              <a:spcAft>
                <a:spcPct val="0"/>
              </a:spcAft>
              <a:buClr>
                <a:srgbClr val="CC3300"/>
              </a:buClr>
            </a:pPr>
            <a:r>
              <a:rPr lang="en-US" altLang="en-US" sz="1200">
                <a:solidFill>
                  <a:srgbClr val="000000"/>
                </a:solidFill>
              </a:rPr>
              <a:t> </a:t>
            </a:r>
            <a:r>
              <a:rPr lang="en-US" altLang="en-US" sz="1200">
                <a:solidFill>
                  <a:srgbClr val="000000"/>
                </a:solidFill>
                <a:sym typeface="Symbol" panose="05050102010706020507" pitchFamily="18" charset="2"/>
              </a:rPr>
              <a:t> </a:t>
            </a:r>
            <a:endParaRPr kumimoji="0" lang="en-US" altLang="en-US" sz="1200">
              <a:solidFill>
                <a:srgbClr val="000000"/>
              </a:solidFill>
            </a:endParaRPr>
          </a:p>
        </p:txBody>
      </p:sp>
      <p:pic>
        <p:nvPicPr>
          <p:cNvPr id="41993"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81298" y="1371600"/>
            <a:ext cx="2942312" cy="4813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994" name="Rectangle 10"/>
          <p:cNvSpPr>
            <a:spLocks noChangeArrowheads="1"/>
          </p:cNvSpPr>
          <p:nvPr/>
        </p:nvSpPr>
        <p:spPr bwMode="auto">
          <a:xfrm>
            <a:off x="1685925" y="3555208"/>
            <a:ext cx="1101329" cy="307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5000"/>
              </a:spcBef>
              <a:buClr>
                <a:schemeClr val="tx2"/>
              </a:buClr>
              <a:buSzPct val="90000"/>
              <a:buFont typeface="Monotype Sorts" charset="2"/>
              <a:buChar char="n"/>
              <a:defRPr kumimoji="1">
                <a:solidFill>
                  <a:schemeClr val="tx1"/>
                </a:solidFill>
                <a:latin typeface="Helvetica" panose="020B0604020202020204" pitchFamily="34" charset="0"/>
                <a:ea typeface="ＭＳ Ｐゴシック" panose="020B0600070205080204" pitchFamily="34" charset="-128"/>
              </a:defRPr>
            </a:lvl1pPr>
            <a:lvl2pPr marL="742950" indent="-285750">
              <a:spcBef>
                <a:spcPct val="35000"/>
              </a:spcBef>
              <a:buClr>
                <a:schemeClr val="folHlink"/>
              </a:buClr>
              <a:buSzPct val="80000"/>
              <a:buFont typeface="Monotype Sorts" charset="2"/>
              <a:buChar char="l"/>
              <a:defRPr kumimoji="1">
                <a:solidFill>
                  <a:schemeClr val="tx1"/>
                </a:solidFill>
                <a:latin typeface="Helvetica" panose="020B0604020202020204" pitchFamily="34" charset="0"/>
                <a:ea typeface="ＭＳ Ｐゴシック"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ＭＳ Ｐゴシック"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ＭＳ Ｐゴシック"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ＭＳ Ｐゴシック" panose="020B0600070205080204" pitchFamily="34" charset="-128"/>
              </a:defRPr>
            </a:lvl9pPr>
          </a:lstStyle>
          <a:p>
            <a:pPr eaLnBrk="0" fontAlgn="base" hangingPunct="0">
              <a:spcBef>
                <a:spcPct val="0"/>
              </a:spcBef>
              <a:spcAft>
                <a:spcPct val="0"/>
              </a:spcAft>
              <a:buClrTx/>
              <a:buSzTx/>
              <a:buFontTx/>
              <a:buNone/>
            </a:pPr>
            <a:r>
              <a:rPr kumimoji="0" lang="en-US" altLang="en-US" sz="2000" dirty="0">
                <a:solidFill>
                  <a:srgbClr val="000000"/>
                </a:solidFill>
                <a:latin typeface="Times New Roman" panose="02020603050405020304" pitchFamily="18" charset="0"/>
                <a:sym typeface="Symbol" panose="05050102010706020507" pitchFamily="18" charset="2"/>
              </a:rPr>
              <a:t></a:t>
            </a:r>
            <a:r>
              <a:rPr kumimoji="0" lang="en-US" altLang="en-US" sz="2000" baseline="-25000" dirty="0">
                <a:solidFill>
                  <a:srgbClr val="000000"/>
                </a:solidFill>
                <a:latin typeface="Times New Roman" panose="02020603050405020304" pitchFamily="18" charset="0"/>
              </a:rPr>
              <a:t>A,C</a:t>
            </a:r>
            <a:r>
              <a:rPr kumimoji="0" lang="en-US" altLang="en-US" sz="2000" dirty="0">
                <a:solidFill>
                  <a:srgbClr val="000000"/>
                </a:solidFill>
                <a:latin typeface="Times New Roman" panose="02020603050405020304" pitchFamily="18" charset="0"/>
              </a:rPr>
              <a:t> (</a:t>
            </a:r>
            <a:r>
              <a:rPr kumimoji="0" lang="en-US" altLang="en-US" sz="2000" i="1" dirty="0">
                <a:solidFill>
                  <a:srgbClr val="000000"/>
                </a:solidFill>
                <a:latin typeface="Times New Roman" panose="02020603050405020304" pitchFamily="18" charset="0"/>
              </a:rPr>
              <a:t>r</a:t>
            </a:r>
            <a:r>
              <a:rPr kumimoji="0" lang="en-US" altLang="en-US" sz="2000" dirty="0">
                <a:solidFill>
                  <a:srgbClr val="000000"/>
                </a:solidFill>
                <a:latin typeface="Times New Roman" panose="02020603050405020304" pitchFamily="18" charset="0"/>
              </a:rPr>
              <a:t>)</a:t>
            </a:r>
          </a:p>
        </p:txBody>
      </p:sp>
    </p:spTree>
    <p:extLst>
      <p:ext uri="{BB962C8B-B14F-4D97-AF65-F5344CB8AC3E}">
        <p14:creationId xmlns:p14="http://schemas.microsoft.com/office/powerpoint/2010/main" val="2958895560"/>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9970" name="Rectangle 2"/>
          <p:cNvSpPr>
            <a:spLocks noGrp="1" noChangeArrowheads="1"/>
          </p:cNvSpPr>
          <p:nvPr>
            <p:ph type="title"/>
          </p:nvPr>
        </p:nvSpPr>
        <p:spPr/>
        <p:txBody>
          <a:bodyPr/>
          <a:lstStyle/>
          <a:p>
            <a:pPr>
              <a:defRPr/>
            </a:pPr>
            <a:r>
              <a:rPr lang="en-US">
                <a:ea typeface="+mj-ea"/>
              </a:rPr>
              <a:t>View Expansion</a:t>
            </a:r>
          </a:p>
        </p:txBody>
      </p:sp>
      <p:sp>
        <p:nvSpPr>
          <p:cNvPr id="48131" name="Rectangle 3"/>
          <p:cNvSpPr>
            <a:spLocks noGrp="1" noChangeArrowheads="1"/>
          </p:cNvSpPr>
          <p:nvPr>
            <p:ph type="body" idx="1"/>
          </p:nvPr>
        </p:nvSpPr>
        <p:spPr>
          <a:xfrm>
            <a:off x="411480" y="1040130"/>
            <a:ext cx="8343900" cy="4789170"/>
          </a:xfrm>
        </p:spPr>
        <p:txBody>
          <a:bodyPr/>
          <a:lstStyle/>
          <a:p>
            <a:pPr>
              <a:tabLst>
                <a:tab pos="510779" algn="l"/>
              </a:tabLst>
            </a:pPr>
            <a:r>
              <a:rPr lang="en-US" sz="2000" dirty="0"/>
              <a:t>A way to define the meaning of views defined in terms of other views.</a:t>
            </a:r>
            <a:endParaRPr lang="en-US" sz="2000" dirty="0" smtClean="0"/>
          </a:p>
          <a:p>
            <a:pPr>
              <a:tabLst>
                <a:tab pos="510779" algn="l"/>
              </a:tabLst>
            </a:pPr>
            <a:r>
              <a:rPr lang="en-US" sz="2000" dirty="0"/>
              <a:t>Let view </a:t>
            </a:r>
            <a:r>
              <a:rPr lang="en-US" sz="2000" i="1" dirty="0"/>
              <a:t>v</a:t>
            </a:r>
            <a:r>
              <a:rPr lang="en-US" sz="2000" baseline="-25000" dirty="0"/>
              <a:t>1</a:t>
            </a:r>
            <a:r>
              <a:rPr lang="en-US" sz="2000" dirty="0"/>
              <a:t> be defined by an expression </a:t>
            </a:r>
            <a:r>
              <a:rPr lang="en-US" sz="2000" i="1" dirty="0"/>
              <a:t>e</a:t>
            </a:r>
            <a:r>
              <a:rPr lang="en-US" sz="2000" baseline="-25000" dirty="0"/>
              <a:t>1</a:t>
            </a:r>
            <a:r>
              <a:rPr lang="en-US" sz="2000" dirty="0"/>
              <a:t> that may itself contain uses of view relations.</a:t>
            </a:r>
            <a:endParaRPr lang="en-US" sz="2000" dirty="0" smtClean="0"/>
          </a:p>
          <a:p>
            <a:pPr>
              <a:tabLst>
                <a:tab pos="510779" algn="l"/>
              </a:tabLst>
            </a:pPr>
            <a:r>
              <a:rPr lang="en-US" sz="2000" dirty="0"/>
              <a:t>View expansion of an expression repeats the following replacement step:</a:t>
            </a:r>
            <a:endParaRPr lang="en-US" sz="2000" dirty="0" smtClean="0"/>
          </a:p>
          <a:p>
            <a:pPr>
              <a:buNone/>
              <a:tabLst>
                <a:tab pos="510779" algn="l"/>
              </a:tabLst>
            </a:pPr>
            <a:r>
              <a:rPr lang="en-US" sz="2000" dirty="0" smtClean="0"/>
              <a:t>		</a:t>
            </a:r>
            <a:r>
              <a:rPr lang="en-US" sz="2000" b="1" dirty="0"/>
              <a:t>repeat</a:t>
            </a:r>
            <a:br>
              <a:rPr lang="en-US" sz="2000" b="1" dirty="0"/>
            </a:br>
            <a:r>
              <a:rPr lang="en-US" sz="2000" b="1" dirty="0"/>
              <a:t>		</a:t>
            </a:r>
            <a:r>
              <a:rPr lang="en-US" sz="2000" dirty="0"/>
              <a:t>Find any view relation </a:t>
            </a:r>
            <a:r>
              <a:rPr lang="en-US" sz="2000" i="1" dirty="0"/>
              <a:t>v</a:t>
            </a:r>
            <a:r>
              <a:rPr lang="en-US" sz="2000" i="1" baseline="-25000" dirty="0"/>
              <a:t>i</a:t>
            </a:r>
            <a:r>
              <a:rPr lang="en-US" sz="2000" dirty="0"/>
              <a:t> in </a:t>
            </a:r>
            <a:r>
              <a:rPr lang="en-US" sz="2000" i="1" dirty="0"/>
              <a:t>e</a:t>
            </a:r>
            <a:r>
              <a:rPr lang="en-US" sz="2000" baseline="-25000" dirty="0"/>
              <a:t>1</a:t>
            </a:r>
            <a:r>
              <a:rPr lang="en-US" sz="2000" dirty="0"/>
              <a:t/>
            </a:r>
            <a:br>
              <a:rPr lang="en-US" sz="2000" dirty="0"/>
            </a:br>
            <a:r>
              <a:rPr lang="en-US" sz="2000" dirty="0"/>
              <a:t>		Replace the view relation </a:t>
            </a:r>
            <a:r>
              <a:rPr lang="en-US" sz="2000" i="1" dirty="0"/>
              <a:t>v</a:t>
            </a:r>
            <a:r>
              <a:rPr lang="en-US" sz="2000" i="1" baseline="-25000" dirty="0"/>
              <a:t>i</a:t>
            </a:r>
            <a:r>
              <a:rPr lang="en-US" sz="2000" dirty="0"/>
              <a:t> by the expression defining </a:t>
            </a:r>
            <a:r>
              <a:rPr lang="en-US" sz="2000" i="1" dirty="0"/>
              <a:t>v</a:t>
            </a:r>
            <a:r>
              <a:rPr lang="en-US" sz="2000" i="1" baseline="-25000" dirty="0"/>
              <a:t>i</a:t>
            </a:r>
            <a:r>
              <a:rPr lang="en-US" sz="2000" dirty="0"/>
              <a:t> </a:t>
            </a:r>
            <a:br>
              <a:rPr lang="en-US" sz="2000" dirty="0"/>
            </a:br>
            <a:r>
              <a:rPr lang="en-US" sz="2000" dirty="0"/>
              <a:t>	</a:t>
            </a:r>
            <a:r>
              <a:rPr lang="en-US" sz="2000" b="1" dirty="0"/>
              <a:t>until</a:t>
            </a:r>
            <a:r>
              <a:rPr lang="en-US" sz="2000" dirty="0"/>
              <a:t> no more view relations are present in </a:t>
            </a:r>
            <a:r>
              <a:rPr lang="en-US" sz="2000" i="1" dirty="0"/>
              <a:t>e</a:t>
            </a:r>
            <a:r>
              <a:rPr lang="en-US" sz="2000" baseline="-25000" dirty="0"/>
              <a:t>1</a:t>
            </a:r>
            <a:endParaRPr lang="en-US" sz="2000" dirty="0"/>
          </a:p>
          <a:p>
            <a:pPr>
              <a:tabLst>
                <a:tab pos="510779" algn="l"/>
              </a:tabLst>
            </a:pPr>
            <a:r>
              <a:rPr lang="en-US" sz="2000" dirty="0"/>
              <a:t>As long as the view definitions are not recursive, this loop will terminate</a:t>
            </a:r>
            <a:endParaRPr lang="en-US" sz="2000" dirty="0" smtClean="0"/>
          </a:p>
        </p:txBody>
      </p:sp>
    </p:spTree>
    <p:extLst>
      <p:ext uri="{BB962C8B-B14F-4D97-AF65-F5344CB8AC3E}">
        <p14:creationId xmlns:p14="http://schemas.microsoft.com/office/powerpoint/2010/main" val="2714170972"/>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018" name="Rectangle 2"/>
          <p:cNvSpPr>
            <a:spLocks noGrp="1" noChangeArrowheads="1"/>
          </p:cNvSpPr>
          <p:nvPr>
            <p:ph type="title"/>
          </p:nvPr>
        </p:nvSpPr>
        <p:spPr/>
        <p:txBody>
          <a:bodyPr/>
          <a:lstStyle/>
          <a:p>
            <a:pPr>
              <a:defRPr/>
            </a:pPr>
            <a:r>
              <a:rPr lang="en-US" dirty="0">
                <a:ea typeface="+mj-ea"/>
              </a:rPr>
              <a:t>Update of a View</a:t>
            </a:r>
          </a:p>
        </p:txBody>
      </p:sp>
      <p:sp>
        <p:nvSpPr>
          <p:cNvPr id="50179" name="Rectangle 3"/>
          <p:cNvSpPr>
            <a:spLocks noGrp="1" noChangeArrowheads="1"/>
          </p:cNvSpPr>
          <p:nvPr>
            <p:ph type="body" idx="1"/>
          </p:nvPr>
        </p:nvSpPr>
        <p:spPr>
          <a:xfrm>
            <a:off x="297180" y="1120140"/>
            <a:ext cx="8548369" cy="5074920"/>
          </a:xfrm>
        </p:spPr>
        <p:txBody>
          <a:bodyPr/>
          <a:lstStyle/>
          <a:p>
            <a:pPr>
              <a:tabLst>
                <a:tab pos="814388" algn="l"/>
              </a:tabLst>
            </a:pPr>
            <a:r>
              <a:rPr lang="en-US" sz="2000" dirty="0"/>
              <a:t>Add a new tuple to </a:t>
            </a:r>
            <a:r>
              <a:rPr lang="en-US" sz="2000" i="1" dirty="0"/>
              <a:t>faculty </a:t>
            </a:r>
            <a:r>
              <a:rPr lang="en-US" sz="2000" dirty="0"/>
              <a:t>view which we defined earlier</a:t>
            </a:r>
            <a:endParaRPr lang="en-US" sz="2000" b="1" dirty="0"/>
          </a:p>
          <a:p>
            <a:pPr>
              <a:buNone/>
              <a:tabLst>
                <a:tab pos="814388" algn="l"/>
              </a:tabLst>
            </a:pPr>
            <a:r>
              <a:rPr lang="en-US" sz="2000" dirty="0"/>
              <a:t>		</a:t>
            </a:r>
            <a:r>
              <a:rPr lang="en-US" sz="2000" b="1" dirty="0"/>
              <a:t>insert into </a:t>
            </a:r>
            <a:r>
              <a:rPr lang="en-US" sz="2000" i="1" dirty="0"/>
              <a:t>faculty </a:t>
            </a:r>
            <a:r>
              <a:rPr lang="en-US" sz="2000" b="1" dirty="0"/>
              <a:t>values </a:t>
            </a:r>
            <a:r>
              <a:rPr lang="en-US" sz="2000" dirty="0"/>
              <a:t>(’30765’, ’Green’, ’Music’);</a:t>
            </a:r>
          </a:p>
          <a:p>
            <a:pPr>
              <a:buNone/>
              <a:tabLst>
                <a:tab pos="814388" algn="l"/>
              </a:tabLst>
            </a:pPr>
            <a:r>
              <a:rPr lang="en-US" sz="2000" dirty="0"/>
              <a:t>	This insertion must be represented by the insertion of the tuple</a:t>
            </a:r>
            <a:endParaRPr lang="en-US" sz="2000" b="1" dirty="0"/>
          </a:p>
          <a:p>
            <a:pPr>
              <a:buNone/>
              <a:tabLst>
                <a:tab pos="814388" algn="l"/>
              </a:tabLst>
            </a:pPr>
            <a:r>
              <a:rPr lang="en-US" sz="2000" dirty="0"/>
              <a:t>			(’30765’, ’Green’, ’Music’, null)</a:t>
            </a:r>
          </a:p>
          <a:p>
            <a:pPr>
              <a:buNone/>
              <a:tabLst>
                <a:tab pos="814388" algn="l"/>
              </a:tabLst>
            </a:pPr>
            <a:r>
              <a:rPr lang="en-US" sz="2000" dirty="0"/>
              <a:t>	into the </a:t>
            </a:r>
            <a:r>
              <a:rPr lang="en-US" sz="2000" i="1" dirty="0"/>
              <a:t>instructor</a:t>
            </a:r>
            <a:r>
              <a:rPr lang="en-US" sz="2000" dirty="0"/>
              <a:t> relation</a:t>
            </a:r>
          </a:p>
        </p:txBody>
      </p:sp>
    </p:spTree>
    <p:extLst>
      <p:ext uri="{BB962C8B-B14F-4D97-AF65-F5344CB8AC3E}">
        <p14:creationId xmlns:p14="http://schemas.microsoft.com/office/powerpoint/2010/main" val="1428815037"/>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066" name="Rectangle 2"/>
          <p:cNvSpPr>
            <a:spLocks noGrp="1" noChangeArrowheads="1"/>
          </p:cNvSpPr>
          <p:nvPr>
            <p:ph type="title"/>
          </p:nvPr>
        </p:nvSpPr>
        <p:spPr/>
        <p:txBody>
          <a:bodyPr/>
          <a:lstStyle/>
          <a:p>
            <a:pPr>
              <a:defRPr/>
            </a:pPr>
            <a:r>
              <a:rPr lang="en-US" sz="2100">
                <a:ea typeface="+mj-ea"/>
              </a:rPr>
              <a:t>Some Updates cannot be Translated Uniquely</a:t>
            </a:r>
          </a:p>
        </p:txBody>
      </p:sp>
      <p:sp>
        <p:nvSpPr>
          <p:cNvPr id="52227" name="Rectangle 3"/>
          <p:cNvSpPr>
            <a:spLocks noGrp="1" noChangeArrowheads="1"/>
          </p:cNvSpPr>
          <p:nvPr>
            <p:ph type="body" idx="1"/>
          </p:nvPr>
        </p:nvSpPr>
        <p:spPr>
          <a:xfrm>
            <a:off x="251460" y="982980"/>
            <a:ext cx="8594090" cy="5372100"/>
          </a:xfrm>
        </p:spPr>
        <p:txBody>
          <a:bodyPr/>
          <a:lstStyle/>
          <a:p>
            <a:r>
              <a:rPr lang="en-US" sz="2000" dirty="0" smtClean="0"/>
              <a:t> </a:t>
            </a:r>
            <a:r>
              <a:rPr lang="en-US" sz="2000" b="1" dirty="0"/>
              <a:t>create view </a:t>
            </a:r>
            <a:r>
              <a:rPr lang="en-US" sz="2000" i="1" dirty="0" err="1"/>
              <a:t>instructor_info</a:t>
            </a:r>
            <a:r>
              <a:rPr lang="en-US" sz="2000" i="1" dirty="0"/>
              <a:t> </a:t>
            </a:r>
            <a:r>
              <a:rPr lang="en-US" sz="2000" b="1" dirty="0"/>
              <a:t>as</a:t>
            </a:r>
            <a:br>
              <a:rPr lang="en-US" sz="2000" b="1" dirty="0"/>
            </a:br>
            <a:r>
              <a:rPr lang="en-US" sz="2000" b="1" dirty="0"/>
              <a:t>      select </a:t>
            </a:r>
            <a:r>
              <a:rPr lang="en-US" sz="2000" i="1" dirty="0"/>
              <a:t>ID</a:t>
            </a:r>
            <a:r>
              <a:rPr lang="en-US" sz="2000" dirty="0"/>
              <a:t>, </a:t>
            </a:r>
            <a:r>
              <a:rPr lang="en-US" sz="2000" i="1" dirty="0"/>
              <a:t>name</a:t>
            </a:r>
            <a:r>
              <a:rPr lang="en-US" sz="2000" dirty="0"/>
              <a:t>, </a:t>
            </a:r>
            <a:r>
              <a:rPr lang="en-US" sz="2000" i="1" dirty="0"/>
              <a:t>building</a:t>
            </a:r>
            <a:br>
              <a:rPr lang="en-US" sz="2000" i="1" dirty="0"/>
            </a:br>
            <a:r>
              <a:rPr lang="en-US" sz="2000" i="1" dirty="0"/>
              <a:t>       </a:t>
            </a:r>
            <a:r>
              <a:rPr lang="en-US" sz="2000" b="1" dirty="0"/>
              <a:t>from </a:t>
            </a:r>
            <a:r>
              <a:rPr lang="en-US" sz="2000" i="1" dirty="0"/>
              <a:t>instructor</a:t>
            </a:r>
            <a:r>
              <a:rPr lang="en-US" sz="2000" dirty="0"/>
              <a:t>, </a:t>
            </a:r>
            <a:r>
              <a:rPr lang="en-US" sz="2000" i="1" dirty="0"/>
              <a:t>department</a:t>
            </a:r>
            <a:br>
              <a:rPr lang="en-US" sz="2000" i="1" dirty="0"/>
            </a:br>
            <a:r>
              <a:rPr lang="en-US" sz="2000" i="1" dirty="0"/>
              <a:t>       </a:t>
            </a:r>
            <a:r>
              <a:rPr lang="en-US" sz="2000" b="1" dirty="0"/>
              <a:t>where </a:t>
            </a:r>
            <a:r>
              <a:rPr lang="en-US" sz="2000" i="1" dirty="0" err="1"/>
              <a:t>instructor</a:t>
            </a:r>
            <a:r>
              <a:rPr lang="en-US" sz="2000" dirty="0" err="1"/>
              <a:t>.</a:t>
            </a:r>
            <a:r>
              <a:rPr lang="en-US" sz="2000" i="1" dirty="0" err="1"/>
              <a:t>dept_name</a:t>
            </a:r>
            <a:r>
              <a:rPr lang="en-US" sz="2000" dirty="0"/>
              <a:t>= </a:t>
            </a:r>
            <a:r>
              <a:rPr lang="en-US" sz="2000" i="1" dirty="0" err="1"/>
              <a:t>department</a:t>
            </a:r>
            <a:r>
              <a:rPr lang="en-US" sz="2000" dirty="0" err="1"/>
              <a:t>.</a:t>
            </a:r>
            <a:r>
              <a:rPr lang="en-US" sz="2000" i="1" dirty="0" err="1"/>
              <a:t>dept_name</a:t>
            </a:r>
            <a:r>
              <a:rPr lang="en-US" sz="2000" dirty="0"/>
              <a:t>;</a:t>
            </a:r>
            <a:endParaRPr lang="en-US" sz="2000" dirty="0" smtClean="0"/>
          </a:p>
          <a:p>
            <a:r>
              <a:rPr lang="en-US" sz="2000" b="1" dirty="0">
                <a:sym typeface="Symbol" panose="05050102010706020507" pitchFamily="18" charset="2"/>
              </a:rPr>
              <a:t>insert into</a:t>
            </a:r>
            <a:r>
              <a:rPr lang="en-US" sz="2000" b="1" dirty="0" smtClean="0">
                <a:sym typeface="Symbol" panose="05050102010706020507" pitchFamily="18" charset="2"/>
              </a:rPr>
              <a:t> </a:t>
            </a:r>
            <a:r>
              <a:rPr lang="en-US" sz="2000" i="1" dirty="0" err="1">
                <a:sym typeface="Symbol" panose="05050102010706020507" pitchFamily="18" charset="2"/>
              </a:rPr>
              <a:t>instructor_info</a:t>
            </a:r>
            <a:r>
              <a:rPr lang="en-US" sz="2000" i="1" dirty="0">
                <a:sym typeface="Symbol" panose="05050102010706020507" pitchFamily="18" charset="2"/>
              </a:rPr>
              <a:t> </a:t>
            </a:r>
            <a:r>
              <a:rPr lang="en-US" sz="2000" b="1" dirty="0">
                <a:sym typeface="Symbol" panose="05050102010706020507" pitchFamily="18" charset="2"/>
              </a:rPr>
              <a:t>values </a:t>
            </a:r>
            <a:r>
              <a:rPr lang="en-US" sz="2000" dirty="0">
                <a:sym typeface="Symbol" panose="05050102010706020507" pitchFamily="18" charset="2"/>
              </a:rPr>
              <a:t>(’69987’, ’White’, ’Taylor’);</a:t>
            </a:r>
            <a:endParaRPr lang="en-US" sz="2000" dirty="0" smtClean="0">
              <a:sym typeface="Symbol" panose="05050102010706020507" pitchFamily="18" charset="2"/>
            </a:endParaRPr>
          </a:p>
          <a:p>
            <a:pPr lvl="2"/>
            <a:r>
              <a:rPr lang="en-US" sz="2000" dirty="0"/>
              <a:t>which department, if multiple departments in Taylor?</a:t>
            </a:r>
            <a:endParaRPr lang="en-US" sz="2000" dirty="0" smtClean="0"/>
          </a:p>
          <a:p>
            <a:pPr lvl="2"/>
            <a:r>
              <a:rPr lang="en-US" sz="2000" dirty="0"/>
              <a:t>what if no department is in Taylor?</a:t>
            </a:r>
            <a:endParaRPr lang="en-US" sz="2000" b="1" dirty="0" smtClean="0"/>
          </a:p>
          <a:p>
            <a:r>
              <a:rPr lang="en-US" sz="2000" dirty="0"/>
              <a:t>Most SQL implementations allow updates only on simple views</a:t>
            </a:r>
            <a:r>
              <a:rPr lang="en-US" sz="2000" dirty="0" smtClean="0"/>
              <a:t> </a:t>
            </a:r>
          </a:p>
          <a:p>
            <a:pPr lvl="1"/>
            <a:r>
              <a:rPr lang="en-US" sz="2000" dirty="0"/>
              <a:t>The </a:t>
            </a:r>
            <a:r>
              <a:rPr lang="en-US" sz="2000" b="1" dirty="0"/>
              <a:t>from </a:t>
            </a:r>
            <a:r>
              <a:rPr lang="en-US" sz="2000" dirty="0"/>
              <a:t>clause has only one database relation.</a:t>
            </a:r>
            <a:endParaRPr lang="en-US" sz="2000" dirty="0" smtClean="0"/>
          </a:p>
          <a:p>
            <a:pPr lvl="1"/>
            <a:r>
              <a:rPr lang="en-US" sz="2000" dirty="0"/>
              <a:t>The </a:t>
            </a:r>
            <a:r>
              <a:rPr lang="en-US" sz="2000" b="1" dirty="0"/>
              <a:t>select </a:t>
            </a:r>
            <a:r>
              <a:rPr lang="en-US" sz="2000" dirty="0"/>
              <a:t>clause contains only attribute names of the relation, and does not have any expressions, aggregates, or </a:t>
            </a:r>
            <a:r>
              <a:rPr lang="en-US" sz="2000" b="1" dirty="0"/>
              <a:t>distinct </a:t>
            </a:r>
            <a:r>
              <a:rPr lang="en-US" sz="2000" dirty="0"/>
              <a:t>specification.</a:t>
            </a:r>
            <a:endParaRPr lang="en-US" sz="2000" dirty="0" smtClean="0"/>
          </a:p>
          <a:p>
            <a:pPr lvl="1"/>
            <a:r>
              <a:rPr lang="en-US" sz="2000" dirty="0"/>
              <a:t>Any attribute not listed in the </a:t>
            </a:r>
            <a:r>
              <a:rPr lang="en-US" sz="2000" b="1" dirty="0"/>
              <a:t>select </a:t>
            </a:r>
            <a:r>
              <a:rPr lang="en-US" sz="2000" dirty="0"/>
              <a:t>clause can be set to null</a:t>
            </a:r>
            <a:endParaRPr lang="en-US" sz="2000" dirty="0" smtClean="0"/>
          </a:p>
          <a:p>
            <a:pPr lvl="1"/>
            <a:r>
              <a:rPr lang="en-US" sz="2000" dirty="0"/>
              <a:t>The query does not have a </a:t>
            </a:r>
            <a:r>
              <a:rPr lang="en-US" sz="2000" b="1" dirty="0"/>
              <a:t>group </a:t>
            </a:r>
            <a:r>
              <a:rPr lang="en-US" sz="2000" dirty="0"/>
              <a:t>by or </a:t>
            </a:r>
            <a:r>
              <a:rPr lang="en-US" sz="2000" b="1" dirty="0"/>
              <a:t>having </a:t>
            </a:r>
            <a:r>
              <a:rPr lang="en-US" sz="2000" dirty="0"/>
              <a:t>clause</a:t>
            </a:r>
            <a:r>
              <a:rPr lang="en-US" sz="2000" dirty="0" smtClean="0"/>
              <a:t>.</a:t>
            </a:r>
          </a:p>
          <a:p>
            <a:pPr marL="342900" lvl="1" indent="0">
              <a:buNone/>
            </a:pPr>
            <a:endParaRPr lang="en-US" sz="2000" dirty="0" smtClean="0"/>
          </a:p>
        </p:txBody>
      </p:sp>
    </p:spTree>
    <p:extLst>
      <p:ext uri="{BB962C8B-B14F-4D97-AF65-F5344CB8AC3E}">
        <p14:creationId xmlns:p14="http://schemas.microsoft.com/office/powerpoint/2010/main" val="2668343646"/>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7554" name="Rectangle 2"/>
          <p:cNvSpPr>
            <a:spLocks noGrp="1" noChangeArrowheads="1"/>
          </p:cNvSpPr>
          <p:nvPr>
            <p:ph type="title"/>
          </p:nvPr>
        </p:nvSpPr>
        <p:spPr/>
        <p:txBody>
          <a:bodyPr/>
          <a:lstStyle/>
          <a:p>
            <a:pPr>
              <a:defRPr/>
            </a:pPr>
            <a:r>
              <a:rPr lang="en-US">
                <a:ea typeface="+mj-ea"/>
              </a:rPr>
              <a:t>And Some Not at All</a:t>
            </a:r>
          </a:p>
        </p:txBody>
      </p:sp>
      <p:sp>
        <p:nvSpPr>
          <p:cNvPr id="54275" name="Rectangle 3"/>
          <p:cNvSpPr>
            <a:spLocks noGrp="1" noChangeArrowheads="1"/>
          </p:cNvSpPr>
          <p:nvPr>
            <p:ph type="body" idx="1"/>
          </p:nvPr>
        </p:nvSpPr>
        <p:spPr/>
        <p:txBody>
          <a:bodyPr/>
          <a:lstStyle/>
          <a:p>
            <a:r>
              <a:rPr lang="en-US" sz="2000" b="1" dirty="0"/>
              <a:t>create view </a:t>
            </a:r>
            <a:r>
              <a:rPr lang="en-US" sz="2000" i="1" dirty="0" err="1"/>
              <a:t>history_instructors</a:t>
            </a:r>
            <a:r>
              <a:rPr lang="en-US" sz="2000" i="1" dirty="0"/>
              <a:t> </a:t>
            </a:r>
            <a:r>
              <a:rPr lang="en-US" sz="2000" b="1" dirty="0"/>
              <a:t>as</a:t>
            </a:r>
            <a:br>
              <a:rPr lang="en-US" sz="2000" b="1" dirty="0"/>
            </a:br>
            <a:r>
              <a:rPr lang="en-US" sz="2000" b="1" dirty="0"/>
              <a:t>   select </a:t>
            </a:r>
            <a:r>
              <a:rPr lang="en-US" sz="2000" dirty="0"/>
              <a:t>*</a:t>
            </a:r>
            <a:br>
              <a:rPr lang="en-US" sz="2000" dirty="0"/>
            </a:br>
            <a:r>
              <a:rPr lang="en-US" sz="2000" dirty="0"/>
              <a:t>   </a:t>
            </a:r>
            <a:r>
              <a:rPr lang="en-US" sz="2000" b="1" dirty="0"/>
              <a:t>from </a:t>
            </a:r>
            <a:r>
              <a:rPr lang="en-US" sz="2000" i="1" dirty="0"/>
              <a:t>instructor</a:t>
            </a:r>
            <a:br>
              <a:rPr lang="en-US" sz="2000" i="1" dirty="0"/>
            </a:br>
            <a:r>
              <a:rPr lang="en-US" sz="2000" i="1" dirty="0"/>
              <a:t>   </a:t>
            </a:r>
            <a:r>
              <a:rPr lang="en-US" sz="2000" b="1" dirty="0"/>
              <a:t>where </a:t>
            </a:r>
            <a:r>
              <a:rPr lang="en-US" sz="2000" i="1" dirty="0" err="1"/>
              <a:t>dept_name</a:t>
            </a:r>
            <a:r>
              <a:rPr lang="en-US" sz="2000" dirty="0"/>
              <a:t>= ’History’;</a:t>
            </a:r>
            <a:endParaRPr lang="en-US" sz="2000" dirty="0" smtClean="0"/>
          </a:p>
          <a:p>
            <a:r>
              <a:rPr lang="en-US" sz="2000" dirty="0"/>
              <a:t>What happens if we insert</a:t>
            </a:r>
            <a:r>
              <a:rPr lang="en-US" sz="2000" dirty="0" smtClean="0"/>
              <a:t> </a:t>
            </a:r>
            <a:r>
              <a:rPr lang="en-US" sz="2000" dirty="0"/>
              <a:t>(’25566’, ’Brown’, ’Biology’, 100000) into </a:t>
            </a:r>
            <a:r>
              <a:rPr lang="en-US" sz="2000" i="1" dirty="0" err="1"/>
              <a:t>history_instructors</a:t>
            </a:r>
            <a:r>
              <a:rPr lang="en-US" sz="2000" i="1" dirty="0"/>
              <a:t>?</a:t>
            </a:r>
            <a:endParaRPr lang="en-US" sz="2000" dirty="0" smtClean="0"/>
          </a:p>
        </p:txBody>
      </p:sp>
    </p:spTree>
    <p:extLst>
      <p:ext uri="{BB962C8B-B14F-4D97-AF65-F5344CB8AC3E}">
        <p14:creationId xmlns:p14="http://schemas.microsoft.com/office/powerpoint/2010/main" val="1839853943"/>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Grp="1" noChangeArrowheads="1"/>
          </p:cNvSpPr>
          <p:nvPr>
            <p:ph type="title"/>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mtClean="0">
                <a:effectLst/>
              </a:rPr>
              <a:t>Materialized Views</a:t>
            </a:r>
          </a:p>
        </p:txBody>
      </p:sp>
      <p:sp>
        <p:nvSpPr>
          <p:cNvPr id="109571" name="Rectangle 3"/>
          <p:cNvSpPr>
            <a:spLocks noGrp="1" noChangeArrowheads="1"/>
          </p:cNvSpPr>
          <p:nvPr>
            <p:ph type="body" idx="1"/>
          </p:nvPr>
        </p:nvSpPr>
        <p:spPr/>
        <p:txBody>
          <a:bodyPr/>
          <a:lstStyle/>
          <a:p>
            <a:r>
              <a:rPr lang="en-US" sz="2000" b="1" dirty="0" smtClean="0">
                <a:solidFill>
                  <a:srgbClr val="000099"/>
                </a:solidFill>
              </a:rPr>
              <a:t>Materializing a view</a:t>
            </a:r>
            <a:r>
              <a:rPr lang="en-US" sz="2000" dirty="0" smtClean="0"/>
              <a:t>: create a physical table containing all the tuples in the result of the query defining the view</a:t>
            </a:r>
          </a:p>
          <a:p>
            <a:r>
              <a:rPr lang="en-US" sz="2000" dirty="0" smtClean="0"/>
              <a:t>If relations used in the query are updated, the materialized view result becomes out of date</a:t>
            </a:r>
          </a:p>
          <a:p>
            <a:pPr lvl="1"/>
            <a:r>
              <a:rPr lang="en-US" sz="2000" dirty="0" smtClean="0"/>
              <a:t>Need to </a:t>
            </a:r>
            <a:r>
              <a:rPr lang="en-US" sz="2000" b="1" dirty="0" smtClean="0">
                <a:solidFill>
                  <a:srgbClr val="000099"/>
                </a:solidFill>
              </a:rPr>
              <a:t>maintain</a:t>
            </a:r>
            <a:r>
              <a:rPr lang="en-US" sz="2000" dirty="0" smtClean="0"/>
              <a:t> the view, by updating the view whenever the underlying relations are updated.</a:t>
            </a:r>
          </a:p>
        </p:txBody>
      </p:sp>
    </p:spTree>
    <p:extLst>
      <p:ext uri="{BB962C8B-B14F-4D97-AF65-F5344CB8AC3E}">
        <p14:creationId xmlns:p14="http://schemas.microsoft.com/office/powerpoint/2010/main" val="197053460"/>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300" name="Rectangle 4"/>
          <p:cNvSpPr>
            <a:spLocks noGrp="1" noChangeArrowheads="1"/>
          </p:cNvSpPr>
          <p:nvPr>
            <p:ph type="title"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mtClean="0">
                <a:effectLst/>
              </a:rPr>
              <a:t>Transactions</a:t>
            </a:r>
          </a:p>
        </p:txBody>
      </p:sp>
      <p:sp>
        <p:nvSpPr>
          <p:cNvPr id="55301" name="Rectangle 5"/>
          <p:cNvSpPr>
            <a:spLocks noGrp="1" noChangeArrowheads="1"/>
          </p:cNvSpPr>
          <p:nvPr>
            <p:ph type="body" idx="4294967295"/>
          </p:nvPr>
        </p:nvSpPr>
        <p:spPr>
          <a:xfrm>
            <a:off x="411480" y="994410"/>
            <a:ext cx="8183879" cy="5383530"/>
          </a:xfrm>
        </p:spPr>
        <p:txBody>
          <a:bodyPr/>
          <a:lstStyle/>
          <a:p>
            <a:r>
              <a:rPr lang="en-US" dirty="0" smtClean="0"/>
              <a:t>Unit of work</a:t>
            </a:r>
          </a:p>
          <a:p>
            <a:r>
              <a:rPr lang="en-US" dirty="0" smtClean="0"/>
              <a:t>Atomic transaction</a:t>
            </a:r>
          </a:p>
          <a:p>
            <a:pPr lvl="1"/>
            <a:r>
              <a:rPr lang="en-US" sz="2000" dirty="0" smtClean="0"/>
              <a:t>either fully executed or rolled back as if it never occurred</a:t>
            </a:r>
          </a:p>
          <a:p>
            <a:r>
              <a:rPr lang="en-US" dirty="0" smtClean="0"/>
              <a:t>Isolation from concurrent transactions</a:t>
            </a:r>
          </a:p>
          <a:p>
            <a:r>
              <a:rPr lang="en-US" dirty="0" smtClean="0"/>
              <a:t>Transactions begin implicitly</a:t>
            </a:r>
          </a:p>
          <a:p>
            <a:pPr lvl="1"/>
            <a:r>
              <a:rPr lang="en-US" sz="2000" dirty="0" smtClean="0"/>
              <a:t>Ended by </a:t>
            </a:r>
            <a:r>
              <a:rPr lang="en-US" sz="2000" b="1" dirty="0" smtClean="0"/>
              <a:t>commit</a:t>
            </a:r>
            <a:r>
              <a:rPr lang="en-US" sz="2000" dirty="0" smtClean="0"/>
              <a:t> </a:t>
            </a:r>
            <a:r>
              <a:rPr lang="en-US" sz="2000" b="1" dirty="0" smtClean="0"/>
              <a:t>work</a:t>
            </a:r>
            <a:r>
              <a:rPr lang="en-US" sz="2000" dirty="0" smtClean="0"/>
              <a:t> or </a:t>
            </a:r>
            <a:r>
              <a:rPr lang="en-US" sz="2000" b="1" dirty="0" smtClean="0"/>
              <a:t>rollback</a:t>
            </a:r>
            <a:r>
              <a:rPr lang="en-US" sz="2000" dirty="0" smtClean="0"/>
              <a:t> </a:t>
            </a:r>
            <a:r>
              <a:rPr lang="en-US" sz="2000" b="1" dirty="0" smtClean="0"/>
              <a:t>work</a:t>
            </a:r>
          </a:p>
          <a:p>
            <a:r>
              <a:rPr lang="en-US" dirty="0" smtClean="0"/>
              <a:t>But default on most databases: each SQL statement commits automatically</a:t>
            </a:r>
          </a:p>
          <a:p>
            <a:pPr lvl="1"/>
            <a:r>
              <a:rPr lang="en-US" sz="2000" dirty="0" smtClean="0"/>
              <a:t>Can turn off auto commit for a session (e.g. using API)</a:t>
            </a:r>
          </a:p>
          <a:p>
            <a:pPr lvl="1"/>
            <a:r>
              <a:rPr lang="en-US" sz="2000" dirty="0" smtClean="0"/>
              <a:t>In SQL:1999, can use:  </a:t>
            </a:r>
            <a:r>
              <a:rPr lang="en-US" sz="2000" b="1" dirty="0" smtClean="0"/>
              <a:t>begin</a:t>
            </a:r>
            <a:r>
              <a:rPr lang="en-US" sz="2000" dirty="0" smtClean="0"/>
              <a:t> </a:t>
            </a:r>
            <a:r>
              <a:rPr lang="en-US" sz="2000" b="1" dirty="0" smtClean="0"/>
              <a:t>atomic</a:t>
            </a:r>
            <a:r>
              <a:rPr lang="en-US" sz="2000" dirty="0" smtClean="0"/>
              <a:t>  ….  </a:t>
            </a:r>
            <a:r>
              <a:rPr lang="en-US" sz="2000" b="1" dirty="0" smtClean="0"/>
              <a:t>end</a:t>
            </a:r>
          </a:p>
          <a:p>
            <a:pPr lvl="2"/>
            <a:r>
              <a:rPr lang="en-US" sz="2000" dirty="0" smtClean="0"/>
              <a:t>Not supported on most databases</a:t>
            </a:r>
          </a:p>
        </p:txBody>
      </p:sp>
    </p:spTree>
    <p:extLst>
      <p:ext uri="{BB962C8B-B14F-4D97-AF65-F5344CB8AC3E}">
        <p14:creationId xmlns:p14="http://schemas.microsoft.com/office/powerpoint/2010/main" val="1866527054"/>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2258" name="Rectangle 2"/>
          <p:cNvSpPr>
            <a:spLocks noGrp="1" noChangeArrowheads="1"/>
          </p:cNvSpPr>
          <p:nvPr>
            <p:ph type="title"/>
          </p:nvPr>
        </p:nvSpPr>
        <p:spPr/>
        <p:txBody>
          <a:bodyPr/>
          <a:lstStyle/>
          <a:p>
            <a:pPr>
              <a:defRPr/>
            </a:pPr>
            <a:r>
              <a:rPr lang="en-US" dirty="0">
                <a:ea typeface="+mj-ea"/>
              </a:rPr>
              <a:t>Integrity Constraints</a:t>
            </a:r>
          </a:p>
        </p:txBody>
      </p:sp>
      <p:sp>
        <p:nvSpPr>
          <p:cNvPr id="56323" name="Rectangle 3"/>
          <p:cNvSpPr>
            <a:spLocks noGrp="1" noChangeArrowheads="1"/>
          </p:cNvSpPr>
          <p:nvPr>
            <p:ph type="body" idx="1"/>
          </p:nvPr>
        </p:nvSpPr>
        <p:spPr>
          <a:xfrm>
            <a:off x="274320" y="1074420"/>
            <a:ext cx="8675369" cy="5326379"/>
          </a:xfrm>
        </p:spPr>
        <p:txBody>
          <a:bodyPr/>
          <a:lstStyle/>
          <a:p>
            <a:r>
              <a:rPr lang="en-US" sz="2000" dirty="0" smtClean="0"/>
              <a:t>Integrity constraints guard against accidental damage to the database, by ensuring that authorized changes to the database do not result in a loss of data consistency. </a:t>
            </a:r>
          </a:p>
          <a:p>
            <a:pPr lvl="1"/>
            <a:r>
              <a:rPr lang="en-US" sz="2000" dirty="0" smtClean="0"/>
              <a:t>A checking account must have a balance greater than $10,000.00</a:t>
            </a:r>
          </a:p>
          <a:p>
            <a:pPr lvl="1"/>
            <a:r>
              <a:rPr lang="en-US" sz="2000" dirty="0" smtClean="0"/>
              <a:t>A salary of a bank employee must be at least $4.00 an hour</a:t>
            </a:r>
          </a:p>
          <a:p>
            <a:pPr lvl="1"/>
            <a:r>
              <a:rPr lang="en-US" sz="2000" dirty="0" smtClean="0"/>
              <a:t>A customer must have a (non-null) phone number</a:t>
            </a:r>
          </a:p>
          <a:p>
            <a:pPr lvl="1"/>
            <a:endParaRPr lang="en-US" sz="2000" dirty="0" smtClean="0"/>
          </a:p>
          <a:p>
            <a:endParaRPr lang="en-US" sz="2000" dirty="0" smtClean="0"/>
          </a:p>
        </p:txBody>
      </p:sp>
    </p:spTree>
    <p:extLst>
      <p:ext uri="{BB962C8B-B14F-4D97-AF65-F5344CB8AC3E}">
        <p14:creationId xmlns:p14="http://schemas.microsoft.com/office/powerpoint/2010/main" val="3637081770"/>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4306" name="Rectangle 2"/>
          <p:cNvSpPr>
            <a:spLocks noGrp="1" noChangeArrowheads="1"/>
          </p:cNvSpPr>
          <p:nvPr>
            <p:ph type="title"/>
          </p:nvPr>
        </p:nvSpPr>
        <p:spPr>
          <a:xfrm>
            <a:off x="811530" y="194311"/>
            <a:ext cx="7772399" cy="487920"/>
          </a:xfrm>
        </p:spPr>
        <p:txBody>
          <a:bodyPr/>
          <a:lstStyle/>
          <a:p>
            <a:r>
              <a:rPr lang="en-US" dirty="0" smtClean="0">
                <a:effectLst>
                  <a:outerShdw blurRad="38100" dist="38100" dir="2700000" algn="tl">
                    <a:srgbClr val="C0C0C0"/>
                  </a:outerShdw>
                </a:effectLst>
              </a:rPr>
              <a:t> Integrity Constraints on a Single Relation </a:t>
            </a:r>
          </a:p>
        </p:txBody>
      </p:sp>
      <p:sp>
        <p:nvSpPr>
          <p:cNvPr id="58371" name="Rectangle 3"/>
          <p:cNvSpPr>
            <a:spLocks noGrp="1" noChangeArrowheads="1"/>
          </p:cNvSpPr>
          <p:nvPr>
            <p:ph type="body" idx="1"/>
          </p:nvPr>
        </p:nvSpPr>
        <p:spPr>
          <a:xfrm>
            <a:off x="240030" y="948690"/>
            <a:ext cx="8549640" cy="3680460"/>
          </a:xfrm>
        </p:spPr>
        <p:txBody>
          <a:bodyPr/>
          <a:lstStyle/>
          <a:p>
            <a:r>
              <a:rPr lang="en-US" sz="2000" b="1" dirty="0"/>
              <a:t>not null</a:t>
            </a:r>
            <a:endParaRPr lang="en-US" sz="2000" b="1" dirty="0" smtClean="0"/>
          </a:p>
          <a:p>
            <a:r>
              <a:rPr lang="en-US" sz="2000" b="1" dirty="0"/>
              <a:t>primary key</a:t>
            </a:r>
            <a:endParaRPr lang="en-US" sz="2000" b="1" dirty="0" smtClean="0"/>
          </a:p>
          <a:p>
            <a:r>
              <a:rPr lang="en-US" sz="2000" b="1" dirty="0"/>
              <a:t>unique</a:t>
            </a:r>
            <a:endParaRPr lang="en-US" sz="2000" dirty="0" smtClean="0"/>
          </a:p>
          <a:p>
            <a:r>
              <a:rPr lang="en-US" sz="2000" b="1" dirty="0"/>
              <a:t>check </a:t>
            </a:r>
            <a:r>
              <a:rPr lang="en-US" sz="2000" dirty="0"/>
              <a:t>(P), where P is a predicate</a:t>
            </a:r>
            <a:endParaRPr lang="en-US" sz="2000" dirty="0" smtClean="0"/>
          </a:p>
        </p:txBody>
      </p:sp>
      <p:sp>
        <p:nvSpPr>
          <p:cNvPr id="58372" name="Rectangle 4"/>
          <p:cNvSpPr>
            <a:spLocks noChangeArrowheads="1"/>
          </p:cNvSpPr>
          <p:nvPr/>
        </p:nvSpPr>
        <p:spPr bwMode="auto">
          <a:xfrm>
            <a:off x="1746647" y="4779169"/>
            <a:ext cx="5100638"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600">
                <a:solidFill>
                  <a:schemeClr val="tx1"/>
                </a:solidFill>
                <a:latin typeface="Helvetica" panose="020B0604020202020204" pitchFamily="34" charset="0"/>
                <a:ea typeface="MS PGothic" panose="020B0600070205080204" pitchFamily="34" charset="-128"/>
              </a:defRPr>
            </a:lvl1pPr>
            <a:lvl2pPr marL="37931725" indent="-3747452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spcBef>
                <a:spcPct val="35000"/>
              </a:spcBef>
              <a:buClr>
                <a:schemeClr val="tx2"/>
              </a:buClr>
              <a:buFont typeface="Monotype Sorts" charset="2"/>
              <a:buNone/>
            </a:pPr>
            <a:endParaRPr kumimoji="1" lang="en-US" sz="1500" b="1"/>
          </a:p>
        </p:txBody>
      </p:sp>
    </p:spTree>
    <p:extLst>
      <p:ext uri="{BB962C8B-B14F-4D97-AF65-F5344CB8AC3E}">
        <p14:creationId xmlns:p14="http://schemas.microsoft.com/office/powerpoint/2010/main" val="3594116765"/>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6354" name="Rectangle 2"/>
          <p:cNvSpPr>
            <a:spLocks noGrp="1" noChangeArrowheads="1"/>
          </p:cNvSpPr>
          <p:nvPr>
            <p:ph type="title"/>
          </p:nvPr>
        </p:nvSpPr>
        <p:spPr>
          <a:xfrm>
            <a:off x="1677592" y="258604"/>
            <a:ext cx="6057900" cy="457200"/>
          </a:xfrm>
        </p:spPr>
        <p:txBody>
          <a:bodyPr/>
          <a:lstStyle/>
          <a:p>
            <a:pPr>
              <a:defRPr/>
            </a:pPr>
            <a:r>
              <a:rPr lang="en-US" dirty="0">
                <a:ea typeface="+mj-ea"/>
              </a:rPr>
              <a:t>Not Null and Unique Constraints </a:t>
            </a:r>
          </a:p>
        </p:txBody>
      </p:sp>
      <p:sp>
        <p:nvSpPr>
          <p:cNvPr id="60419" name="Rectangle 3"/>
          <p:cNvSpPr>
            <a:spLocks noGrp="1" noChangeArrowheads="1"/>
          </p:cNvSpPr>
          <p:nvPr>
            <p:ph type="body" idx="1"/>
          </p:nvPr>
        </p:nvSpPr>
        <p:spPr>
          <a:xfrm>
            <a:off x="320040" y="902970"/>
            <a:ext cx="8401050" cy="5474969"/>
          </a:xfrm>
        </p:spPr>
        <p:txBody>
          <a:bodyPr/>
          <a:lstStyle/>
          <a:p>
            <a:r>
              <a:rPr kumimoji="0" lang="en-US" sz="2000" b="1" dirty="0"/>
              <a:t>not null</a:t>
            </a:r>
            <a:endParaRPr kumimoji="0" lang="en-US" sz="2000" b="1" dirty="0" smtClean="0"/>
          </a:p>
          <a:p>
            <a:pPr lvl="1"/>
            <a:r>
              <a:rPr kumimoji="0" lang="en-US" sz="2000" dirty="0"/>
              <a:t>Declare </a:t>
            </a:r>
            <a:r>
              <a:rPr kumimoji="0" lang="en-US" sz="2000" i="1" dirty="0"/>
              <a:t>name</a:t>
            </a:r>
            <a:r>
              <a:rPr kumimoji="0" lang="en-US" sz="2000" dirty="0"/>
              <a:t> and </a:t>
            </a:r>
            <a:r>
              <a:rPr kumimoji="0" lang="en-US" sz="2000" i="1" dirty="0"/>
              <a:t>budget</a:t>
            </a:r>
            <a:r>
              <a:rPr kumimoji="0" lang="en-US" sz="2000" dirty="0"/>
              <a:t> to be </a:t>
            </a:r>
            <a:r>
              <a:rPr lang="en-US" sz="2000" b="1" dirty="0"/>
              <a:t>not null</a:t>
            </a:r>
            <a:endParaRPr lang="en-US" sz="2000" b="1" dirty="0" smtClean="0"/>
          </a:p>
          <a:p>
            <a:pPr>
              <a:buFont typeface="Monotype Sorts" charset="2"/>
              <a:buNone/>
            </a:pPr>
            <a:r>
              <a:rPr kumimoji="0" lang="en-US" sz="2000" i="1" dirty="0" smtClean="0"/>
              <a:t>	          </a:t>
            </a:r>
            <a:r>
              <a:rPr kumimoji="0" lang="en-US" sz="2000" i="1" dirty="0"/>
              <a:t>name </a:t>
            </a:r>
            <a:r>
              <a:rPr kumimoji="0" lang="en-US" sz="2000" b="1" dirty="0"/>
              <a:t>varchar</a:t>
            </a:r>
            <a:r>
              <a:rPr kumimoji="0" lang="en-US" sz="2000" dirty="0"/>
              <a:t>(20) </a:t>
            </a:r>
            <a:r>
              <a:rPr kumimoji="0" lang="en-US" sz="2000" b="1" dirty="0"/>
              <a:t>not null</a:t>
            </a:r>
            <a:br>
              <a:rPr kumimoji="0" lang="en-US" sz="2000" b="1" dirty="0"/>
            </a:br>
            <a:r>
              <a:rPr kumimoji="0" lang="en-US" sz="2000" b="1" dirty="0"/>
              <a:t>          </a:t>
            </a:r>
            <a:r>
              <a:rPr kumimoji="0" lang="en-US" sz="2000" i="1" dirty="0"/>
              <a:t>budget </a:t>
            </a:r>
            <a:r>
              <a:rPr kumimoji="0" lang="en-US" sz="2000" b="1" dirty="0"/>
              <a:t>numeric</a:t>
            </a:r>
            <a:r>
              <a:rPr kumimoji="0" lang="en-US" sz="2000" dirty="0"/>
              <a:t>(12,2) </a:t>
            </a:r>
            <a:r>
              <a:rPr kumimoji="0" lang="en-US" sz="2000" b="1" dirty="0"/>
              <a:t>not null</a:t>
            </a:r>
            <a:endParaRPr kumimoji="0" lang="en-US" sz="2000" b="1" dirty="0" smtClean="0"/>
          </a:p>
          <a:p>
            <a:r>
              <a:rPr lang="en-US" sz="2000" b="1" dirty="0"/>
              <a:t>unique</a:t>
            </a:r>
            <a:r>
              <a:rPr kumimoji="0" lang="en-US" sz="2000" dirty="0"/>
              <a:t> ( </a:t>
            </a:r>
            <a:r>
              <a:rPr kumimoji="0" lang="en-US" sz="2000" i="1" dirty="0"/>
              <a:t>A</a:t>
            </a:r>
            <a:r>
              <a:rPr kumimoji="0" lang="en-US" sz="2000" baseline="-25000" dirty="0"/>
              <a:t>1</a:t>
            </a:r>
            <a:r>
              <a:rPr kumimoji="0" lang="en-US" sz="2000" dirty="0"/>
              <a:t>, </a:t>
            </a:r>
            <a:r>
              <a:rPr kumimoji="0" lang="en-US" sz="2000" i="1" dirty="0"/>
              <a:t>A</a:t>
            </a:r>
            <a:r>
              <a:rPr kumimoji="0" lang="en-US" sz="2000" baseline="-25000" dirty="0"/>
              <a:t>2</a:t>
            </a:r>
            <a:r>
              <a:rPr kumimoji="0" lang="en-US" sz="2000" dirty="0"/>
              <a:t>, …, </a:t>
            </a:r>
            <a:r>
              <a:rPr kumimoji="0" lang="en-US" sz="2000" i="1" dirty="0"/>
              <a:t>A</a:t>
            </a:r>
            <a:r>
              <a:rPr kumimoji="0" lang="en-US" sz="2000" baseline="-25000" dirty="0"/>
              <a:t>m</a:t>
            </a:r>
            <a:r>
              <a:rPr kumimoji="0" lang="en-US" sz="2000" dirty="0"/>
              <a:t>)</a:t>
            </a:r>
            <a:endParaRPr kumimoji="0" lang="en-US" sz="2000" dirty="0" smtClean="0"/>
          </a:p>
          <a:p>
            <a:pPr lvl="1"/>
            <a:r>
              <a:rPr kumimoji="0" lang="en-US" sz="2000" dirty="0"/>
              <a:t>The unique specification states that the attributes </a:t>
            </a:r>
            <a:r>
              <a:rPr kumimoji="0" lang="en-US" sz="2000" i="1" dirty="0"/>
              <a:t>A</a:t>
            </a:r>
            <a:r>
              <a:rPr kumimoji="0" lang="en-US" sz="2000" dirty="0"/>
              <a:t>1, </a:t>
            </a:r>
            <a:r>
              <a:rPr kumimoji="0" lang="en-US" sz="2000" i="1" dirty="0"/>
              <a:t>A</a:t>
            </a:r>
            <a:r>
              <a:rPr kumimoji="0" lang="en-US" sz="2000" dirty="0"/>
              <a:t>2, … </a:t>
            </a:r>
            <a:r>
              <a:rPr kumimoji="0" lang="en-US" sz="2000" i="1" dirty="0"/>
              <a:t>A</a:t>
            </a:r>
            <a:r>
              <a:rPr kumimoji="0" lang="en-US" sz="2000" dirty="0"/>
              <a:t>m</a:t>
            </a:r>
            <a:br>
              <a:rPr kumimoji="0" lang="en-US" sz="2000" dirty="0"/>
            </a:br>
            <a:r>
              <a:rPr kumimoji="0" lang="en-US" sz="2000" dirty="0"/>
              <a:t>form a candidate key.</a:t>
            </a:r>
            <a:endParaRPr kumimoji="0" lang="en-US" sz="2000" dirty="0" smtClean="0"/>
          </a:p>
          <a:p>
            <a:pPr lvl="1"/>
            <a:r>
              <a:rPr kumimoji="0" lang="en-US" sz="2000" dirty="0"/>
              <a:t>Candidate keys are permitted to be null (in contrast to primary keys).</a:t>
            </a:r>
            <a:endParaRPr kumimoji="0" lang="en-US" sz="2000" dirty="0" smtClean="0"/>
          </a:p>
          <a:p>
            <a:endParaRPr kumimoji="0" lang="en-US" sz="2000" dirty="0" smtClean="0"/>
          </a:p>
          <a:p>
            <a:endParaRPr lang="en-US" sz="2000" b="1" dirty="0" smtClean="0"/>
          </a:p>
          <a:p>
            <a:pPr>
              <a:buFont typeface="Monotype Sorts" charset="2"/>
              <a:buNone/>
            </a:pPr>
            <a:endParaRPr lang="en-US" sz="2000" dirty="0" smtClean="0"/>
          </a:p>
        </p:txBody>
      </p:sp>
      <p:sp>
        <p:nvSpPr>
          <p:cNvPr id="60420" name="Rectangle 4"/>
          <p:cNvSpPr>
            <a:spLocks noChangeArrowheads="1"/>
          </p:cNvSpPr>
          <p:nvPr/>
        </p:nvSpPr>
        <p:spPr bwMode="auto">
          <a:xfrm>
            <a:off x="1746647" y="4779169"/>
            <a:ext cx="5100638"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600">
                <a:solidFill>
                  <a:schemeClr val="tx1"/>
                </a:solidFill>
                <a:latin typeface="Helvetica" panose="020B0604020202020204" pitchFamily="34" charset="0"/>
                <a:ea typeface="MS PGothic" panose="020B0600070205080204" pitchFamily="34" charset="-128"/>
              </a:defRPr>
            </a:lvl1pPr>
            <a:lvl2pPr marL="37931725" indent="-3747452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spcBef>
                <a:spcPct val="35000"/>
              </a:spcBef>
              <a:buClr>
                <a:schemeClr val="tx2"/>
              </a:buClr>
              <a:buFont typeface="Monotype Sorts" charset="2"/>
              <a:buNone/>
            </a:pPr>
            <a:endParaRPr kumimoji="1" lang="en-US" sz="1500" b="1"/>
          </a:p>
        </p:txBody>
      </p:sp>
    </p:spTree>
    <p:extLst>
      <p:ext uri="{BB962C8B-B14F-4D97-AF65-F5344CB8AC3E}">
        <p14:creationId xmlns:p14="http://schemas.microsoft.com/office/powerpoint/2010/main" val="3639493043"/>
      </p:ext>
    </p:extLst>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0450" name="Rectangle 2"/>
          <p:cNvSpPr>
            <a:spLocks noGrp="1" noChangeArrowheads="1"/>
          </p:cNvSpPr>
          <p:nvPr>
            <p:ph type="title"/>
          </p:nvPr>
        </p:nvSpPr>
        <p:spPr>
          <a:xfrm>
            <a:off x="1746647" y="204790"/>
            <a:ext cx="6057900" cy="457200"/>
          </a:xfrm>
        </p:spPr>
        <p:txBody>
          <a:bodyPr/>
          <a:lstStyle/>
          <a:p>
            <a:pPr>
              <a:defRPr/>
            </a:pPr>
            <a:r>
              <a:rPr lang="en-US" dirty="0">
                <a:ea typeface="+mj-ea"/>
              </a:rPr>
              <a:t>The check clause</a:t>
            </a:r>
          </a:p>
        </p:txBody>
      </p:sp>
      <p:sp>
        <p:nvSpPr>
          <p:cNvPr id="62467" name="Rectangle 3"/>
          <p:cNvSpPr>
            <a:spLocks noGrp="1" noChangeArrowheads="1"/>
          </p:cNvSpPr>
          <p:nvPr>
            <p:ph type="body" idx="1"/>
          </p:nvPr>
        </p:nvSpPr>
        <p:spPr>
          <a:xfrm>
            <a:off x="342900" y="902970"/>
            <a:ext cx="8103870" cy="651510"/>
          </a:xfrm>
        </p:spPr>
        <p:txBody>
          <a:bodyPr/>
          <a:lstStyle/>
          <a:p>
            <a:r>
              <a:rPr lang="en-US" sz="2000" b="1" dirty="0"/>
              <a:t>check </a:t>
            </a:r>
            <a:r>
              <a:rPr lang="en-US" sz="2000" dirty="0"/>
              <a:t>(P)</a:t>
            </a:r>
            <a:endParaRPr lang="en-US" sz="2000" dirty="0" smtClean="0"/>
          </a:p>
          <a:p>
            <a:pPr>
              <a:buFont typeface="Monotype Sorts" charset="2"/>
              <a:buNone/>
            </a:pPr>
            <a:r>
              <a:rPr lang="en-US" sz="2000" dirty="0" smtClean="0"/>
              <a:t>      </a:t>
            </a:r>
            <a:r>
              <a:rPr lang="en-US" sz="2000" dirty="0"/>
              <a:t>where P is a predicate</a:t>
            </a:r>
            <a:endParaRPr lang="en-US" sz="2000" dirty="0" smtClean="0"/>
          </a:p>
        </p:txBody>
      </p:sp>
      <p:sp>
        <p:nvSpPr>
          <p:cNvPr id="62468" name="Rectangle 4"/>
          <p:cNvSpPr>
            <a:spLocks noChangeArrowheads="1"/>
          </p:cNvSpPr>
          <p:nvPr/>
        </p:nvSpPr>
        <p:spPr bwMode="auto">
          <a:xfrm>
            <a:off x="525780" y="2011680"/>
            <a:ext cx="8343899" cy="4366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67866" tIns="33338" rIns="67866" bIns="33338"/>
          <a:lstStyle>
            <a:lvl1pPr>
              <a:tabLst>
                <a:tab pos="1428750" algn="l"/>
                <a:tab pos="1711325" algn="l"/>
                <a:tab pos="3319463" algn="l"/>
              </a:tabLst>
              <a:defRPr sz="1600">
                <a:solidFill>
                  <a:schemeClr val="tx1"/>
                </a:solidFill>
                <a:latin typeface="Helvetica" panose="020B0604020202020204" pitchFamily="34" charset="0"/>
                <a:ea typeface="MS PGothic" panose="020B0600070205080204" pitchFamily="34" charset="-128"/>
              </a:defRPr>
            </a:lvl1pPr>
            <a:lvl2pPr marL="37931725" indent="-37474525">
              <a:tabLst>
                <a:tab pos="1428750" algn="l"/>
                <a:tab pos="1711325" algn="l"/>
                <a:tab pos="3319463" algn="l"/>
              </a:tabLst>
              <a:defRPr sz="1600">
                <a:solidFill>
                  <a:schemeClr val="tx1"/>
                </a:solidFill>
                <a:latin typeface="Helvetica" panose="020B0604020202020204" pitchFamily="34" charset="0"/>
                <a:ea typeface="MS PGothic" panose="020B0600070205080204" pitchFamily="34" charset="-128"/>
              </a:defRPr>
            </a:lvl2pPr>
            <a:lvl3pPr>
              <a:tabLst>
                <a:tab pos="1428750" algn="l"/>
                <a:tab pos="1711325" algn="l"/>
                <a:tab pos="3319463" algn="l"/>
              </a:tabLst>
              <a:defRPr sz="1600">
                <a:solidFill>
                  <a:schemeClr val="tx1"/>
                </a:solidFill>
                <a:latin typeface="Helvetica" panose="020B0604020202020204" pitchFamily="34" charset="0"/>
                <a:ea typeface="MS PGothic" panose="020B0600070205080204" pitchFamily="34" charset="-128"/>
              </a:defRPr>
            </a:lvl3pPr>
            <a:lvl4pPr>
              <a:tabLst>
                <a:tab pos="1428750" algn="l"/>
                <a:tab pos="1711325" algn="l"/>
                <a:tab pos="3319463" algn="l"/>
              </a:tabLst>
              <a:defRPr sz="1600">
                <a:solidFill>
                  <a:schemeClr val="tx1"/>
                </a:solidFill>
                <a:latin typeface="Helvetica" panose="020B0604020202020204" pitchFamily="34" charset="0"/>
                <a:ea typeface="MS PGothic" panose="020B0600070205080204" pitchFamily="34" charset="-128"/>
              </a:defRPr>
            </a:lvl4pPr>
            <a:lvl5pPr>
              <a:tabLst>
                <a:tab pos="1428750" algn="l"/>
                <a:tab pos="1711325" algn="l"/>
                <a:tab pos="3319463" algn="l"/>
              </a:tabLst>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tabLst>
                <a:tab pos="1428750" algn="l"/>
                <a:tab pos="1711325" algn="l"/>
                <a:tab pos="3319463" algn="l"/>
              </a:tabLs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tabLst>
                <a:tab pos="1428750" algn="l"/>
                <a:tab pos="1711325" algn="l"/>
                <a:tab pos="3319463" algn="l"/>
              </a:tabLs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tabLst>
                <a:tab pos="1428750" algn="l"/>
                <a:tab pos="1711325" algn="l"/>
                <a:tab pos="3319463" algn="l"/>
              </a:tabLs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tabLst>
                <a:tab pos="1428750" algn="l"/>
                <a:tab pos="1711325" algn="l"/>
                <a:tab pos="3319463" algn="l"/>
              </a:tabLst>
              <a:defRPr sz="1600">
                <a:solidFill>
                  <a:schemeClr val="tx1"/>
                </a:solidFill>
                <a:latin typeface="Helvetica" panose="020B0604020202020204" pitchFamily="34" charset="0"/>
                <a:ea typeface="MS PGothic" panose="020B0600070205080204" pitchFamily="34" charset="-128"/>
              </a:defRPr>
            </a:lvl9pPr>
          </a:lstStyle>
          <a:p>
            <a:r>
              <a:rPr lang="en-US" sz="2000" dirty="0"/>
              <a:t>Example:  ensure that semester is one of fall, winter, spring or summer:</a:t>
            </a:r>
          </a:p>
          <a:p>
            <a:endParaRPr lang="en-US" sz="2000" b="1" dirty="0"/>
          </a:p>
          <a:p>
            <a:r>
              <a:rPr lang="en-US" sz="2000" b="1" dirty="0"/>
              <a:t>create table </a:t>
            </a:r>
            <a:r>
              <a:rPr lang="en-US" sz="2000" i="1" dirty="0"/>
              <a:t>section </a:t>
            </a:r>
            <a:r>
              <a:rPr lang="en-US" sz="2000" dirty="0"/>
              <a:t>(</a:t>
            </a:r>
            <a:endParaRPr lang="en-US" sz="2000" i="1" dirty="0"/>
          </a:p>
          <a:p>
            <a:r>
              <a:rPr lang="en-US" sz="2000" dirty="0"/>
              <a:t>    </a:t>
            </a:r>
            <a:r>
              <a:rPr lang="en-US" sz="2000" i="1" dirty="0" err="1"/>
              <a:t>course_id</a:t>
            </a:r>
            <a:r>
              <a:rPr lang="en-US" sz="2000" i="1" dirty="0"/>
              <a:t> </a:t>
            </a:r>
            <a:r>
              <a:rPr lang="en-US" sz="2000" b="1" dirty="0"/>
              <a:t>varchar </a:t>
            </a:r>
            <a:r>
              <a:rPr lang="en-US" sz="2000" dirty="0"/>
              <a:t>(8),</a:t>
            </a:r>
          </a:p>
          <a:p>
            <a:r>
              <a:rPr lang="en-US" sz="2000" i="1" dirty="0"/>
              <a:t>    </a:t>
            </a:r>
            <a:r>
              <a:rPr lang="en-US" sz="2000" i="1" dirty="0" err="1"/>
              <a:t>sec_id</a:t>
            </a:r>
            <a:r>
              <a:rPr lang="en-US" sz="2000" i="1" dirty="0"/>
              <a:t> </a:t>
            </a:r>
            <a:r>
              <a:rPr lang="en-US" sz="2000" b="1" dirty="0"/>
              <a:t>varchar </a:t>
            </a:r>
            <a:r>
              <a:rPr lang="en-US" sz="2000" dirty="0"/>
              <a:t>(8),</a:t>
            </a:r>
          </a:p>
          <a:p>
            <a:r>
              <a:rPr lang="en-US" sz="2000" i="1" dirty="0"/>
              <a:t>    semester </a:t>
            </a:r>
            <a:r>
              <a:rPr lang="en-US" sz="2000" b="1" dirty="0"/>
              <a:t>varchar </a:t>
            </a:r>
            <a:r>
              <a:rPr lang="en-US" sz="2000" dirty="0"/>
              <a:t>(6),</a:t>
            </a:r>
          </a:p>
          <a:p>
            <a:r>
              <a:rPr lang="en-US" sz="2000" i="1" dirty="0"/>
              <a:t>    year </a:t>
            </a:r>
            <a:r>
              <a:rPr lang="en-US" sz="2000" b="1" dirty="0"/>
              <a:t>numeric </a:t>
            </a:r>
            <a:r>
              <a:rPr lang="en-US" sz="2000" dirty="0"/>
              <a:t>(4,0),</a:t>
            </a:r>
          </a:p>
          <a:p>
            <a:r>
              <a:rPr lang="en-US" sz="2000" i="1" dirty="0"/>
              <a:t>    building </a:t>
            </a:r>
            <a:r>
              <a:rPr lang="en-US" sz="2000" b="1" dirty="0"/>
              <a:t>varchar </a:t>
            </a:r>
            <a:r>
              <a:rPr lang="en-US" sz="2000" dirty="0"/>
              <a:t>(15),</a:t>
            </a:r>
          </a:p>
          <a:p>
            <a:r>
              <a:rPr lang="en-US" sz="2000" i="1" dirty="0"/>
              <a:t>    </a:t>
            </a:r>
            <a:r>
              <a:rPr lang="en-US" sz="2000" i="1" dirty="0" err="1"/>
              <a:t>room_number</a:t>
            </a:r>
            <a:r>
              <a:rPr lang="en-US" sz="2000" i="1" dirty="0"/>
              <a:t> </a:t>
            </a:r>
            <a:r>
              <a:rPr lang="en-US" sz="2000" b="1" dirty="0"/>
              <a:t>varchar </a:t>
            </a:r>
            <a:r>
              <a:rPr lang="en-US" sz="2000" dirty="0"/>
              <a:t>(7),</a:t>
            </a:r>
          </a:p>
          <a:p>
            <a:r>
              <a:rPr lang="en-US" sz="2000" i="1" dirty="0"/>
              <a:t>    time slot id </a:t>
            </a:r>
            <a:r>
              <a:rPr lang="en-US" sz="2000" b="1" dirty="0"/>
              <a:t>varchar </a:t>
            </a:r>
            <a:r>
              <a:rPr lang="en-US" sz="2000" dirty="0"/>
              <a:t>(4), </a:t>
            </a:r>
          </a:p>
          <a:p>
            <a:r>
              <a:rPr lang="en-US" sz="2000" b="1" dirty="0"/>
              <a:t>    primary key </a:t>
            </a:r>
            <a:r>
              <a:rPr lang="en-US" sz="2000" dirty="0"/>
              <a:t>(</a:t>
            </a:r>
            <a:r>
              <a:rPr lang="en-US" sz="2000" i="1" dirty="0" err="1"/>
              <a:t>course_id</a:t>
            </a:r>
            <a:r>
              <a:rPr lang="en-US" sz="2000" dirty="0"/>
              <a:t>, </a:t>
            </a:r>
            <a:r>
              <a:rPr lang="en-US" sz="2000" i="1" dirty="0" err="1"/>
              <a:t>sec_id</a:t>
            </a:r>
            <a:r>
              <a:rPr lang="en-US" sz="2000" dirty="0"/>
              <a:t>, </a:t>
            </a:r>
            <a:r>
              <a:rPr lang="en-US" sz="2000" i="1" dirty="0"/>
              <a:t>semester</a:t>
            </a:r>
            <a:r>
              <a:rPr lang="en-US" sz="2000" dirty="0"/>
              <a:t>, </a:t>
            </a:r>
            <a:r>
              <a:rPr lang="en-US" sz="2000" i="1" dirty="0"/>
              <a:t>year</a:t>
            </a:r>
            <a:r>
              <a:rPr lang="en-US" sz="2000" dirty="0"/>
              <a:t>),</a:t>
            </a:r>
          </a:p>
          <a:p>
            <a:r>
              <a:rPr lang="en-US" sz="2000" b="1" dirty="0"/>
              <a:t>    </a:t>
            </a:r>
            <a:r>
              <a:rPr lang="en-US" sz="2000" b="1" dirty="0">
                <a:solidFill>
                  <a:srgbClr val="000099"/>
                </a:solidFill>
              </a:rPr>
              <a:t>check</a:t>
            </a:r>
            <a:r>
              <a:rPr lang="en-US" sz="2000" b="1" dirty="0"/>
              <a:t> </a:t>
            </a:r>
            <a:r>
              <a:rPr lang="en-US" sz="2000" dirty="0"/>
              <a:t>(</a:t>
            </a:r>
            <a:r>
              <a:rPr lang="en-US" sz="2000" i="1" dirty="0"/>
              <a:t>semester </a:t>
            </a:r>
            <a:r>
              <a:rPr lang="en-US" sz="2000" b="1" dirty="0"/>
              <a:t>in </a:t>
            </a:r>
            <a:r>
              <a:rPr lang="en-US" sz="2000" dirty="0"/>
              <a:t>(’Fall’, ’Winter’, ’Spring’, ’Summer’))</a:t>
            </a:r>
            <a:br>
              <a:rPr lang="en-US" sz="2000" dirty="0"/>
            </a:br>
            <a:r>
              <a:rPr lang="en-US" sz="2000" dirty="0"/>
              <a:t>);</a:t>
            </a:r>
          </a:p>
        </p:txBody>
      </p:sp>
      <p:sp>
        <p:nvSpPr>
          <p:cNvPr id="62469" name="Rectangle 5"/>
          <p:cNvSpPr>
            <a:spLocks noChangeArrowheads="1"/>
          </p:cNvSpPr>
          <p:nvPr/>
        </p:nvSpPr>
        <p:spPr bwMode="auto">
          <a:xfrm>
            <a:off x="1746647" y="4779169"/>
            <a:ext cx="5100638"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600">
                <a:solidFill>
                  <a:schemeClr val="tx1"/>
                </a:solidFill>
                <a:latin typeface="Helvetica" panose="020B0604020202020204" pitchFamily="34" charset="0"/>
                <a:ea typeface="MS PGothic" panose="020B0600070205080204" pitchFamily="34" charset="-128"/>
              </a:defRPr>
            </a:lvl1pPr>
            <a:lvl2pPr marL="37931725" indent="-3747452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spcBef>
                <a:spcPct val="35000"/>
              </a:spcBef>
              <a:buClr>
                <a:schemeClr val="tx2"/>
              </a:buClr>
              <a:buFont typeface="Monotype Sorts" charset="2"/>
              <a:buNone/>
            </a:pPr>
            <a:endParaRPr kumimoji="1" lang="en-US" sz="1500" b="1"/>
          </a:p>
        </p:txBody>
      </p:sp>
    </p:spTree>
    <p:extLst>
      <p:ext uri="{BB962C8B-B14F-4D97-AF65-F5344CB8AC3E}">
        <p14:creationId xmlns:p14="http://schemas.microsoft.com/office/powerpoint/2010/main" val="237960094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2770" name="Rectangle 2"/>
          <p:cNvSpPr>
            <a:spLocks noGrp="1" noChangeArrowheads="1"/>
          </p:cNvSpPr>
          <p:nvPr>
            <p:ph type="title"/>
          </p:nvPr>
        </p:nvSpPr>
        <p:spPr/>
        <p:txBody>
          <a:bodyPr/>
          <a:lstStyle/>
          <a:p>
            <a:pPr>
              <a:defRPr/>
            </a:pPr>
            <a:r>
              <a:rPr lang="en-US" dirty="0" smtClean="0"/>
              <a:t>Union of two relations</a:t>
            </a:r>
          </a:p>
        </p:txBody>
      </p:sp>
      <p:sp>
        <p:nvSpPr>
          <p:cNvPr id="44035" name="Rectangle 3"/>
          <p:cNvSpPr>
            <a:spLocks noGrp="1" noChangeArrowheads="1"/>
          </p:cNvSpPr>
          <p:nvPr>
            <p:ph type="body" idx="1"/>
          </p:nvPr>
        </p:nvSpPr>
        <p:spPr>
          <a:xfrm>
            <a:off x="1741886" y="1665685"/>
            <a:ext cx="5145881" cy="251222"/>
          </a:xfrm>
        </p:spPr>
        <p:txBody>
          <a:bodyPr/>
          <a:lstStyle/>
          <a:p>
            <a:pPr>
              <a:lnSpc>
                <a:spcPct val="90000"/>
              </a:lnSpc>
            </a:pPr>
            <a:r>
              <a:rPr lang="en-US" altLang="en-US" sz="2000" dirty="0" smtClean="0">
                <a:ea typeface="ＭＳ Ｐゴシック" panose="020B0600070205080204" pitchFamily="34" charset="-128"/>
              </a:rPr>
              <a:t>Relations </a:t>
            </a:r>
            <a:r>
              <a:rPr lang="en-US" altLang="en-US" sz="2000" i="1" dirty="0" smtClean="0">
                <a:ea typeface="ＭＳ Ｐゴシック" panose="020B0600070205080204" pitchFamily="34" charset="-128"/>
              </a:rPr>
              <a:t>r, s:</a:t>
            </a:r>
            <a:endParaRPr lang="en-US" altLang="en-US" sz="2000" dirty="0" smtClean="0">
              <a:ea typeface="ＭＳ Ｐゴシック" panose="020B0600070205080204" pitchFamily="34" charset="-128"/>
            </a:endParaRPr>
          </a:p>
        </p:txBody>
      </p:sp>
      <p:sp>
        <p:nvSpPr>
          <p:cNvPr id="44036" name="Rectangle 4"/>
          <p:cNvSpPr>
            <a:spLocks noChangeArrowheads="1"/>
          </p:cNvSpPr>
          <p:nvPr/>
        </p:nvSpPr>
        <p:spPr bwMode="auto">
          <a:xfrm>
            <a:off x="1741886" y="3971926"/>
            <a:ext cx="5272088" cy="9644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35000"/>
              </a:spcBef>
              <a:buClr>
                <a:schemeClr val="tx2"/>
              </a:buClr>
              <a:buSzPct val="90000"/>
              <a:buFont typeface="Monotype Sorts" charset="2"/>
              <a:buChar char="n"/>
              <a:defRPr kumimoji="1">
                <a:solidFill>
                  <a:schemeClr val="tx1"/>
                </a:solidFill>
                <a:latin typeface="Helvetica" panose="020B0604020202020204" pitchFamily="34" charset="0"/>
                <a:ea typeface="ＭＳ Ｐゴシック" panose="020B0600070205080204" pitchFamily="34" charset="-128"/>
              </a:defRPr>
            </a:lvl1pPr>
            <a:lvl2pPr marL="742950" indent="-285750">
              <a:spcBef>
                <a:spcPct val="35000"/>
              </a:spcBef>
              <a:buClr>
                <a:schemeClr val="folHlink"/>
              </a:buClr>
              <a:buSzPct val="80000"/>
              <a:buFont typeface="Monotype Sorts" charset="2"/>
              <a:buChar char="l"/>
              <a:defRPr kumimoji="1">
                <a:solidFill>
                  <a:schemeClr val="tx1"/>
                </a:solidFill>
                <a:latin typeface="Helvetica" panose="020B0604020202020204" pitchFamily="34" charset="0"/>
                <a:ea typeface="ＭＳ Ｐゴシック"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ＭＳ Ｐゴシック"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ＭＳ Ｐゴシック"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ＭＳ Ｐゴシック" panose="020B0600070205080204" pitchFamily="34" charset="-128"/>
              </a:defRPr>
            </a:lvl9pPr>
          </a:lstStyle>
          <a:p>
            <a:pPr eaLnBrk="0" fontAlgn="base" hangingPunct="0">
              <a:lnSpc>
                <a:spcPct val="90000"/>
              </a:lnSpc>
              <a:spcAft>
                <a:spcPct val="0"/>
              </a:spcAft>
              <a:buClr>
                <a:srgbClr val="CC3300"/>
              </a:buClr>
            </a:pPr>
            <a:r>
              <a:rPr lang="en-US" altLang="en-US" sz="2000" dirty="0">
                <a:solidFill>
                  <a:srgbClr val="000000"/>
                </a:solidFill>
              </a:rPr>
              <a:t>r </a:t>
            </a:r>
            <a:r>
              <a:rPr lang="en-US" altLang="en-US" sz="2000" dirty="0">
                <a:solidFill>
                  <a:srgbClr val="000000"/>
                </a:solidFill>
                <a:sym typeface="Symbol" panose="05050102010706020507" pitchFamily="18" charset="2"/>
              </a:rPr>
              <a:t> s</a:t>
            </a:r>
            <a:r>
              <a:rPr lang="en-US" altLang="en-US" sz="2000" dirty="0">
                <a:solidFill>
                  <a:srgbClr val="000000"/>
                </a:solidFill>
              </a:rPr>
              <a:t>:</a:t>
            </a:r>
          </a:p>
        </p:txBody>
      </p:sp>
      <p:pic>
        <p:nvPicPr>
          <p:cNvPr id="4403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22910" y="1665685"/>
            <a:ext cx="2546469" cy="4549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16902787"/>
      </p:ext>
    </p:extLst>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4546" name="Rectangle 2"/>
          <p:cNvSpPr>
            <a:spLocks noGrp="1" noChangeArrowheads="1"/>
          </p:cNvSpPr>
          <p:nvPr>
            <p:ph type="title"/>
          </p:nvPr>
        </p:nvSpPr>
        <p:spPr/>
        <p:txBody>
          <a:bodyPr/>
          <a:lstStyle/>
          <a:p>
            <a:pPr>
              <a:defRPr/>
            </a:pPr>
            <a:r>
              <a:rPr lang="en-US">
                <a:ea typeface="+mj-ea"/>
              </a:rPr>
              <a:t>Referential Integrity</a:t>
            </a:r>
          </a:p>
        </p:txBody>
      </p:sp>
      <p:sp>
        <p:nvSpPr>
          <p:cNvPr id="64515" name="Rectangle 3"/>
          <p:cNvSpPr>
            <a:spLocks noGrp="1" noChangeArrowheads="1"/>
          </p:cNvSpPr>
          <p:nvPr>
            <p:ph type="body" idx="1"/>
          </p:nvPr>
        </p:nvSpPr>
        <p:spPr>
          <a:xfrm>
            <a:off x="285750" y="960120"/>
            <a:ext cx="8559799" cy="5406390"/>
          </a:xfrm>
        </p:spPr>
        <p:txBody>
          <a:bodyPr/>
          <a:lstStyle/>
          <a:p>
            <a:r>
              <a:rPr lang="en-US" sz="2000" dirty="0"/>
              <a:t>Ensures that a value that appears in one relation for a given set of attributes also appears for a certain set of attributes in another relation.</a:t>
            </a:r>
            <a:endParaRPr lang="en-US" sz="2000" dirty="0" smtClean="0"/>
          </a:p>
          <a:p>
            <a:pPr lvl="1"/>
            <a:r>
              <a:rPr lang="en-US" sz="2000" dirty="0"/>
              <a:t>Example:  If “Biology” is a department name appearing in one of the tuples in the </a:t>
            </a:r>
            <a:r>
              <a:rPr lang="en-US" sz="2000" i="1" dirty="0"/>
              <a:t>instructor</a:t>
            </a:r>
            <a:r>
              <a:rPr lang="en-US" sz="2000" dirty="0"/>
              <a:t> relation, then there exists a tuple in the </a:t>
            </a:r>
            <a:r>
              <a:rPr lang="en-US" sz="2000" i="1" dirty="0"/>
              <a:t>department</a:t>
            </a:r>
            <a:r>
              <a:rPr lang="en-US" sz="2000" dirty="0"/>
              <a:t> relation for “Biology”.</a:t>
            </a:r>
            <a:endParaRPr lang="en-US" sz="2000" dirty="0" smtClean="0"/>
          </a:p>
          <a:p>
            <a:r>
              <a:rPr lang="en-US" sz="2000" dirty="0"/>
              <a:t>Let A be a set of attributes.  Let R and S be two relations that contain attributes A and where A is the primary key of S. A is said to be a  </a:t>
            </a:r>
            <a:r>
              <a:rPr lang="en-US" sz="2000" b="1" dirty="0">
                <a:solidFill>
                  <a:srgbClr val="000099"/>
                </a:solidFill>
              </a:rPr>
              <a:t>foreign key</a:t>
            </a:r>
            <a:r>
              <a:rPr lang="en-US" sz="2000" dirty="0"/>
              <a:t> of R if for any values of A appearing in R these values also appear in S.</a:t>
            </a:r>
            <a:endParaRPr lang="en-US" sz="2000" dirty="0" smtClean="0"/>
          </a:p>
        </p:txBody>
      </p:sp>
    </p:spTree>
    <p:extLst>
      <p:ext uri="{BB962C8B-B14F-4D97-AF65-F5344CB8AC3E}">
        <p14:creationId xmlns:p14="http://schemas.microsoft.com/office/powerpoint/2010/main" val="2531444423"/>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0690" name="Rectangle 2"/>
          <p:cNvSpPr>
            <a:spLocks noGrp="1" noChangeArrowheads="1"/>
          </p:cNvSpPr>
          <p:nvPr>
            <p:ph type="title"/>
          </p:nvPr>
        </p:nvSpPr>
        <p:spPr>
          <a:xfrm>
            <a:off x="708660" y="205740"/>
            <a:ext cx="8081010" cy="640080"/>
          </a:xfrm>
        </p:spPr>
        <p:txBody>
          <a:bodyPr/>
          <a:lstStyle/>
          <a:p>
            <a:pPr>
              <a:defRPr/>
            </a:pPr>
            <a:r>
              <a:rPr lang="en-US" dirty="0">
                <a:ea typeface="+mj-ea"/>
              </a:rPr>
              <a:t>Cascading Actions in Referential Integrity</a:t>
            </a:r>
          </a:p>
        </p:txBody>
      </p:sp>
      <p:sp>
        <p:nvSpPr>
          <p:cNvPr id="66563" name="Rectangle 3"/>
          <p:cNvSpPr>
            <a:spLocks noGrp="1" noChangeArrowheads="1"/>
          </p:cNvSpPr>
          <p:nvPr>
            <p:ph type="body" idx="1"/>
          </p:nvPr>
        </p:nvSpPr>
        <p:spPr>
          <a:xfrm>
            <a:off x="342900" y="1051560"/>
            <a:ext cx="8561070" cy="5303519"/>
          </a:xfrm>
        </p:spPr>
        <p:txBody>
          <a:bodyPr/>
          <a:lstStyle/>
          <a:p>
            <a:pPr>
              <a:tabLst>
                <a:tab pos="1629966" algn="l"/>
              </a:tabLst>
            </a:pPr>
            <a:r>
              <a:rPr lang="en-US" sz="2000" b="1" dirty="0"/>
              <a:t>create table </a:t>
            </a:r>
            <a:r>
              <a:rPr lang="en-US" sz="2000" i="1" dirty="0"/>
              <a:t>course (</a:t>
            </a:r>
            <a:br>
              <a:rPr lang="en-US" sz="2000" i="1" dirty="0"/>
            </a:br>
            <a:r>
              <a:rPr lang="en-US" sz="2000" i="1" dirty="0"/>
              <a:t>    </a:t>
            </a:r>
            <a:r>
              <a:rPr lang="en-US" sz="2000" i="1" dirty="0" err="1"/>
              <a:t>course_id</a:t>
            </a:r>
            <a:r>
              <a:rPr lang="en-US" sz="2000" i="1" dirty="0"/>
              <a:t> </a:t>
            </a:r>
            <a:r>
              <a:rPr lang="en-US" sz="2000" dirty="0"/>
              <a:t>  </a:t>
            </a:r>
            <a:r>
              <a:rPr lang="en-US" sz="2000" b="1" dirty="0"/>
              <a:t>char</a:t>
            </a:r>
            <a:r>
              <a:rPr lang="en-US" sz="2000" dirty="0"/>
              <a:t>(5) </a:t>
            </a:r>
            <a:r>
              <a:rPr lang="en-US" sz="2000" b="1" dirty="0"/>
              <a:t>primary key</a:t>
            </a:r>
            <a:r>
              <a:rPr lang="en-US" sz="2000" dirty="0"/>
              <a:t>,</a:t>
            </a:r>
            <a:br>
              <a:rPr lang="en-US" sz="2000" dirty="0"/>
            </a:br>
            <a:r>
              <a:rPr lang="en-US" sz="2000" dirty="0"/>
              <a:t>    </a:t>
            </a:r>
            <a:r>
              <a:rPr lang="en-US" sz="2000" i="1" dirty="0"/>
              <a:t>title             </a:t>
            </a:r>
            <a:r>
              <a:rPr lang="en-US" sz="2000" b="1" dirty="0"/>
              <a:t>varchar</a:t>
            </a:r>
            <a:r>
              <a:rPr lang="en-US" sz="2000" dirty="0"/>
              <a:t>(20),</a:t>
            </a:r>
            <a:br>
              <a:rPr lang="en-US" sz="2000" dirty="0"/>
            </a:br>
            <a:r>
              <a:rPr lang="en-US" sz="2000" dirty="0"/>
              <a:t> </a:t>
            </a:r>
            <a:r>
              <a:rPr lang="en-US" sz="2000" i="1" dirty="0"/>
              <a:t>   </a:t>
            </a:r>
            <a:r>
              <a:rPr lang="en-US" sz="2000" i="1" dirty="0" err="1"/>
              <a:t>dept_name</a:t>
            </a:r>
            <a:r>
              <a:rPr lang="en-US" sz="2000" i="1" dirty="0"/>
              <a:t> </a:t>
            </a:r>
            <a:r>
              <a:rPr lang="en-US" sz="2000" b="1" dirty="0"/>
              <a:t>varchar</a:t>
            </a:r>
            <a:r>
              <a:rPr lang="en-US" sz="2000" dirty="0"/>
              <a:t>(20) </a:t>
            </a:r>
            <a:r>
              <a:rPr lang="en-US" sz="2000" b="1" dirty="0"/>
              <a:t>references </a:t>
            </a:r>
            <a:r>
              <a:rPr lang="en-US" sz="2000" i="1" dirty="0"/>
              <a:t>department</a:t>
            </a:r>
            <a:br>
              <a:rPr lang="en-US" sz="2000" i="1" dirty="0"/>
            </a:br>
            <a:r>
              <a:rPr lang="en-US" sz="2000" i="1" dirty="0"/>
              <a:t>)</a:t>
            </a:r>
            <a:endParaRPr lang="en-US" sz="2000" dirty="0"/>
          </a:p>
          <a:p>
            <a:pPr>
              <a:tabLst>
                <a:tab pos="1629966" algn="l"/>
              </a:tabLst>
            </a:pPr>
            <a:r>
              <a:rPr lang="en-US" sz="2000" b="1" dirty="0"/>
              <a:t>create table </a:t>
            </a:r>
            <a:r>
              <a:rPr lang="en-US" sz="2000" i="1" dirty="0"/>
              <a:t>course </a:t>
            </a:r>
            <a:r>
              <a:rPr lang="en-US" sz="2000" dirty="0"/>
              <a:t>(</a:t>
            </a:r>
            <a:br>
              <a:rPr lang="en-US" sz="2000" dirty="0"/>
            </a:br>
            <a:r>
              <a:rPr lang="en-US" sz="2000" dirty="0"/>
              <a:t>    …</a:t>
            </a:r>
            <a:br>
              <a:rPr lang="en-US" sz="2000" dirty="0"/>
            </a:br>
            <a:r>
              <a:rPr lang="en-US" sz="2000" dirty="0"/>
              <a:t>    </a:t>
            </a:r>
            <a:r>
              <a:rPr lang="en-US" sz="2000" i="1" dirty="0" err="1"/>
              <a:t>dept_name</a:t>
            </a:r>
            <a:r>
              <a:rPr lang="en-US" sz="2000" i="1" dirty="0"/>
              <a:t> </a:t>
            </a:r>
            <a:r>
              <a:rPr lang="en-US" sz="2000" b="1" dirty="0"/>
              <a:t>varchar</a:t>
            </a:r>
            <a:r>
              <a:rPr lang="en-US" sz="2000" dirty="0"/>
              <a:t>(20),</a:t>
            </a:r>
            <a:br>
              <a:rPr lang="en-US" sz="2000" dirty="0"/>
            </a:br>
            <a:r>
              <a:rPr lang="en-US" sz="2000" dirty="0"/>
              <a:t>    </a:t>
            </a:r>
            <a:r>
              <a:rPr lang="en-US" sz="2000" b="1" dirty="0"/>
              <a:t>foreign key </a:t>
            </a:r>
            <a:r>
              <a:rPr lang="en-US" sz="2000" dirty="0"/>
              <a:t>(</a:t>
            </a:r>
            <a:r>
              <a:rPr lang="en-US" sz="2000" i="1" dirty="0" err="1"/>
              <a:t>dept_name</a:t>
            </a:r>
            <a:r>
              <a:rPr lang="en-US" sz="2000" dirty="0"/>
              <a:t>) </a:t>
            </a:r>
            <a:r>
              <a:rPr lang="en-US" sz="2000" b="1" dirty="0"/>
              <a:t>references </a:t>
            </a:r>
            <a:r>
              <a:rPr lang="en-US" sz="2000" i="1" dirty="0"/>
              <a:t>department</a:t>
            </a:r>
            <a:br>
              <a:rPr lang="en-US" sz="2000" i="1" dirty="0"/>
            </a:br>
            <a:r>
              <a:rPr lang="en-US" sz="2000" i="1" dirty="0"/>
              <a:t>                </a:t>
            </a:r>
            <a:r>
              <a:rPr lang="en-US" sz="2000" b="1" dirty="0"/>
              <a:t>on delete cascade</a:t>
            </a:r>
            <a:br>
              <a:rPr lang="en-US" sz="2000" b="1" dirty="0"/>
            </a:br>
            <a:r>
              <a:rPr lang="en-US" sz="2000" b="1" dirty="0"/>
              <a:t>                on update cascade</a:t>
            </a:r>
            <a:r>
              <a:rPr lang="en-US" sz="2000" dirty="0"/>
              <a:t>,</a:t>
            </a:r>
            <a:br>
              <a:rPr lang="en-US" sz="2000" dirty="0"/>
            </a:br>
            <a:r>
              <a:rPr lang="en-US" sz="2000" dirty="0"/>
              <a:t>    . . . </a:t>
            </a:r>
            <a:br>
              <a:rPr lang="en-US" sz="2000" dirty="0"/>
            </a:br>
            <a:r>
              <a:rPr lang="en-US" sz="2000" dirty="0"/>
              <a:t>)</a:t>
            </a:r>
          </a:p>
          <a:p>
            <a:pPr>
              <a:tabLst>
                <a:tab pos="1629966" algn="l"/>
              </a:tabLst>
            </a:pPr>
            <a:r>
              <a:rPr lang="en-US" sz="2000" dirty="0"/>
              <a:t>alternative actions to cascade:  </a:t>
            </a:r>
            <a:r>
              <a:rPr lang="en-US" sz="2000" b="1" dirty="0"/>
              <a:t>set null</a:t>
            </a:r>
            <a:r>
              <a:rPr lang="en-US" sz="2000" dirty="0"/>
              <a:t>, </a:t>
            </a:r>
            <a:r>
              <a:rPr lang="en-US" sz="2000" b="1" dirty="0"/>
              <a:t>set </a:t>
            </a:r>
            <a:r>
              <a:rPr lang="en-US" sz="2000" b="1" dirty="0" smtClean="0"/>
              <a:t>default</a:t>
            </a:r>
            <a:endParaRPr lang="en-US" sz="2000" dirty="0"/>
          </a:p>
        </p:txBody>
      </p:sp>
    </p:spTree>
    <p:extLst>
      <p:ext uri="{BB962C8B-B14F-4D97-AF65-F5344CB8AC3E}">
        <p14:creationId xmlns:p14="http://schemas.microsoft.com/office/powerpoint/2010/main" val="3724853921"/>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5746" name="Rectangle 2"/>
          <p:cNvSpPr>
            <a:spLocks noGrp="1" noChangeArrowheads="1"/>
          </p:cNvSpPr>
          <p:nvPr>
            <p:ph type="title"/>
          </p:nvPr>
        </p:nvSpPr>
        <p:spPr>
          <a:xfrm>
            <a:off x="720090" y="148590"/>
            <a:ext cx="8298180" cy="811530"/>
          </a:xfrm>
        </p:spPr>
        <p:txBody>
          <a:bodyPr/>
          <a:lstStyle/>
          <a:p>
            <a:pPr>
              <a:defRPr/>
            </a:pPr>
            <a:r>
              <a:rPr lang="en-US" dirty="0">
                <a:ea typeface="+mj-ea"/>
              </a:rPr>
              <a:t>Integrity Constraint Violation During Transactions</a:t>
            </a:r>
          </a:p>
        </p:txBody>
      </p:sp>
      <p:sp>
        <p:nvSpPr>
          <p:cNvPr id="68611" name="Rectangle 3"/>
          <p:cNvSpPr>
            <a:spLocks noGrp="1" noChangeArrowheads="1"/>
          </p:cNvSpPr>
          <p:nvPr>
            <p:ph type="body" idx="1"/>
          </p:nvPr>
        </p:nvSpPr>
        <p:spPr>
          <a:xfrm>
            <a:off x="320040" y="1120140"/>
            <a:ext cx="8595360" cy="5234940"/>
          </a:xfrm>
        </p:spPr>
        <p:txBody>
          <a:bodyPr/>
          <a:lstStyle/>
          <a:p>
            <a:r>
              <a:rPr lang="en-US" sz="2000" dirty="0"/>
              <a:t>E.g.</a:t>
            </a:r>
            <a:endParaRPr lang="en-US" sz="2000" dirty="0" smtClean="0"/>
          </a:p>
          <a:p>
            <a:pPr lvl="1">
              <a:buFont typeface="Monotype Sorts" charset="2"/>
              <a:buNone/>
            </a:pPr>
            <a:r>
              <a:rPr lang="en-US" sz="2000" b="1" dirty="0"/>
              <a:t>create table </a:t>
            </a:r>
            <a:r>
              <a:rPr lang="en-US" sz="2000" i="1" dirty="0"/>
              <a:t>person </a:t>
            </a:r>
            <a:r>
              <a:rPr lang="en-US" sz="2000" dirty="0"/>
              <a:t>(</a:t>
            </a:r>
            <a:br>
              <a:rPr lang="en-US" sz="2000" dirty="0"/>
            </a:br>
            <a:r>
              <a:rPr lang="en-US" sz="2000" i="1" dirty="0"/>
              <a:t>ID</a:t>
            </a:r>
            <a:r>
              <a:rPr lang="en-US" sz="2000" dirty="0"/>
              <a:t>  </a:t>
            </a:r>
            <a:r>
              <a:rPr lang="en-US" sz="2000" b="1" dirty="0"/>
              <a:t>char</a:t>
            </a:r>
            <a:r>
              <a:rPr lang="en-US" sz="2000" dirty="0"/>
              <a:t>(10),</a:t>
            </a:r>
            <a:br>
              <a:rPr lang="en-US" sz="2000" dirty="0"/>
            </a:br>
            <a:r>
              <a:rPr lang="en-US" sz="2000" i="1" dirty="0"/>
              <a:t>name </a:t>
            </a:r>
            <a:r>
              <a:rPr lang="en-US" sz="2000" b="1" dirty="0"/>
              <a:t>char</a:t>
            </a:r>
            <a:r>
              <a:rPr lang="en-US" sz="2000" dirty="0"/>
              <a:t>(40),</a:t>
            </a:r>
            <a:br>
              <a:rPr lang="en-US" sz="2000" dirty="0"/>
            </a:br>
            <a:r>
              <a:rPr lang="en-US" sz="2000" i="1" dirty="0"/>
              <a:t>mother</a:t>
            </a:r>
            <a:r>
              <a:rPr lang="en-US" sz="2000" dirty="0"/>
              <a:t> </a:t>
            </a:r>
            <a:r>
              <a:rPr lang="en-US" sz="2000" b="1" dirty="0"/>
              <a:t>char</a:t>
            </a:r>
            <a:r>
              <a:rPr lang="en-US" sz="2000" dirty="0"/>
              <a:t>(10),</a:t>
            </a:r>
            <a:br>
              <a:rPr lang="en-US" sz="2000" dirty="0"/>
            </a:br>
            <a:r>
              <a:rPr lang="en-US" sz="2000" i="1" dirty="0"/>
              <a:t>father </a:t>
            </a:r>
            <a:r>
              <a:rPr lang="en-US" sz="2000" b="1" dirty="0"/>
              <a:t> char</a:t>
            </a:r>
            <a:r>
              <a:rPr lang="en-US" sz="2000" dirty="0"/>
              <a:t>(10),</a:t>
            </a:r>
            <a:br>
              <a:rPr lang="en-US" sz="2000" dirty="0"/>
            </a:br>
            <a:r>
              <a:rPr lang="en-US" sz="2000" b="1" dirty="0"/>
              <a:t>primary key</a:t>
            </a:r>
            <a:r>
              <a:rPr lang="en-US" sz="2000" i="1" dirty="0"/>
              <a:t> ID,</a:t>
            </a:r>
            <a:br>
              <a:rPr lang="en-US" sz="2000" i="1" dirty="0"/>
            </a:br>
            <a:r>
              <a:rPr lang="en-US" sz="2000" b="1" dirty="0"/>
              <a:t>foreign key </a:t>
            </a:r>
            <a:r>
              <a:rPr lang="en-US" sz="2000" i="1" dirty="0"/>
              <a:t>father</a:t>
            </a:r>
            <a:r>
              <a:rPr lang="en-US" sz="2000" b="1" dirty="0"/>
              <a:t> references </a:t>
            </a:r>
            <a:r>
              <a:rPr lang="en-US" sz="2000" i="1" dirty="0"/>
              <a:t>person,</a:t>
            </a:r>
            <a:r>
              <a:rPr lang="en-US" sz="2000" dirty="0"/>
              <a:t/>
            </a:r>
            <a:br>
              <a:rPr lang="en-US" sz="2000" dirty="0"/>
            </a:br>
            <a:r>
              <a:rPr lang="en-US" sz="2000" b="1" dirty="0"/>
              <a:t>foreign key </a:t>
            </a:r>
            <a:r>
              <a:rPr lang="en-US" sz="2000" i="1" dirty="0"/>
              <a:t>mother</a:t>
            </a:r>
            <a:r>
              <a:rPr lang="en-US" sz="2000" dirty="0"/>
              <a:t> </a:t>
            </a:r>
            <a:r>
              <a:rPr lang="en-US" sz="2000" b="1" dirty="0"/>
              <a:t>references </a:t>
            </a:r>
            <a:r>
              <a:rPr lang="en-US" sz="2000" i="1" dirty="0"/>
              <a:t> person</a:t>
            </a:r>
            <a:r>
              <a:rPr lang="en-US" sz="2000" dirty="0"/>
              <a:t>)</a:t>
            </a:r>
            <a:endParaRPr lang="en-US" sz="2000" dirty="0" smtClean="0"/>
          </a:p>
          <a:p>
            <a:r>
              <a:rPr lang="en-US" sz="2000" dirty="0"/>
              <a:t>How to insert a tuple without causing constraint violation ?</a:t>
            </a:r>
            <a:endParaRPr lang="en-US" sz="2000" dirty="0" smtClean="0"/>
          </a:p>
          <a:p>
            <a:pPr lvl="1"/>
            <a:r>
              <a:rPr lang="en-US" sz="2000" dirty="0"/>
              <a:t>insert father and mother of a person before inserting person</a:t>
            </a:r>
          </a:p>
          <a:p>
            <a:pPr lvl="1"/>
            <a:r>
              <a:rPr lang="en-US" sz="2000" dirty="0"/>
              <a:t>OR, set father and mother to null initially, update after inserting all persons (not possible</a:t>
            </a:r>
            <a:r>
              <a:rPr lang="en-US" sz="2000" dirty="0" smtClean="0"/>
              <a:t> </a:t>
            </a:r>
            <a:r>
              <a:rPr lang="en-US" sz="2000" dirty="0"/>
              <a:t>if</a:t>
            </a:r>
            <a:r>
              <a:rPr lang="en-US" sz="2000" dirty="0" smtClean="0"/>
              <a:t> </a:t>
            </a:r>
            <a:r>
              <a:rPr lang="en-US" sz="2000" dirty="0"/>
              <a:t>father and mother attributes declared</a:t>
            </a:r>
            <a:r>
              <a:rPr lang="en-US" sz="2000" dirty="0" smtClean="0"/>
              <a:t> </a:t>
            </a:r>
            <a:r>
              <a:rPr lang="en-US" sz="2000" dirty="0"/>
              <a:t>to be </a:t>
            </a:r>
            <a:r>
              <a:rPr lang="en-US" sz="2000" b="1" dirty="0"/>
              <a:t>not null</a:t>
            </a:r>
            <a:r>
              <a:rPr lang="en-US" sz="2000" dirty="0"/>
              <a:t>) </a:t>
            </a:r>
          </a:p>
          <a:p>
            <a:pPr lvl="1"/>
            <a:r>
              <a:rPr lang="en-US" sz="2000" dirty="0"/>
              <a:t>OR defer constraint</a:t>
            </a:r>
            <a:r>
              <a:rPr lang="en-US" sz="2000" b="1" dirty="0" smtClean="0"/>
              <a:t> </a:t>
            </a:r>
            <a:r>
              <a:rPr lang="en-US" sz="2000" dirty="0"/>
              <a:t>checking (next slide)</a:t>
            </a:r>
            <a:endParaRPr lang="en-US" sz="2000" dirty="0" smtClean="0"/>
          </a:p>
          <a:p>
            <a:endParaRPr lang="en-US" sz="2000" dirty="0"/>
          </a:p>
          <a:p>
            <a:pPr lvl="1"/>
            <a:endParaRPr lang="en-US" sz="2000" dirty="0" smtClean="0"/>
          </a:p>
        </p:txBody>
      </p:sp>
    </p:spTree>
    <p:extLst>
      <p:ext uri="{BB962C8B-B14F-4D97-AF65-F5344CB8AC3E}">
        <p14:creationId xmlns:p14="http://schemas.microsoft.com/office/powerpoint/2010/main" val="684211015"/>
      </p:ext>
    </p:extLst>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6770" name="Rectangle 2"/>
          <p:cNvSpPr>
            <a:spLocks noGrp="1" noChangeArrowheads="1"/>
          </p:cNvSpPr>
          <p:nvPr>
            <p:ph type="title"/>
          </p:nvPr>
        </p:nvSpPr>
        <p:spPr/>
        <p:txBody>
          <a:bodyPr/>
          <a:lstStyle/>
          <a:p>
            <a:pPr>
              <a:defRPr/>
            </a:pPr>
            <a:r>
              <a:rPr lang="en-US" dirty="0">
                <a:ea typeface="+mj-ea"/>
              </a:rPr>
              <a:t>Complex Check Clauses</a:t>
            </a:r>
          </a:p>
        </p:txBody>
      </p:sp>
      <p:sp>
        <p:nvSpPr>
          <p:cNvPr id="69635" name="Rectangle 3"/>
          <p:cNvSpPr>
            <a:spLocks noGrp="1" noChangeArrowheads="1"/>
          </p:cNvSpPr>
          <p:nvPr>
            <p:ph type="body" idx="1"/>
          </p:nvPr>
        </p:nvSpPr>
        <p:spPr/>
        <p:txBody>
          <a:bodyPr/>
          <a:lstStyle/>
          <a:p>
            <a:r>
              <a:rPr lang="en-US" sz="2000" b="1" dirty="0"/>
              <a:t>check </a:t>
            </a:r>
            <a:r>
              <a:rPr lang="en-US" sz="2000" dirty="0"/>
              <a:t>(</a:t>
            </a:r>
            <a:r>
              <a:rPr lang="en-US" sz="2000" i="1" dirty="0" err="1"/>
              <a:t>time_slot_id</a:t>
            </a:r>
            <a:r>
              <a:rPr lang="en-US" sz="2000" i="1" dirty="0"/>
              <a:t> </a:t>
            </a:r>
            <a:r>
              <a:rPr lang="en-US" sz="2000" b="1" dirty="0"/>
              <a:t>in </a:t>
            </a:r>
            <a:r>
              <a:rPr lang="en-US" sz="2000" dirty="0"/>
              <a:t>(</a:t>
            </a:r>
            <a:r>
              <a:rPr lang="en-US" sz="2000" b="1" dirty="0"/>
              <a:t>select </a:t>
            </a:r>
            <a:r>
              <a:rPr lang="en-US" sz="2000" i="1" dirty="0" err="1"/>
              <a:t>time_slot_id</a:t>
            </a:r>
            <a:r>
              <a:rPr lang="en-US" sz="2000" i="1" dirty="0"/>
              <a:t> </a:t>
            </a:r>
            <a:r>
              <a:rPr lang="en-US" sz="2000" b="1" dirty="0"/>
              <a:t>from </a:t>
            </a:r>
            <a:r>
              <a:rPr lang="en-US" sz="2000" i="1" dirty="0" err="1"/>
              <a:t>time_slot</a:t>
            </a:r>
            <a:r>
              <a:rPr lang="en-US" sz="2000" dirty="0"/>
              <a:t>))</a:t>
            </a:r>
            <a:endParaRPr lang="en-US" sz="2000" dirty="0" smtClean="0"/>
          </a:p>
          <a:p>
            <a:pPr lvl="1"/>
            <a:r>
              <a:rPr lang="en-US" sz="2000" dirty="0"/>
              <a:t>why not use a foreign key here?</a:t>
            </a:r>
            <a:endParaRPr lang="en-US" sz="2000" dirty="0" smtClean="0"/>
          </a:p>
          <a:p>
            <a:r>
              <a:rPr lang="en-US" sz="2000" dirty="0"/>
              <a:t>Every section has at least one instructor teaching the section.</a:t>
            </a:r>
            <a:endParaRPr lang="en-US" sz="2000" dirty="0" smtClean="0"/>
          </a:p>
          <a:p>
            <a:pPr lvl="1"/>
            <a:r>
              <a:rPr lang="en-US" sz="2000" dirty="0"/>
              <a:t>how to write this?</a:t>
            </a:r>
            <a:endParaRPr lang="en-US" sz="2000" dirty="0" smtClean="0"/>
          </a:p>
          <a:p>
            <a:r>
              <a:rPr lang="en-US" sz="2000" dirty="0">
                <a:solidFill>
                  <a:schemeClr val="tx2"/>
                </a:solidFill>
              </a:rPr>
              <a:t>Unfortunately:  subquery in check clause not supported by pretty much any database</a:t>
            </a:r>
            <a:endParaRPr lang="en-US" sz="2000" dirty="0" smtClean="0">
              <a:solidFill>
                <a:schemeClr val="tx2"/>
              </a:solidFill>
            </a:endParaRPr>
          </a:p>
          <a:p>
            <a:pPr lvl="1"/>
            <a:r>
              <a:rPr lang="en-US" sz="2000" dirty="0"/>
              <a:t>Alternative: triggers (later)</a:t>
            </a:r>
            <a:endParaRPr lang="en-US" sz="2000" dirty="0" smtClean="0"/>
          </a:p>
          <a:p>
            <a:r>
              <a:rPr lang="en-US" sz="2000" b="1" dirty="0"/>
              <a:t>create assertion </a:t>
            </a:r>
            <a:r>
              <a:rPr lang="en-US" sz="2000" dirty="0"/>
              <a:t>&lt;assertion-name&gt; </a:t>
            </a:r>
            <a:r>
              <a:rPr lang="en-US" sz="2000" b="1" dirty="0"/>
              <a:t>check </a:t>
            </a:r>
            <a:r>
              <a:rPr lang="en-US" sz="2000" dirty="0"/>
              <a:t>&lt;predicate&gt;;</a:t>
            </a:r>
            <a:endParaRPr lang="en-US" sz="2000" dirty="0" smtClean="0"/>
          </a:p>
          <a:p>
            <a:pPr lvl="1"/>
            <a:r>
              <a:rPr lang="en-US" sz="2000" dirty="0">
                <a:solidFill>
                  <a:schemeClr val="tx2"/>
                </a:solidFill>
              </a:rPr>
              <a:t>Also not supported by anyone</a:t>
            </a:r>
            <a:endParaRPr lang="en-US" sz="2000" dirty="0" smtClean="0">
              <a:solidFill>
                <a:schemeClr val="tx2"/>
              </a:solidFill>
            </a:endParaRPr>
          </a:p>
        </p:txBody>
      </p:sp>
    </p:spTree>
    <p:extLst>
      <p:ext uri="{BB962C8B-B14F-4D97-AF65-F5344CB8AC3E}">
        <p14:creationId xmlns:p14="http://schemas.microsoft.com/office/powerpoint/2010/main" val="3154511478"/>
      </p:ext>
    </p:extLst>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8578" name="Rectangle 2"/>
          <p:cNvSpPr>
            <a:spLocks noGrp="1" noChangeArrowheads="1"/>
          </p:cNvSpPr>
          <p:nvPr>
            <p:ph type="title"/>
          </p:nvPr>
        </p:nvSpPr>
        <p:spPr>
          <a:xfrm>
            <a:off x="1987630" y="248365"/>
            <a:ext cx="5448300" cy="414338"/>
          </a:xfrm>
        </p:spPr>
        <p:txBody>
          <a:bodyPr/>
          <a:lstStyle/>
          <a:p>
            <a:pPr>
              <a:defRPr/>
            </a:pPr>
            <a:r>
              <a:rPr lang="en-US" dirty="0">
                <a:ea typeface="+mj-ea"/>
              </a:rPr>
              <a:t>Built-in Data Types in SQL </a:t>
            </a:r>
          </a:p>
        </p:txBody>
      </p:sp>
      <p:sp>
        <p:nvSpPr>
          <p:cNvPr id="70659" name="Rectangle 3"/>
          <p:cNvSpPr>
            <a:spLocks noGrp="1" noChangeArrowheads="1"/>
          </p:cNvSpPr>
          <p:nvPr>
            <p:ph type="body" idx="1"/>
          </p:nvPr>
        </p:nvSpPr>
        <p:spPr>
          <a:xfrm>
            <a:off x="228600" y="1005840"/>
            <a:ext cx="8481060" cy="5360670"/>
          </a:xfrm>
        </p:spPr>
        <p:txBody>
          <a:bodyPr/>
          <a:lstStyle/>
          <a:p>
            <a:pPr>
              <a:tabLst>
                <a:tab pos="938213" algn="l"/>
              </a:tabLst>
            </a:pPr>
            <a:r>
              <a:rPr lang="en-US" sz="2000" b="1" dirty="0">
                <a:solidFill>
                  <a:srgbClr val="000099"/>
                </a:solidFill>
              </a:rPr>
              <a:t>date</a:t>
            </a:r>
            <a:r>
              <a:rPr lang="en-US" sz="2000" b="1" dirty="0">
                <a:solidFill>
                  <a:schemeClr val="tx2"/>
                </a:solidFill>
              </a:rPr>
              <a:t>:</a:t>
            </a:r>
            <a:r>
              <a:rPr lang="en-US" sz="2000" dirty="0"/>
              <a:t>  Dates, containing a (4 digit) year, month and date</a:t>
            </a:r>
            <a:endParaRPr lang="en-US" sz="2000" dirty="0" smtClean="0"/>
          </a:p>
          <a:p>
            <a:pPr lvl="1">
              <a:tabLst>
                <a:tab pos="938213" algn="l"/>
              </a:tabLst>
            </a:pPr>
            <a:r>
              <a:rPr lang="en-US" sz="2000" dirty="0"/>
              <a:t>Example:  </a:t>
            </a:r>
            <a:r>
              <a:rPr lang="en-US" sz="2000" b="1" dirty="0"/>
              <a:t>date</a:t>
            </a:r>
            <a:r>
              <a:rPr lang="en-US" sz="2000" dirty="0"/>
              <a:t> ‘2005-7-27’</a:t>
            </a:r>
            <a:endParaRPr lang="en-US" sz="2000" dirty="0" smtClean="0"/>
          </a:p>
          <a:p>
            <a:pPr>
              <a:tabLst>
                <a:tab pos="938213" algn="l"/>
              </a:tabLst>
            </a:pPr>
            <a:r>
              <a:rPr lang="en-US" sz="2000" b="1" dirty="0">
                <a:solidFill>
                  <a:srgbClr val="000099"/>
                </a:solidFill>
              </a:rPr>
              <a:t>time</a:t>
            </a:r>
            <a:r>
              <a:rPr lang="en-US" sz="2000" b="1" dirty="0">
                <a:solidFill>
                  <a:schemeClr val="tx2"/>
                </a:solidFill>
              </a:rPr>
              <a:t>:</a:t>
            </a:r>
            <a:r>
              <a:rPr lang="en-US" sz="2000" b="1" dirty="0"/>
              <a:t> </a:t>
            </a:r>
            <a:r>
              <a:rPr lang="en-US" sz="2000" dirty="0"/>
              <a:t> Time of day, in hours, minutes and seconds.</a:t>
            </a:r>
            <a:endParaRPr lang="en-US" sz="2000" dirty="0" smtClean="0"/>
          </a:p>
          <a:p>
            <a:pPr lvl="1">
              <a:tabLst>
                <a:tab pos="938213" algn="l"/>
              </a:tabLst>
            </a:pPr>
            <a:r>
              <a:rPr lang="en-US" sz="2000" dirty="0"/>
              <a:t>Example: </a:t>
            </a:r>
            <a:r>
              <a:rPr lang="en-US" sz="2000" b="1" dirty="0"/>
              <a:t> time</a:t>
            </a:r>
            <a:r>
              <a:rPr lang="en-US" sz="2000" dirty="0"/>
              <a:t> ‘09:00:30’        </a:t>
            </a:r>
            <a:r>
              <a:rPr lang="en-US" sz="2000" b="1" dirty="0"/>
              <a:t> time</a:t>
            </a:r>
            <a:r>
              <a:rPr lang="en-US" sz="2000" dirty="0"/>
              <a:t> ‘09:00:30.75’</a:t>
            </a:r>
            <a:endParaRPr lang="en-US" sz="2000" dirty="0" smtClean="0"/>
          </a:p>
          <a:p>
            <a:pPr>
              <a:tabLst>
                <a:tab pos="938213" algn="l"/>
              </a:tabLst>
            </a:pPr>
            <a:r>
              <a:rPr lang="en-US" sz="2000" b="1" dirty="0">
                <a:solidFill>
                  <a:srgbClr val="000099"/>
                </a:solidFill>
              </a:rPr>
              <a:t>timestamp</a:t>
            </a:r>
            <a:r>
              <a:rPr lang="en-US" sz="2000" dirty="0"/>
              <a:t>: date plus time of day</a:t>
            </a:r>
            <a:endParaRPr lang="en-US" sz="2000" dirty="0" smtClean="0"/>
          </a:p>
          <a:p>
            <a:pPr lvl="1">
              <a:tabLst>
                <a:tab pos="938213" algn="l"/>
              </a:tabLst>
            </a:pPr>
            <a:r>
              <a:rPr lang="en-US" sz="2000" dirty="0"/>
              <a:t>Example:  </a:t>
            </a:r>
            <a:r>
              <a:rPr lang="en-US" sz="2000" b="1" dirty="0"/>
              <a:t>timestamp</a:t>
            </a:r>
            <a:r>
              <a:rPr lang="en-US" sz="2000" dirty="0"/>
              <a:t>  ‘2005-7-27 09:00:30.75’</a:t>
            </a:r>
            <a:endParaRPr lang="en-US" sz="2000" dirty="0" smtClean="0"/>
          </a:p>
          <a:p>
            <a:pPr>
              <a:tabLst>
                <a:tab pos="938213" algn="l"/>
              </a:tabLst>
            </a:pPr>
            <a:r>
              <a:rPr lang="en-US" sz="2000" b="1" dirty="0">
                <a:solidFill>
                  <a:srgbClr val="000099"/>
                </a:solidFill>
              </a:rPr>
              <a:t>interval</a:t>
            </a:r>
            <a:r>
              <a:rPr lang="en-US" sz="2000" b="1" dirty="0">
                <a:solidFill>
                  <a:schemeClr val="tx2"/>
                </a:solidFill>
              </a:rPr>
              <a:t>:</a:t>
            </a:r>
            <a:r>
              <a:rPr lang="en-US" sz="2000" dirty="0"/>
              <a:t>  period of time</a:t>
            </a:r>
            <a:endParaRPr lang="en-US" sz="2000" dirty="0" smtClean="0"/>
          </a:p>
          <a:p>
            <a:pPr lvl="1">
              <a:tabLst>
                <a:tab pos="938213" algn="l"/>
              </a:tabLst>
            </a:pPr>
            <a:r>
              <a:rPr lang="en-US" sz="2000" dirty="0"/>
              <a:t>Example:   interval  ‘1’ day</a:t>
            </a:r>
            <a:endParaRPr lang="en-US" sz="2000" dirty="0" smtClean="0"/>
          </a:p>
          <a:p>
            <a:pPr lvl="1">
              <a:tabLst>
                <a:tab pos="938213" algn="l"/>
              </a:tabLst>
            </a:pPr>
            <a:r>
              <a:rPr lang="en-US" sz="2000" dirty="0"/>
              <a:t>Subtracting a date/time/timestamp value from another gives an interval value</a:t>
            </a:r>
            <a:endParaRPr lang="en-US" sz="2000" dirty="0" smtClean="0"/>
          </a:p>
          <a:p>
            <a:pPr lvl="1">
              <a:tabLst>
                <a:tab pos="938213" algn="l"/>
              </a:tabLst>
            </a:pPr>
            <a:r>
              <a:rPr lang="en-US" sz="2000" dirty="0"/>
              <a:t>Interval values can be added to date/time/timestamp values</a:t>
            </a:r>
            <a:endParaRPr lang="en-US" sz="2000" dirty="0" smtClean="0"/>
          </a:p>
        </p:txBody>
      </p:sp>
    </p:spTree>
    <p:extLst>
      <p:ext uri="{BB962C8B-B14F-4D97-AF65-F5344CB8AC3E}">
        <p14:creationId xmlns:p14="http://schemas.microsoft.com/office/powerpoint/2010/main" val="3936533880"/>
      </p:ext>
    </p:extLst>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794" name="Rectangle 2"/>
          <p:cNvSpPr>
            <a:spLocks noGrp="1" noChangeArrowheads="1"/>
          </p:cNvSpPr>
          <p:nvPr>
            <p:ph type="title"/>
          </p:nvPr>
        </p:nvSpPr>
        <p:spPr/>
        <p:txBody>
          <a:bodyPr/>
          <a:lstStyle/>
          <a:p>
            <a:r>
              <a:rPr lang="en-US" dirty="0" smtClean="0">
                <a:effectLst>
                  <a:outerShdw blurRad="38100" dist="38100" dir="2700000" algn="tl">
                    <a:srgbClr val="C0C0C0"/>
                  </a:outerShdw>
                </a:effectLst>
              </a:rPr>
              <a:t>Index Creation</a:t>
            </a:r>
          </a:p>
        </p:txBody>
      </p:sp>
      <p:sp>
        <p:nvSpPr>
          <p:cNvPr id="72707" name="Rectangle 3"/>
          <p:cNvSpPr>
            <a:spLocks noGrp="1" noChangeArrowheads="1"/>
          </p:cNvSpPr>
          <p:nvPr>
            <p:ph type="body" idx="1"/>
          </p:nvPr>
        </p:nvSpPr>
        <p:spPr/>
        <p:txBody>
          <a:bodyPr/>
          <a:lstStyle/>
          <a:p>
            <a:r>
              <a:rPr lang="en-US" sz="2000" b="1" dirty="0"/>
              <a:t>create table </a:t>
            </a:r>
            <a:r>
              <a:rPr lang="en-US" sz="2000" i="1" dirty="0"/>
              <a:t>student	</a:t>
            </a:r>
            <a:br>
              <a:rPr lang="en-US" sz="2000" i="1" dirty="0"/>
            </a:br>
            <a:r>
              <a:rPr lang="en-US" sz="2000" dirty="0"/>
              <a:t>(</a:t>
            </a:r>
            <a:r>
              <a:rPr lang="en-US" sz="2000" i="1" dirty="0"/>
              <a:t>ID </a:t>
            </a:r>
            <a:r>
              <a:rPr lang="en-US" sz="2000" b="1" dirty="0"/>
              <a:t>varchar </a:t>
            </a:r>
            <a:r>
              <a:rPr lang="en-US" sz="2000" dirty="0"/>
              <a:t>(5),</a:t>
            </a:r>
            <a:br>
              <a:rPr lang="en-US" sz="2000" dirty="0"/>
            </a:br>
            <a:r>
              <a:rPr lang="en-US" sz="2000" i="1" dirty="0"/>
              <a:t>name </a:t>
            </a:r>
            <a:r>
              <a:rPr lang="en-US" sz="2000" b="1" dirty="0"/>
              <a:t>varchar </a:t>
            </a:r>
            <a:r>
              <a:rPr lang="en-US" sz="2000" dirty="0"/>
              <a:t>(20) </a:t>
            </a:r>
            <a:r>
              <a:rPr lang="en-US" sz="2000" b="1" dirty="0"/>
              <a:t>not null</a:t>
            </a:r>
            <a:r>
              <a:rPr lang="en-US" sz="2000" dirty="0"/>
              <a:t>,</a:t>
            </a:r>
            <a:br>
              <a:rPr lang="en-US" sz="2000" dirty="0"/>
            </a:br>
            <a:r>
              <a:rPr lang="en-US" sz="2000" i="1" dirty="0" err="1"/>
              <a:t>dept_name</a:t>
            </a:r>
            <a:r>
              <a:rPr lang="en-US" sz="2000" i="1" dirty="0"/>
              <a:t> </a:t>
            </a:r>
            <a:r>
              <a:rPr lang="en-US" sz="2000" b="1" dirty="0"/>
              <a:t>varchar </a:t>
            </a:r>
            <a:r>
              <a:rPr lang="en-US" sz="2000" dirty="0"/>
              <a:t>(20),</a:t>
            </a:r>
            <a:br>
              <a:rPr lang="en-US" sz="2000" dirty="0"/>
            </a:br>
            <a:r>
              <a:rPr lang="en-US" sz="2000" i="1" dirty="0" err="1"/>
              <a:t>tot_cred</a:t>
            </a:r>
            <a:r>
              <a:rPr lang="en-US" sz="2000" i="1" dirty="0"/>
              <a:t> </a:t>
            </a:r>
            <a:r>
              <a:rPr lang="en-US" sz="2000" b="1" dirty="0"/>
              <a:t>numeric </a:t>
            </a:r>
            <a:r>
              <a:rPr lang="en-US" sz="2000" dirty="0"/>
              <a:t>(3,0) </a:t>
            </a:r>
            <a:r>
              <a:rPr lang="en-US" sz="2000" b="1" dirty="0"/>
              <a:t>default </a:t>
            </a:r>
            <a:r>
              <a:rPr lang="en-US" sz="2000" dirty="0"/>
              <a:t>0,</a:t>
            </a:r>
            <a:br>
              <a:rPr lang="en-US" sz="2000" dirty="0"/>
            </a:br>
            <a:r>
              <a:rPr lang="en-US" sz="2000" b="1" dirty="0"/>
              <a:t>primary key </a:t>
            </a:r>
            <a:r>
              <a:rPr lang="en-US" sz="2000" dirty="0"/>
              <a:t>(</a:t>
            </a:r>
            <a:r>
              <a:rPr lang="en-US" sz="2000" i="1" dirty="0"/>
              <a:t>ID</a:t>
            </a:r>
            <a:r>
              <a:rPr lang="en-US" sz="2000" dirty="0"/>
              <a:t>))</a:t>
            </a:r>
            <a:endParaRPr lang="en-US" sz="2000" dirty="0" smtClean="0"/>
          </a:p>
          <a:p>
            <a:r>
              <a:rPr lang="en-US" sz="2000" b="1" dirty="0"/>
              <a:t>create index </a:t>
            </a:r>
            <a:r>
              <a:rPr lang="en-US" sz="2000" i="1" dirty="0" err="1"/>
              <a:t>studentID_index</a:t>
            </a:r>
            <a:r>
              <a:rPr lang="en-US" sz="2000" i="1" dirty="0"/>
              <a:t> </a:t>
            </a:r>
            <a:r>
              <a:rPr lang="en-US" sz="2000" b="1" dirty="0"/>
              <a:t>on </a:t>
            </a:r>
            <a:r>
              <a:rPr lang="en-US" sz="2000" i="1" dirty="0"/>
              <a:t>student</a:t>
            </a:r>
            <a:r>
              <a:rPr lang="en-US" sz="2000" dirty="0"/>
              <a:t>(</a:t>
            </a:r>
            <a:r>
              <a:rPr lang="en-US" sz="2000" i="1" dirty="0"/>
              <a:t>ID</a:t>
            </a:r>
            <a:r>
              <a:rPr lang="en-US" sz="2000" dirty="0"/>
              <a:t>)</a:t>
            </a:r>
            <a:endParaRPr lang="en-US" sz="2000" dirty="0" smtClean="0"/>
          </a:p>
          <a:p>
            <a:r>
              <a:rPr lang="en-US" sz="2000" dirty="0"/>
              <a:t>Indices are data structures used to speed up access to records with specified values for index attributes</a:t>
            </a:r>
            <a:endParaRPr lang="en-US" sz="2000" dirty="0" smtClean="0"/>
          </a:p>
          <a:p>
            <a:pPr lvl="1"/>
            <a:r>
              <a:rPr lang="en-US" sz="2000" dirty="0"/>
              <a:t>e.g. </a:t>
            </a:r>
            <a:r>
              <a:rPr lang="en-US" sz="2000" b="1" dirty="0"/>
              <a:t>select * </a:t>
            </a:r>
            <a:br>
              <a:rPr lang="en-US" sz="2000" b="1" dirty="0"/>
            </a:br>
            <a:r>
              <a:rPr lang="en-US" sz="2000" b="1" dirty="0"/>
              <a:t>       from </a:t>
            </a:r>
            <a:r>
              <a:rPr lang="en-US" sz="2000" dirty="0"/>
              <a:t> </a:t>
            </a:r>
            <a:r>
              <a:rPr lang="en-US" sz="2000" i="1" dirty="0"/>
              <a:t>student</a:t>
            </a:r>
            <a:br>
              <a:rPr lang="en-US" sz="2000" i="1" dirty="0"/>
            </a:br>
            <a:r>
              <a:rPr lang="en-US" sz="2000" i="1" dirty="0"/>
              <a:t>       </a:t>
            </a:r>
            <a:r>
              <a:rPr lang="en-US" sz="2000" b="1" dirty="0"/>
              <a:t>where </a:t>
            </a:r>
            <a:r>
              <a:rPr lang="en-US" sz="2000" i="1" dirty="0"/>
              <a:t> ID = </a:t>
            </a:r>
            <a:r>
              <a:rPr lang="en-US" sz="2000" dirty="0"/>
              <a:t>‘12345’</a:t>
            </a:r>
            <a:endParaRPr lang="en-US" sz="2000" dirty="0" smtClean="0"/>
          </a:p>
          <a:p>
            <a:pPr lvl="1">
              <a:buFont typeface="Monotype Sorts" charset="2"/>
              <a:buNone/>
            </a:pPr>
            <a:r>
              <a:rPr lang="en-US" sz="2000" dirty="0"/>
              <a:t>can be executed by using the index to find the required record, without looking at all records of </a:t>
            </a:r>
            <a:r>
              <a:rPr lang="en-US" sz="2000" i="1" dirty="0"/>
              <a:t>student</a:t>
            </a:r>
          </a:p>
          <a:p>
            <a:pPr lvl="1">
              <a:buFont typeface="Monotype Sorts" charset="2"/>
              <a:buNone/>
            </a:pPr>
            <a:r>
              <a:rPr lang="en-US" sz="2000" i="1" dirty="0"/>
              <a:t>More on indices in Chapter 11</a:t>
            </a:r>
            <a:endParaRPr lang="en-US" sz="2000" dirty="0"/>
          </a:p>
        </p:txBody>
      </p:sp>
    </p:spTree>
    <p:extLst>
      <p:ext uri="{BB962C8B-B14F-4D97-AF65-F5344CB8AC3E}">
        <p14:creationId xmlns:p14="http://schemas.microsoft.com/office/powerpoint/2010/main" val="1855897282"/>
      </p:ext>
    </p:extLst>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626" name="Rectangle 2"/>
          <p:cNvSpPr>
            <a:spLocks noGrp="1" noChangeArrowheads="1"/>
          </p:cNvSpPr>
          <p:nvPr>
            <p:ph type="title"/>
          </p:nvPr>
        </p:nvSpPr>
        <p:spPr/>
        <p:txBody>
          <a:bodyPr/>
          <a:lstStyle/>
          <a:p>
            <a:pPr>
              <a:defRPr/>
            </a:pPr>
            <a:r>
              <a:rPr lang="en-US" dirty="0">
                <a:ea typeface="+mj-ea"/>
              </a:rPr>
              <a:t>User-Defined Types</a:t>
            </a:r>
          </a:p>
        </p:txBody>
      </p:sp>
      <p:sp>
        <p:nvSpPr>
          <p:cNvPr id="73731" name="Rectangle 3"/>
          <p:cNvSpPr>
            <a:spLocks noGrp="1" noChangeArrowheads="1"/>
          </p:cNvSpPr>
          <p:nvPr>
            <p:ph type="body" idx="1"/>
          </p:nvPr>
        </p:nvSpPr>
        <p:spPr>
          <a:xfrm>
            <a:off x="365760" y="1028700"/>
            <a:ext cx="8479789" cy="5029199"/>
          </a:xfrm>
        </p:spPr>
        <p:txBody>
          <a:bodyPr/>
          <a:lstStyle/>
          <a:p>
            <a:pPr>
              <a:tabLst>
                <a:tab pos="859631" algn="l"/>
                <a:tab pos="1418035" algn="l"/>
              </a:tabLst>
            </a:pPr>
            <a:r>
              <a:rPr lang="en-US" sz="2000" b="1" dirty="0">
                <a:solidFill>
                  <a:srgbClr val="000099"/>
                </a:solidFill>
              </a:rPr>
              <a:t>create type</a:t>
            </a:r>
            <a:r>
              <a:rPr lang="en-US" sz="2000" b="1" dirty="0">
                <a:solidFill>
                  <a:schemeClr val="tx2"/>
                </a:solidFill>
              </a:rPr>
              <a:t> </a:t>
            </a:r>
            <a:r>
              <a:rPr lang="en-US" sz="2000" dirty="0"/>
              <a:t>construct in SQL creates user-defined type</a:t>
            </a:r>
          </a:p>
          <a:p>
            <a:pPr>
              <a:buNone/>
              <a:tabLst>
                <a:tab pos="859631" algn="l"/>
                <a:tab pos="1418035" algn="l"/>
              </a:tabLst>
            </a:pPr>
            <a:endParaRPr lang="en-US" sz="2000" dirty="0"/>
          </a:p>
          <a:p>
            <a:pPr lvl="1">
              <a:buNone/>
              <a:tabLst>
                <a:tab pos="859631" algn="l"/>
                <a:tab pos="1418035" algn="l"/>
              </a:tabLst>
            </a:pPr>
            <a:r>
              <a:rPr lang="en-US" sz="2000" b="1" dirty="0"/>
              <a:t>		create type </a:t>
            </a:r>
            <a:r>
              <a:rPr lang="en-US" sz="2000" i="1" dirty="0"/>
              <a:t>Dollars</a:t>
            </a:r>
            <a:r>
              <a:rPr lang="en-US" sz="2000" b="1" dirty="0"/>
              <a:t> as numeric (12,2) final </a:t>
            </a:r>
            <a:br>
              <a:rPr lang="en-US" sz="2000" b="1" dirty="0"/>
            </a:br>
            <a:endParaRPr lang="en-US" sz="2000" dirty="0"/>
          </a:p>
          <a:p>
            <a:pPr lvl="1">
              <a:tabLst>
                <a:tab pos="859631" algn="l"/>
                <a:tab pos="1418035" algn="l"/>
              </a:tabLst>
            </a:pPr>
            <a:r>
              <a:rPr lang="en-US" sz="2000" b="1" dirty="0"/>
              <a:t>create table </a:t>
            </a:r>
            <a:r>
              <a:rPr lang="en-US" sz="2000" i="1" dirty="0"/>
              <a:t>department</a:t>
            </a:r>
            <a:br>
              <a:rPr lang="en-US" sz="2000" i="1" dirty="0"/>
            </a:br>
            <a:r>
              <a:rPr lang="en-US" sz="2000" dirty="0"/>
              <a:t>(</a:t>
            </a:r>
            <a:r>
              <a:rPr lang="en-US" sz="2000" i="1" dirty="0" err="1"/>
              <a:t>dept_name</a:t>
            </a:r>
            <a:r>
              <a:rPr lang="en-US" sz="2000" i="1" dirty="0"/>
              <a:t> </a:t>
            </a:r>
            <a:r>
              <a:rPr lang="en-US" sz="2000" b="1" dirty="0"/>
              <a:t>varchar </a:t>
            </a:r>
            <a:r>
              <a:rPr lang="en-US" sz="2000" dirty="0"/>
              <a:t>(20),</a:t>
            </a:r>
            <a:br>
              <a:rPr lang="en-US" sz="2000" dirty="0"/>
            </a:br>
            <a:r>
              <a:rPr lang="en-US" sz="2000" i="1" dirty="0"/>
              <a:t>building </a:t>
            </a:r>
            <a:r>
              <a:rPr lang="en-US" sz="2000" b="1" dirty="0"/>
              <a:t>varchar </a:t>
            </a:r>
            <a:r>
              <a:rPr lang="en-US" sz="2000" dirty="0"/>
              <a:t>(15),</a:t>
            </a:r>
            <a:br>
              <a:rPr lang="en-US" sz="2000" dirty="0"/>
            </a:br>
            <a:r>
              <a:rPr lang="en-US" sz="2000" i="1" dirty="0"/>
              <a:t>budget Dollars</a:t>
            </a:r>
            <a:r>
              <a:rPr lang="en-US" sz="2000" dirty="0"/>
              <a:t>);</a:t>
            </a:r>
          </a:p>
        </p:txBody>
      </p:sp>
    </p:spTree>
    <p:extLst>
      <p:ext uri="{BB962C8B-B14F-4D97-AF65-F5344CB8AC3E}">
        <p14:creationId xmlns:p14="http://schemas.microsoft.com/office/powerpoint/2010/main" val="642763511"/>
      </p:ext>
    </p:extLst>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8818" name="Rectangle 2"/>
          <p:cNvSpPr>
            <a:spLocks noGrp="1" noChangeArrowheads="1"/>
          </p:cNvSpPr>
          <p:nvPr>
            <p:ph type="title"/>
          </p:nvPr>
        </p:nvSpPr>
        <p:spPr/>
        <p:txBody>
          <a:bodyPr/>
          <a:lstStyle/>
          <a:p>
            <a:pPr>
              <a:defRPr/>
            </a:pPr>
            <a:r>
              <a:rPr lang="en-US" dirty="0">
                <a:ea typeface="+mj-ea"/>
              </a:rPr>
              <a:t>Domains</a:t>
            </a:r>
          </a:p>
        </p:txBody>
      </p:sp>
      <p:sp>
        <p:nvSpPr>
          <p:cNvPr id="75779" name="Rectangle 3"/>
          <p:cNvSpPr>
            <a:spLocks noGrp="1" noChangeArrowheads="1"/>
          </p:cNvSpPr>
          <p:nvPr>
            <p:ph type="body" idx="1"/>
          </p:nvPr>
        </p:nvSpPr>
        <p:spPr/>
        <p:txBody>
          <a:bodyPr/>
          <a:lstStyle/>
          <a:p>
            <a:r>
              <a:rPr lang="en-US" sz="2000" b="1" dirty="0">
                <a:solidFill>
                  <a:srgbClr val="000099"/>
                </a:solidFill>
              </a:rPr>
              <a:t>create domain</a:t>
            </a:r>
            <a:r>
              <a:rPr lang="en-US" sz="2000" dirty="0"/>
              <a:t> construct in SQL-92 creates user-defined domain types</a:t>
            </a:r>
          </a:p>
          <a:p>
            <a:pPr>
              <a:buFont typeface="Monotype Sorts" charset="2"/>
              <a:buNone/>
            </a:pPr>
            <a:endParaRPr lang="en-US" sz="2000" dirty="0"/>
          </a:p>
          <a:p>
            <a:pPr lvl="1">
              <a:buFont typeface="Monotype Sorts" charset="2"/>
              <a:buNone/>
            </a:pPr>
            <a:r>
              <a:rPr lang="en-US" sz="2000" b="1" dirty="0"/>
              <a:t>		create domain </a:t>
            </a:r>
            <a:r>
              <a:rPr lang="en-US" sz="2000" i="1" dirty="0" err="1"/>
              <a:t>person_name</a:t>
            </a:r>
            <a:r>
              <a:rPr lang="en-US" sz="2000" i="1" dirty="0"/>
              <a:t> </a:t>
            </a:r>
            <a:r>
              <a:rPr lang="en-US" sz="2000" b="1" dirty="0"/>
              <a:t>char</a:t>
            </a:r>
            <a:r>
              <a:rPr lang="en-US" sz="2000" dirty="0"/>
              <a:t>(20) </a:t>
            </a:r>
            <a:r>
              <a:rPr lang="en-US" sz="2000" b="1" dirty="0"/>
              <a:t>not null</a:t>
            </a:r>
          </a:p>
          <a:p>
            <a:pPr lvl="1">
              <a:buFont typeface="Monotype Sorts" charset="2"/>
              <a:buNone/>
            </a:pPr>
            <a:endParaRPr lang="en-US" sz="2000" dirty="0"/>
          </a:p>
          <a:p>
            <a:r>
              <a:rPr lang="en-US" sz="2000" dirty="0"/>
              <a:t>Types and domains are similar.  Domains can have constraints, such as </a:t>
            </a:r>
            <a:r>
              <a:rPr lang="en-US" sz="2000" b="1" dirty="0"/>
              <a:t>not null</a:t>
            </a:r>
            <a:r>
              <a:rPr lang="en-US" sz="2000" dirty="0"/>
              <a:t>, specified on them.</a:t>
            </a:r>
          </a:p>
          <a:p>
            <a:r>
              <a:rPr lang="en-US" sz="2000" b="1" dirty="0"/>
              <a:t>create domain </a:t>
            </a:r>
            <a:r>
              <a:rPr lang="en-US" sz="2000" i="1" dirty="0" err="1"/>
              <a:t>degree_level</a:t>
            </a:r>
            <a:r>
              <a:rPr lang="en-US" sz="2000" i="1" dirty="0"/>
              <a:t> </a:t>
            </a:r>
            <a:r>
              <a:rPr lang="en-US" sz="2000" b="1" dirty="0"/>
              <a:t>varchar</a:t>
            </a:r>
            <a:r>
              <a:rPr lang="en-US" sz="2000" dirty="0"/>
              <a:t>(10)</a:t>
            </a:r>
            <a:br>
              <a:rPr lang="en-US" sz="2000" dirty="0"/>
            </a:br>
            <a:r>
              <a:rPr lang="en-US" sz="2000" b="1" dirty="0"/>
              <a:t>constraint </a:t>
            </a:r>
            <a:r>
              <a:rPr lang="en-US" sz="2000" i="1" dirty="0" err="1"/>
              <a:t>degree_level_test</a:t>
            </a:r>
            <a:r>
              <a:rPr lang="en-US" sz="2000" i="1" dirty="0"/>
              <a:t/>
            </a:r>
            <a:br>
              <a:rPr lang="en-US" sz="2000" i="1" dirty="0"/>
            </a:br>
            <a:r>
              <a:rPr lang="en-US" sz="2000" b="1" dirty="0"/>
              <a:t>check </a:t>
            </a:r>
            <a:r>
              <a:rPr lang="en-US" sz="2000" dirty="0"/>
              <a:t>(</a:t>
            </a:r>
            <a:r>
              <a:rPr lang="en-US" sz="2000" b="1" dirty="0"/>
              <a:t>value in </a:t>
            </a:r>
            <a:r>
              <a:rPr lang="en-US" sz="2000" dirty="0"/>
              <a:t>(’Bachelors’, ’Masters’, ’Doctorate’));</a:t>
            </a:r>
          </a:p>
          <a:p>
            <a:endParaRPr lang="en-US" sz="2000" dirty="0"/>
          </a:p>
        </p:txBody>
      </p:sp>
    </p:spTree>
    <p:extLst>
      <p:ext uri="{BB962C8B-B14F-4D97-AF65-F5344CB8AC3E}">
        <p14:creationId xmlns:p14="http://schemas.microsoft.com/office/powerpoint/2010/main" val="3510901717"/>
      </p:ext>
    </p:extLst>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2674" name="Rectangle 2"/>
          <p:cNvSpPr>
            <a:spLocks noGrp="1" noChangeArrowheads="1"/>
          </p:cNvSpPr>
          <p:nvPr>
            <p:ph type="title"/>
          </p:nvPr>
        </p:nvSpPr>
        <p:spPr/>
        <p:txBody>
          <a:bodyPr/>
          <a:lstStyle/>
          <a:p>
            <a:pPr>
              <a:defRPr/>
            </a:pPr>
            <a:r>
              <a:rPr lang="en-US">
                <a:ea typeface="+mj-ea"/>
              </a:rPr>
              <a:t>Large-Object Types</a:t>
            </a:r>
          </a:p>
        </p:txBody>
      </p:sp>
      <p:sp>
        <p:nvSpPr>
          <p:cNvPr id="76803" name="Rectangle 3"/>
          <p:cNvSpPr>
            <a:spLocks noGrp="1" noChangeArrowheads="1"/>
          </p:cNvSpPr>
          <p:nvPr>
            <p:ph type="body" idx="1"/>
          </p:nvPr>
        </p:nvSpPr>
        <p:spPr/>
        <p:txBody>
          <a:bodyPr/>
          <a:lstStyle/>
          <a:p>
            <a:r>
              <a:rPr lang="en-US" sz="2000" dirty="0"/>
              <a:t>Large objects (photos, videos, CAD files, etc.) are stored as a </a:t>
            </a:r>
            <a:r>
              <a:rPr lang="en-US" sz="2000" i="1" dirty="0"/>
              <a:t>large object</a:t>
            </a:r>
            <a:r>
              <a:rPr lang="en-US" sz="2000" dirty="0"/>
              <a:t>:</a:t>
            </a:r>
          </a:p>
          <a:p>
            <a:pPr lvl="1"/>
            <a:r>
              <a:rPr lang="en-US" sz="2000" b="1" dirty="0">
                <a:solidFill>
                  <a:srgbClr val="000099"/>
                </a:solidFill>
              </a:rPr>
              <a:t>blob</a:t>
            </a:r>
            <a:r>
              <a:rPr lang="en-US" sz="2000" dirty="0"/>
              <a:t>: binary large object -- object is a large collection of </a:t>
            </a:r>
            <a:r>
              <a:rPr lang="en-US" sz="2000" dirty="0" err="1"/>
              <a:t>uninterpreted</a:t>
            </a:r>
            <a:r>
              <a:rPr lang="en-US" sz="2000" dirty="0"/>
              <a:t> binary data (whose interpretation is left to an application outside of the database system)</a:t>
            </a:r>
          </a:p>
          <a:p>
            <a:pPr lvl="1"/>
            <a:r>
              <a:rPr lang="en-US" sz="2000" b="1" dirty="0" err="1">
                <a:solidFill>
                  <a:srgbClr val="000099"/>
                </a:solidFill>
              </a:rPr>
              <a:t>clob</a:t>
            </a:r>
            <a:r>
              <a:rPr lang="en-US" sz="2000" dirty="0"/>
              <a:t>: character large object -- object is a large collection of character data</a:t>
            </a:r>
          </a:p>
          <a:p>
            <a:pPr lvl="1"/>
            <a:r>
              <a:rPr lang="en-US" sz="2000" dirty="0"/>
              <a:t>When a query returns a large object, a pointer is returned rather than the large object itself.</a:t>
            </a:r>
          </a:p>
        </p:txBody>
      </p:sp>
    </p:spTree>
    <p:extLst>
      <p:ext uri="{BB962C8B-B14F-4D97-AF65-F5344CB8AC3E}">
        <p14:creationId xmlns:p14="http://schemas.microsoft.com/office/powerpoint/2010/main" val="1563137617"/>
      </p:ext>
    </p:extLst>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0930" name="Rectangle 2"/>
          <p:cNvSpPr>
            <a:spLocks noGrp="1" noChangeArrowheads="1"/>
          </p:cNvSpPr>
          <p:nvPr>
            <p:ph type="title"/>
          </p:nvPr>
        </p:nvSpPr>
        <p:spPr/>
        <p:txBody>
          <a:bodyPr/>
          <a:lstStyle/>
          <a:p>
            <a:pPr>
              <a:defRPr/>
            </a:pPr>
            <a:r>
              <a:rPr lang="en-US" dirty="0">
                <a:ea typeface="+mj-ea"/>
              </a:rPr>
              <a:t>Authorization</a:t>
            </a:r>
          </a:p>
        </p:txBody>
      </p:sp>
      <p:sp>
        <p:nvSpPr>
          <p:cNvPr id="78851" name="Rectangle 3"/>
          <p:cNvSpPr>
            <a:spLocks noGrp="1" noChangeArrowheads="1"/>
          </p:cNvSpPr>
          <p:nvPr>
            <p:ph type="body" idx="4294967295"/>
          </p:nvPr>
        </p:nvSpPr>
        <p:spPr>
          <a:xfrm>
            <a:off x="230981" y="988457"/>
            <a:ext cx="8614569" cy="2726293"/>
          </a:xfrm>
        </p:spPr>
        <p:txBody>
          <a:bodyPr/>
          <a:lstStyle/>
          <a:p>
            <a:pPr>
              <a:buFont typeface="Monotype Sorts" charset="2"/>
              <a:buNone/>
            </a:pPr>
            <a:r>
              <a:rPr lang="en-US" dirty="0"/>
              <a:t>Forms of authorization on parts of  the database:</a:t>
            </a:r>
          </a:p>
          <a:p>
            <a:pPr>
              <a:lnSpc>
                <a:spcPct val="160000"/>
              </a:lnSpc>
            </a:pPr>
            <a:r>
              <a:rPr lang="en-US" b="1" dirty="0">
                <a:solidFill>
                  <a:srgbClr val="000099"/>
                </a:solidFill>
              </a:rPr>
              <a:t>Read</a:t>
            </a:r>
            <a:r>
              <a:rPr lang="en-US" b="1" dirty="0">
                <a:solidFill>
                  <a:schemeClr val="tx2"/>
                </a:solidFill>
              </a:rPr>
              <a:t> </a:t>
            </a:r>
            <a:r>
              <a:rPr lang="en-US" dirty="0"/>
              <a:t>- allows reading, but not modification of data.</a:t>
            </a:r>
          </a:p>
          <a:p>
            <a:r>
              <a:rPr lang="en-US" b="1" dirty="0">
                <a:solidFill>
                  <a:srgbClr val="000099"/>
                </a:solidFill>
              </a:rPr>
              <a:t>Insert</a:t>
            </a:r>
            <a:r>
              <a:rPr lang="en-US" b="1" dirty="0">
                <a:solidFill>
                  <a:schemeClr val="tx2"/>
                </a:solidFill>
              </a:rPr>
              <a:t> </a:t>
            </a:r>
            <a:r>
              <a:rPr lang="en-US" dirty="0"/>
              <a:t>- allows insertion of new data, but not modification of existing data.</a:t>
            </a:r>
          </a:p>
          <a:p>
            <a:r>
              <a:rPr lang="en-US" b="1" dirty="0">
                <a:solidFill>
                  <a:srgbClr val="000099"/>
                </a:solidFill>
              </a:rPr>
              <a:t>Update</a:t>
            </a:r>
            <a:r>
              <a:rPr lang="en-US" b="1" dirty="0">
                <a:solidFill>
                  <a:schemeClr val="tx2"/>
                </a:solidFill>
              </a:rPr>
              <a:t> </a:t>
            </a:r>
            <a:r>
              <a:rPr lang="en-US" dirty="0"/>
              <a:t>- allows modification, but not deletion of data.</a:t>
            </a:r>
          </a:p>
          <a:p>
            <a:r>
              <a:rPr lang="en-US" b="1" dirty="0">
                <a:solidFill>
                  <a:srgbClr val="000099"/>
                </a:solidFill>
              </a:rPr>
              <a:t>Delete</a:t>
            </a:r>
            <a:r>
              <a:rPr lang="en-US" b="1" dirty="0">
                <a:solidFill>
                  <a:schemeClr val="tx2"/>
                </a:solidFill>
              </a:rPr>
              <a:t> </a:t>
            </a:r>
            <a:r>
              <a:rPr lang="en-US" dirty="0"/>
              <a:t>- allows deletion of data.</a:t>
            </a:r>
          </a:p>
          <a:p>
            <a:pPr>
              <a:buFont typeface="Monotype Sorts" charset="2"/>
              <a:buNone/>
            </a:pPr>
            <a:endParaRPr lang="en-US" dirty="0"/>
          </a:p>
          <a:p>
            <a:pPr>
              <a:buFont typeface="Monotype Sorts" charset="2"/>
              <a:buNone/>
            </a:pPr>
            <a:r>
              <a:rPr lang="en-US" dirty="0"/>
              <a:t>Forms of authorization to modify the database schema</a:t>
            </a:r>
          </a:p>
          <a:p>
            <a:r>
              <a:rPr lang="en-US" b="1" dirty="0">
                <a:solidFill>
                  <a:srgbClr val="000099"/>
                </a:solidFill>
              </a:rPr>
              <a:t>Index</a:t>
            </a:r>
            <a:r>
              <a:rPr lang="en-US" b="1" dirty="0">
                <a:solidFill>
                  <a:schemeClr val="tx2"/>
                </a:solidFill>
              </a:rPr>
              <a:t> </a:t>
            </a:r>
            <a:r>
              <a:rPr lang="en-US" dirty="0"/>
              <a:t>- allows creation and deletion of indices.</a:t>
            </a:r>
          </a:p>
          <a:p>
            <a:r>
              <a:rPr lang="en-US" b="1" dirty="0">
                <a:solidFill>
                  <a:srgbClr val="000099"/>
                </a:solidFill>
              </a:rPr>
              <a:t>Resources</a:t>
            </a:r>
            <a:r>
              <a:rPr lang="en-US" b="1" dirty="0">
                <a:solidFill>
                  <a:schemeClr val="tx2"/>
                </a:solidFill>
              </a:rPr>
              <a:t> </a:t>
            </a:r>
            <a:r>
              <a:rPr lang="en-US" dirty="0"/>
              <a:t>- allows creation of new relations.</a:t>
            </a:r>
          </a:p>
          <a:p>
            <a:r>
              <a:rPr lang="en-US" b="1" dirty="0">
                <a:solidFill>
                  <a:srgbClr val="000099"/>
                </a:solidFill>
              </a:rPr>
              <a:t>Alteration</a:t>
            </a:r>
            <a:r>
              <a:rPr lang="en-US" b="1" dirty="0">
                <a:solidFill>
                  <a:schemeClr val="tx2"/>
                </a:solidFill>
              </a:rPr>
              <a:t> </a:t>
            </a:r>
            <a:r>
              <a:rPr lang="en-US" dirty="0"/>
              <a:t>- allows addition or deletion of attributes in a relation.</a:t>
            </a:r>
          </a:p>
          <a:p>
            <a:r>
              <a:rPr lang="en-US" b="1" dirty="0">
                <a:solidFill>
                  <a:srgbClr val="000099"/>
                </a:solidFill>
              </a:rPr>
              <a:t>Drop</a:t>
            </a:r>
            <a:r>
              <a:rPr lang="en-US" b="1" dirty="0">
                <a:solidFill>
                  <a:schemeClr val="tx2"/>
                </a:solidFill>
              </a:rPr>
              <a:t> </a:t>
            </a:r>
            <a:r>
              <a:rPr lang="en-US" dirty="0"/>
              <a:t>- allows deletion of relations.</a:t>
            </a:r>
          </a:p>
        </p:txBody>
      </p:sp>
    </p:spTree>
    <p:extLst>
      <p:ext uri="{BB962C8B-B14F-4D97-AF65-F5344CB8AC3E}">
        <p14:creationId xmlns:p14="http://schemas.microsoft.com/office/powerpoint/2010/main" val="99896779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4818" name="Rectangle 2"/>
          <p:cNvSpPr>
            <a:spLocks noGrp="1" noChangeArrowheads="1"/>
          </p:cNvSpPr>
          <p:nvPr>
            <p:ph type="title"/>
          </p:nvPr>
        </p:nvSpPr>
        <p:spPr>
          <a:xfrm>
            <a:off x="1760935" y="907256"/>
            <a:ext cx="6057900" cy="457200"/>
          </a:xfrm>
        </p:spPr>
        <p:txBody>
          <a:bodyPr/>
          <a:lstStyle/>
          <a:p>
            <a:pPr>
              <a:defRPr/>
            </a:pPr>
            <a:r>
              <a:rPr lang="en-US" smtClean="0"/>
              <a:t>Set difference of two relations</a:t>
            </a:r>
          </a:p>
        </p:txBody>
      </p:sp>
      <p:sp>
        <p:nvSpPr>
          <p:cNvPr id="46083" name="Rectangle 3"/>
          <p:cNvSpPr>
            <a:spLocks noGrp="1" noChangeArrowheads="1"/>
          </p:cNvSpPr>
          <p:nvPr>
            <p:ph type="body" idx="1"/>
          </p:nvPr>
        </p:nvSpPr>
        <p:spPr>
          <a:xfrm>
            <a:off x="1741886" y="1665685"/>
            <a:ext cx="5145881" cy="251222"/>
          </a:xfrm>
          <a:noFill/>
        </p:spPr>
        <p:txBody>
          <a:bodyPr/>
          <a:lstStyle/>
          <a:p>
            <a:pPr>
              <a:lnSpc>
                <a:spcPct val="90000"/>
              </a:lnSpc>
            </a:pPr>
            <a:r>
              <a:rPr lang="en-US" altLang="en-US" smtClean="0">
                <a:ea typeface="ＭＳ Ｐゴシック" panose="020B0600070205080204" pitchFamily="34" charset="-128"/>
              </a:rPr>
              <a:t>Relations </a:t>
            </a:r>
            <a:r>
              <a:rPr lang="en-US" altLang="en-US" i="1" smtClean="0">
                <a:ea typeface="ＭＳ Ｐゴシック" panose="020B0600070205080204" pitchFamily="34" charset="-128"/>
              </a:rPr>
              <a:t>r</a:t>
            </a:r>
            <a:r>
              <a:rPr lang="en-US" altLang="en-US" smtClean="0">
                <a:ea typeface="ＭＳ Ｐゴシック" panose="020B0600070205080204" pitchFamily="34" charset="-128"/>
              </a:rPr>
              <a:t>, </a:t>
            </a:r>
            <a:r>
              <a:rPr lang="en-US" altLang="en-US" i="1" smtClean="0">
                <a:ea typeface="ＭＳ Ｐゴシック" panose="020B0600070205080204" pitchFamily="34" charset="-128"/>
              </a:rPr>
              <a:t>s</a:t>
            </a:r>
            <a:r>
              <a:rPr lang="en-US" altLang="en-US" smtClean="0">
                <a:ea typeface="ＭＳ Ｐゴシック" panose="020B0600070205080204" pitchFamily="34" charset="-128"/>
              </a:rPr>
              <a:t>:</a:t>
            </a:r>
          </a:p>
        </p:txBody>
      </p:sp>
      <p:sp>
        <p:nvSpPr>
          <p:cNvPr id="46084" name="Rectangle 4"/>
          <p:cNvSpPr>
            <a:spLocks noChangeArrowheads="1"/>
          </p:cNvSpPr>
          <p:nvPr/>
        </p:nvSpPr>
        <p:spPr bwMode="auto">
          <a:xfrm>
            <a:off x="1741885" y="3273030"/>
            <a:ext cx="5272088" cy="6917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35000"/>
              </a:spcBef>
              <a:buClr>
                <a:schemeClr val="tx2"/>
              </a:buClr>
              <a:buSzPct val="90000"/>
              <a:buFont typeface="Monotype Sorts" charset="2"/>
              <a:buChar char="n"/>
              <a:defRPr kumimoji="1">
                <a:solidFill>
                  <a:schemeClr val="tx1"/>
                </a:solidFill>
                <a:latin typeface="Helvetica" panose="020B0604020202020204" pitchFamily="34" charset="0"/>
                <a:ea typeface="ＭＳ Ｐゴシック" panose="020B0600070205080204" pitchFamily="34" charset="-128"/>
              </a:defRPr>
            </a:lvl1pPr>
            <a:lvl2pPr marL="742950" indent="-285750">
              <a:spcBef>
                <a:spcPct val="35000"/>
              </a:spcBef>
              <a:buClr>
                <a:schemeClr val="folHlink"/>
              </a:buClr>
              <a:buSzPct val="80000"/>
              <a:buFont typeface="Monotype Sorts" charset="2"/>
              <a:buChar char="l"/>
              <a:defRPr kumimoji="1">
                <a:solidFill>
                  <a:schemeClr val="tx1"/>
                </a:solidFill>
                <a:latin typeface="Helvetica" panose="020B0604020202020204" pitchFamily="34" charset="0"/>
                <a:ea typeface="ＭＳ Ｐゴシック"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ＭＳ Ｐゴシック"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ＭＳ Ｐゴシック"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ＭＳ Ｐゴシック" panose="020B0600070205080204" pitchFamily="34" charset="-128"/>
              </a:defRPr>
            </a:lvl9pPr>
          </a:lstStyle>
          <a:p>
            <a:pPr eaLnBrk="0" fontAlgn="base" hangingPunct="0">
              <a:lnSpc>
                <a:spcPct val="90000"/>
              </a:lnSpc>
              <a:spcAft>
                <a:spcPct val="0"/>
              </a:spcAft>
              <a:buClr>
                <a:srgbClr val="CC3300"/>
              </a:buClr>
            </a:pPr>
            <a:r>
              <a:rPr lang="en-US" altLang="en-US" sz="1200" i="1">
                <a:solidFill>
                  <a:srgbClr val="000000"/>
                </a:solidFill>
              </a:rPr>
              <a:t>r  </a:t>
            </a:r>
            <a:r>
              <a:rPr lang="en-US" altLang="en-US" sz="1200" i="1">
                <a:solidFill>
                  <a:srgbClr val="000000"/>
                </a:solidFill>
                <a:sym typeface="Symbol" panose="05050102010706020507" pitchFamily="18" charset="2"/>
              </a:rPr>
              <a:t>– s</a:t>
            </a:r>
            <a:r>
              <a:rPr lang="en-US" altLang="en-US" sz="1200" i="1">
                <a:solidFill>
                  <a:srgbClr val="000000"/>
                </a:solidFill>
              </a:rPr>
              <a:t>:</a:t>
            </a:r>
          </a:p>
        </p:txBody>
      </p:sp>
      <p:pic>
        <p:nvPicPr>
          <p:cNvPr id="4608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33750" y="1765697"/>
            <a:ext cx="1915716" cy="24229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94558767"/>
      </p:ext>
    </p:extLst>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978" name="Rectangle 2"/>
          <p:cNvSpPr>
            <a:spLocks noGrp="1" noChangeArrowheads="1"/>
          </p:cNvSpPr>
          <p:nvPr>
            <p:ph type="title"/>
          </p:nvPr>
        </p:nvSpPr>
        <p:spPr/>
        <p:txBody>
          <a:bodyPr/>
          <a:lstStyle/>
          <a:p>
            <a:pPr>
              <a:defRPr/>
            </a:pPr>
            <a:r>
              <a:rPr lang="en-US" dirty="0">
                <a:ea typeface="+mj-ea"/>
              </a:rPr>
              <a:t>Authorization Specification in SQL</a:t>
            </a:r>
          </a:p>
        </p:txBody>
      </p:sp>
      <p:sp>
        <p:nvSpPr>
          <p:cNvPr id="80899" name="Rectangle 3"/>
          <p:cNvSpPr>
            <a:spLocks noGrp="1" noChangeArrowheads="1"/>
          </p:cNvSpPr>
          <p:nvPr>
            <p:ph type="body" idx="4294967295"/>
          </p:nvPr>
        </p:nvSpPr>
        <p:spPr>
          <a:xfrm>
            <a:off x="297180" y="960120"/>
            <a:ext cx="8548370" cy="5543550"/>
          </a:xfrm>
        </p:spPr>
        <p:txBody>
          <a:bodyPr/>
          <a:lstStyle/>
          <a:p>
            <a:r>
              <a:rPr lang="en-US" dirty="0"/>
              <a:t>The </a:t>
            </a:r>
            <a:r>
              <a:rPr lang="en-US" b="1" dirty="0">
                <a:solidFill>
                  <a:srgbClr val="000099"/>
                </a:solidFill>
              </a:rPr>
              <a:t>grant</a:t>
            </a:r>
            <a:r>
              <a:rPr lang="en-US" dirty="0"/>
              <a:t> statement is used to confer authorization</a:t>
            </a:r>
            <a:endParaRPr lang="en-US" dirty="0" smtClean="0"/>
          </a:p>
          <a:p>
            <a:pPr>
              <a:buFont typeface="Monotype Sorts" charset="2"/>
              <a:buNone/>
            </a:pPr>
            <a:r>
              <a:rPr lang="en-US" dirty="0" smtClean="0"/>
              <a:t>		</a:t>
            </a:r>
            <a:r>
              <a:rPr lang="en-US" b="1" dirty="0"/>
              <a:t>grant</a:t>
            </a:r>
            <a:r>
              <a:rPr lang="en-US" dirty="0"/>
              <a:t> &lt;privilege list&gt;</a:t>
            </a:r>
            <a:endParaRPr lang="en-US" dirty="0" smtClean="0"/>
          </a:p>
          <a:p>
            <a:pPr>
              <a:buFont typeface="Monotype Sorts" charset="2"/>
              <a:buNone/>
            </a:pPr>
            <a:r>
              <a:rPr lang="en-US" dirty="0" smtClean="0"/>
              <a:t>		</a:t>
            </a:r>
            <a:r>
              <a:rPr lang="en-US" b="1" dirty="0"/>
              <a:t>on </a:t>
            </a:r>
            <a:r>
              <a:rPr lang="en-US" dirty="0"/>
              <a:t>&lt;relation name or view name&gt; </a:t>
            </a:r>
            <a:r>
              <a:rPr lang="en-US" b="1" dirty="0"/>
              <a:t>to</a:t>
            </a:r>
            <a:r>
              <a:rPr lang="en-US" dirty="0"/>
              <a:t> &lt;user list&gt;</a:t>
            </a:r>
            <a:endParaRPr lang="en-US" dirty="0" smtClean="0"/>
          </a:p>
          <a:p>
            <a:r>
              <a:rPr lang="en-US" dirty="0"/>
              <a:t>&lt;user list&gt; is:</a:t>
            </a:r>
            <a:endParaRPr lang="en-US" dirty="0" smtClean="0"/>
          </a:p>
          <a:p>
            <a:pPr lvl="1"/>
            <a:r>
              <a:rPr lang="en-US" sz="2000" dirty="0"/>
              <a:t>a user-id</a:t>
            </a:r>
            <a:endParaRPr lang="en-US" sz="2000" dirty="0" smtClean="0"/>
          </a:p>
          <a:p>
            <a:pPr lvl="1"/>
            <a:r>
              <a:rPr lang="en-US" sz="2000" b="1" dirty="0"/>
              <a:t>public</a:t>
            </a:r>
            <a:r>
              <a:rPr lang="en-US" sz="2000" dirty="0"/>
              <a:t>, which allows all valid users the privilege granted</a:t>
            </a:r>
            <a:endParaRPr lang="en-US" sz="2000" dirty="0" smtClean="0"/>
          </a:p>
          <a:p>
            <a:pPr lvl="1"/>
            <a:r>
              <a:rPr lang="en-US" sz="2000" dirty="0"/>
              <a:t>A role (more on this later)</a:t>
            </a:r>
            <a:endParaRPr lang="en-US" sz="2000" dirty="0" smtClean="0"/>
          </a:p>
          <a:p>
            <a:r>
              <a:rPr lang="en-US" dirty="0"/>
              <a:t>Granting a privilege on a view does not imply granting any privileges on the underlying relations.</a:t>
            </a:r>
            <a:endParaRPr lang="en-US" dirty="0" smtClean="0"/>
          </a:p>
          <a:p>
            <a:r>
              <a:rPr lang="en-US" dirty="0"/>
              <a:t>The grantor of the privilege must already hold the privilege on the specified item (or be the database administrator).</a:t>
            </a:r>
            <a:endParaRPr lang="en-US" dirty="0" smtClean="0"/>
          </a:p>
        </p:txBody>
      </p:sp>
    </p:spTree>
    <p:extLst>
      <p:ext uri="{BB962C8B-B14F-4D97-AF65-F5344CB8AC3E}">
        <p14:creationId xmlns:p14="http://schemas.microsoft.com/office/powerpoint/2010/main" val="2335976938"/>
      </p:ext>
    </p:extLst>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5026" name="Rectangle 2"/>
          <p:cNvSpPr>
            <a:spLocks noGrp="1" noChangeArrowheads="1"/>
          </p:cNvSpPr>
          <p:nvPr>
            <p:ph type="title"/>
          </p:nvPr>
        </p:nvSpPr>
        <p:spPr/>
        <p:txBody>
          <a:bodyPr/>
          <a:lstStyle/>
          <a:p>
            <a:pPr>
              <a:defRPr/>
            </a:pPr>
            <a:r>
              <a:rPr lang="en-US">
                <a:ea typeface="+mj-ea"/>
              </a:rPr>
              <a:t>Privileges in SQL</a:t>
            </a:r>
          </a:p>
        </p:txBody>
      </p:sp>
      <p:sp>
        <p:nvSpPr>
          <p:cNvPr id="82947" name="Rectangle 3"/>
          <p:cNvSpPr>
            <a:spLocks noGrp="1" noChangeArrowheads="1"/>
          </p:cNvSpPr>
          <p:nvPr>
            <p:ph type="body" idx="4294967295"/>
          </p:nvPr>
        </p:nvSpPr>
        <p:spPr>
          <a:xfrm>
            <a:off x="217170" y="994410"/>
            <a:ext cx="8538210" cy="5326380"/>
          </a:xfrm>
        </p:spPr>
        <p:txBody>
          <a:bodyPr/>
          <a:lstStyle/>
          <a:p>
            <a:r>
              <a:rPr lang="en-US" b="1" dirty="0">
                <a:solidFill>
                  <a:srgbClr val="000099"/>
                </a:solidFill>
              </a:rPr>
              <a:t>select</a:t>
            </a:r>
            <a:r>
              <a:rPr lang="en-US" b="1" dirty="0"/>
              <a:t>:</a:t>
            </a:r>
            <a:r>
              <a:rPr lang="en-US" dirty="0"/>
              <a:t> allows read access to </a:t>
            </a:r>
            <a:r>
              <a:rPr lang="en-US" dirty="0" err="1"/>
              <a:t>relation,or</a:t>
            </a:r>
            <a:r>
              <a:rPr lang="en-US" dirty="0"/>
              <a:t> the ability to query using the view</a:t>
            </a:r>
            <a:endParaRPr lang="en-US" dirty="0" smtClean="0"/>
          </a:p>
          <a:p>
            <a:pPr lvl="1"/>
            <a:r>
              <a:rPr lang="en-US" sz="2000" dirty="0"/>
              <a:t>Example: grant users </a:t>
            </a:r>
            <a:r>
              <a:rPr lang="en-US" sz="2000" i="1" dirty="0"/>
              <a:t>U</a:t>
            </a:r>
            <a:r>
              <a:rPr lang="en-US" sz="2000" baseline="-25000" dirty="0"/>
              <a:t>1</a:t>
            </a:r>
            <a:r>
              <a:rPr lang="en-US" sz="2000" dirty="0"/>
              <a:t>, </a:t>
            </a:r>
            <a:r>
              <a:rPr lang="en-US" sz="2000" i="1" dirty="0"/>
              <a:t>U</a:t>
            </a:r>
            <a:r>
              <a:rPr lang="en-US" sz="2000" baseline="-25000" dirty="0"/>
              <a:t>2</a:t>
            </a:r>
            <a:r>
              <a:rPr lang="en-US" sz="2000" dirty="0"/>
              <a:t>, and </a:t>
            </a:r>
            <a:r>
              <a:rPr lang="en-US" sz="2000" i="1" dirty="0"/>
              <a:t>U</a:t>
            </a:r>
            <a:r>
              <a:rPr lang="en-US" sz="2000" baseline="-25000" dirty="0"/>
              <a:t>3</a:t>
            </a:r>
            <a:r>
              <a:rPr lang="en-US" sz="2000" dirty="0"/>
              <a:t> </a:t>
            </a:r>
            <a:r>
              <a:rPr lang="en-US" sz="2000" b="1" dirty="0"/>
              <a:t>select</a:t>
            </a:r>
            <a:r>
              <a:rPr lang="en-US" sz="2000" dirty="0"/>
              <a:t> authorization on the</a:t>
            </a:r>
            <a:r>
              <a:rPr lang="en-US" sz="2000" dirty="0" smtClean="0"/>
              <a:t> </a:t>
            </a:r>
            <a:r>
              <a:rPr lang="en-US" sz="2000" i="1" dirty="0"/>
              <a:t>instructor</a:t>
            </a:r>
            <a:r>
              <a:rPr lang="en-US" sz="2000" i="1" dirty="0" smtClean="0"/>
              <a:t> </a:t>
            </a:r>
            <a:r>
              <a:rPr lang="en-US" sz="2000" dirty="0"/>
              <a:t>relation:</a:t>
            </a:r>
            <a:endParaRPr lang="en-US" sz="2000" dirty="0" smtClean="0"/>
          </a:p>
          <a:p>
            <a:pPr>
              <a:buFont typeface="Monotype Sorts" charset="2"/>
              <a:buNone/>
            </a:pPr>
            <a:r>
              <a:rPr lang="en-US" dirty="0" smtClean="0"/>
              <a:t>			</a:t>
            </a:r>
            <a:r>
              <a:rPr lang="en-US" b="1" dirty="0"/>
              <a:t>grant select on </a:t>
            </a:r>
            <a:r>
              <a:rPr lang="en-US" i="1" dirty="0"/>
              <a:t>instructor </a:t>
            </a:r>
            <a:r>
              <a:rPr lang="en-US" b="1" dirty="0"/>
              <a:t>to </a:t>
            </a:r>
            <a:r>
              <a:rPr lang="en-US" i="1" dirty="0"/>
              <a:t>U</a:t>
            </a:r>
            <a:r>
              <a:rPr lang="en-US" baseline="-25000" dirty="0"/>
              <a:t>1</a:t>
            </a:r>
            <a:r>
              <a:rPr lang="en-US" i="1" dirty="0"/>
              <a:t>, U</a:t>
            </a:r>
            <a:r>
              <a:rPr lang="en-US" baseline="-25000" dirty="0"/>
              <a:t>2</a:t>
            </a:r>
            <a:r>
              <a:rPr lang="en-US" i="1" dirty="0"/>
              <a:t>, U</a:t>
            </a:r>
            <a:r>
              <a:rPr lang="en-US" baseline="-25000" dirty="0"/>
              <a:t>3</a:t>
            </a:r>
            <a:endParaRPr lang="en-US" dirty="0" smtClean="0"/>
          </a:p>
          <a:p>
            <a:r>
              <a:rPr lang="en-US" b="1" dirty="0">
                <a:solidFill>
                  <a:srgbClr val="000099"/>
                </a:solidFill>
              </a:rPr>
              <a:t>insert</a:t>
            </a:r>
            <a:r>
              <a:rPr lang="en-US" dirty="0"/>
              <a:t>: the ability to insert tuples</a:t>
            </a:r>
            <a:endParaRPr lang="en-US" dirty="0" smtClean="0"/>
          </a:p>
          <a:p>
            <a:r>
              <a:rPr lang="en-US" b="1" dirty="0">
                <a:solidFill>
                  <a:srgbClr val="000099"/>
                </a:solidFill>
              </a:rPr>
              <a:t>update</a:t>
            </a:r>
            <a:r>
              <a:rPr lang="en-US" dirty="0"/>
              <a:t>: the ability  to update using the SQL update statement</a:t>
            </a:r>
            <a:endParaRPr lang="en-US" dirty="0" smtClean="0"/>
          </a:p>
          <a:p>
            <a:r>
              <a:rPr lang="en-US" b="1" dirty="0">
                <a:solidFill>
                  <a:srgbClr val="000099"/>
                </a:solidFill>
              </a:rPr>
              <a:t>delete</a:t>
            </a:r>
            <a:r>
              <a:rPr lang="en-US" dirty="0"/>
              <a:t>: the ability to delete tuples.</a:t>
            </a:r>
            <a:endParaRPr lang="en-US" dirty="0" smtClean="0"/>
          </a:p>
          <a:p>
            <a:r>
              <a:rPr lang="en-US" b="1" dirty="0">
                <a:solidFill>
                  <a:srgbClr val="000099"/>
                </a:solidFill>
              </a:rPr>
              <a:t>all</a:t>
            </a:r>
            <a:r>
              <a:rPr lang="en-US" b="1" dirty="0">
                <a:solidFill>
                  <a:schemeClr val="tx2"/>
                </a:solidFill>
              </a:rPr>
              <a:t> </a:t>
            </a:r>
            <a:r>
              <a:rPr lang="en-US" b="1" dirty="0">
                <a:solidFill>
                  <a:srgbClr val="000099"/>
                </a:solidFill>
              </a:rPr>
              <a:t>privileges</a:t>
            </a:r>
            <a:r>
              <a:rPr lang="en-US" dirty="0"/>
              <a:t>: used as a short form for all the allowable privileges</a:t>
            </a:r>
            <a:endParaRPr lang="en-US" dirty="0" smtClean="0"/>
          </a:p>
        </p:txBody>
      </p:sp>
    </p:spTree>
    <p:extLst>
      <p:ext uri="{BB962C8B-B14F-4D97-AF65-F5344CB8AC3E}">
        <p14:creationId xmlns:p14="http://schemas.microsoft.com/office/powerpoint/2010/main" val="2101787557"/>
      </p:ext>
    </p:extLst>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7074" name="Rectangle 2"/>
          <p:cNvSpPr>
            <a:spLocks noGrp="1" noChangeArrowheads="1"/>
          </p:cNvSpPr>
          <p:nvPr>
            <p:ph type="title"/>
          </p:nvPr>
        </p:nvSpPr>
        <p:spPr/>
        <p:txBody>
          <a:bodyPr/>
          <a:lstStyle/>
          <a:p>
            <a:pPr>
              <a:defRPr/>
            </a:pPr>
            <a:r>
              <a:rPr lang="en-US" dirty="0">
                <a:ea typeface="+mj-ea"/>
              </a:rPr>
              <a:t>Revoking Authorization in SQL</a:t>
            </a:r>
          </a:p>
        </p:txBody>
      </p:sp>
      <p:sp>
        <p:nvSpPr>
          <p:cNvPr id="84995" name="Rectangle 3"/>
          <p:cNvSpPr>
            <a:spLocks noGrp="1" noChangeArrowheads="1"/>
          </p:cNvSpPr>
          <p:nvPr>
            <p:ph type="body" idx="4294967295"/>
          </p:nvPr>
        </p:nvSpPr>
        <p:spPr>
          <a:xfrm>
            <a:off x="228600" y="925830"/>
            <a:ext cx="8616950" cy="5520690"/>
          </a:xfrm>
        </p:spPr>
        <p:txBody>
          <a:bodyPr/>
          <a:lstStyle/>
          <a:p>
            <a:r>
              <a:rPr lang="en-US" dirty="0"/>
              <a:t>The </a:t>
            </a:r>
            <a:r>
              <a:rPr lang="en-US" b="1" dirty="0">
                <a:solidFill>
                  <a:srgbClr val="000099"/>
                </a:solidFill>
              </a:rPr>
              <a:t>revoke</a:t>
            </a:r>
            <a:r>
              <a:rPr lang="en-US" b="1" dirty="0"/>
              <a:t> </a:t>
            </a:r>
            <a:r>
              <a:rPr lang="en-US" dirty="0"/>
              <a:t>statement is used to revoke authorization.</a:t>
            </a:r>
            <a:endParaRPr lang="en-US" dirty="0" smtClean="0"/>
          </a:p>
          <a:p>
            <a:pPr lvl="1">
              <a:buFont typeface="Monotype Sorts" charset="2"/>
              <a:buNone/>
            </a:pPr>
            <a:r>
              <a:rPr lang="en-US" sz="2000" b="1" dirty="0"/>
              <a:t>revoke </a:t>
            </a:r>
            <a:r>
              <a:rPr lang="en-US" sz="2000" dirty="0"/>
              <a:t>&lt;privilege list&gt;</a:t>
            </a:r>
            <a:endParaRPr lang="en-US" sz="2000" dirty="0" smtClean="0"/>
          </a:p>
          <a:p>
            <a:pPr lvl="1">
              <a:buFont typeface="Monotype Sorts" charset="2"/>
              <a:buNone/>
            </a:pPr>
            <a:r>
              <a:rPr lang="en-US" sz="2000" b="1" dirty="0"/>
              <a:t>on </a:t>
            </a:r>
            <a:r>
              <a:rPr lang="en-US" sz="2000" dirty="0"/>
              <a:t>&lt;relation name or view name&gt; </a:t>
            </a:r>
            <a:r>
              <a:rPr lang="en-US" sz="2000" b="1" dirty="0"/>
              <a:t>from </a:t>
            </a:r>
            <a:r>
              <a:rPr lang="en-US" sz="2000" dirty="0"/>
              <a:t>&lt;user list&gt;</a:t>
            </a:r>
            <a:endParaRPr lang="en-US" sz="2000" dirty="0" smtClean="0"/>
          </a:p>
          <a:p>
            <a:r>
              <a:rPr lang="en-US" dirty="0"/>
              <a:t>Example:</a:t>
            </a:r>
            <a:endParaRPr lang="en-US" dirty="0" smtClean="0"/>
          </a:p>
          <a:p>
            <a:pPr lvl="1">
              <a:buFont typeface="Monotype Sorts" charset="2"/>
              <a:buNone/>
            </a:pPr>
            <a:r>
              <a:rPr lang="en-US" sz="2000" b="1" dirty="0"/>
              <a:t>revoke select on </a:t>
            </a:r>
            <a:r>
              <a:rPr lang="en-US" sz="2000" i="1" dirty="0"/>
              <a:t>branch  </a:t>
            </a:r>
            <a:r>
              <a:rPr lang="en-US" sz="2000" b="1" dirty="0"/>
              <a:t>from </a:t>
            </a:r>
            <a:r>
              <a:rPr lang="en-US" sz="2000" i="1" dirty="0"/>
              <a:t>U</a:t>
            </a:r>
            <a:r>
              <a:rPr lang="en-US" sz="2000" i="1" baseline="-25000" dirty="0"/>
              <a:t>1</a:t>
            </a:r>
            <a:r>
              <a:rPr lang="en-US" sz="2000" i="1" dirty="0"/>
              <a:t>, U</a:t>
            </a:r>
            <a:r>
              <a:rPr lang="en-US" sz="2000" i="1" baseline="-25000" dirty="0"/>
              <a:t>2</a:t>
            </a:r>
            <a:r>
              <a:rPr lang="en-US" sz="2000" i="1" dirty="0"/>
              <a:t>, U</a:t>
            </a:r>
            <a:r>
              <a:rPr lang="en-US" sz="2000" i="1" baseline="-25000" dirty="0"/>
              <a:t>3</a:t>
            </a:r>
            <a:endParaRPr lang="en-US" sz="2000" i="1" baseline="-25000" dirty="0" smtClean="0"/>
          </a:p>
          <a:p>
            <a:r>
              <a:rPr lang="en-US" dirty="0"/>
              <a:t>&lt;privilege-list&gt; may be </a:t>
            </a:r>
            <a:r>
              <a:rPr lang="en-US" b="1" dirty="0"/>
              <a:t>all </a:t>
            </a:r>
            <a:r>
              <a:rPr lang="en-US" dirty="0"/>
              <a:t>to revoke all privileges the </a:t>
            </a:r>
            <a:r>
              <a:rPr lang="en-US" dirty="0" err="1"/>
              <a:t>revokee</a:t>
            </a:r>
            <a:r>
              <a:rPr lang="en-US" dirty="0"/>
              <a:t> may hold.</a:t>
            </a:r>
            <a:endParaRPr lang="en-US" dirty="0" smtClean="0"/>
          </a:p>
          <a:p>
            <a:r>
              <a:rPr lang="en-US" dirty="0"/>
              <a:t>If &lt;</a:t>
            </a:r>
            <a:r>
              <a:rPr lang="en-US" dirty="0" err="1"/>
              <a:t>revokee</a:t>
            </a:r>
            <a:r>
              <a:rPr lang="en-US" dirty="0"/>
              <a:t>-list&gt; includes </a:t>
            </a:r>
            <a:r>
              <a:rPr lang="en-US" b="1" dirty="0"/>
              <a:t>public, </a:t>
            </a:r>
            <a:r>
              <a:rPr lang="en-US" dirty="0"/>
              <a:t>all users lose the privilege except those granted it explicitly.</a:t>
            </a:r>
            <a:endParaRPr lang="en-US" dirty="0" smtClean="0"/>
          </a:p>
          <a:p>
            <a:r>
              <a:rPr lang="en-US" dirty="0"/>
              <a:t>If the same privilege was granted twice to the same user by different grantees, the user may retain the privilege after the revocation.</a:t>
            </a:r>
            <a:endParaRPr lang="en-US" dirty="0" smtClean="0"/>
          </a:p>
          <a:p>
            <a:r>
              <a:rPr lang="en-US" dirty="0"/>
              <a:t>All privileges that depend on the privilege being revoked are also revoked.</a:t>
            </a:r>
            <a:endParaRPr lang="en-US" dirty="0" smtClean="0"/>
          </a:p>
          <a:p>
            <a:pPr>
              <a:buFont typeface="Monotype Sorts" charset="2"/>
              <a:buNone/>
            </a:pPr>
            <a:endParaRPr lang="en-US" dirty="0" smtClean="0"/>
          </a:p>
        </p:txBody>
      </p:sp>
    </p:spTree>
    <p:extLst>
      <p:ext uri="{BB962C8B-B14F-4D97-AF65-F5344CB8AC3E}">
        <p14:creationId xmlns:p14="http://schemas.microsoft.com/office/powerpoint/2010/main" val="2291330953"/>
      </p:ext>
    </p:extLst>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4" name="Rectangle 4"/>
          <p:cNvSpPr>
            <a:spLocks noGrp="1" noChangeArrowheads="1"/>
          </p:cNvSpPr>
          <p:nvPr>
            <p:ph type="title"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mtClean="0">
                <a:effectLst/>
              </a:rPr>
              <a:t>Roles</a:t>
            </a:r>
          </a:p>
        </p:txBody>
      </p:sp>
      <p:sp>
        <p:nvSpPr>
          <p:cNvPr id="87045" name="Rectangle 5"/>
          <p:cNvSpPr>
            <a:spLocks noGrp="1" noChangeArrowheads="1"/>
          </p:cNvSpPr>
          <p:nvPr>
            <p:ph type="body" idx="4294967295"/>
          </p:nvPr>
        </p:nvSpPr>
        <p:spPr/>
        <p:txBody>
          <a:bodyPr/>
          <a:lstStyle/>
          <a:p>
            <a:r>
              <a:rPr lang="en-US" b="1" dirty="0" smtClean="0">
                <a:solidFill>
                  <a:srgbClr val="000099"/>
                </a:solidFill>
              </a:rPr>
              <a:t>create role</a:t>
            </a:r>
            <a:r>
              <a:rPr lang="en-US" dirty="0" smtClean="0"/>
              <a:t> instructor;</a:t>
            </a:r>
          </a:p>
          <a:p>
            <a:r>
              <a:rPr lang="en-US" b="1" dirty="0" smtClean="0"/>
              <a:t>grant</a:t>
            </a:r>
            <a:r>
              <a:rPr lang="en-US" dirty="0" smtClean="0"/>
              <a:t> </a:t>
            </a:r>
            <a:r>
              <a:rPr lang="en-US" i="1" dirty="0" smtClean="0"/>
              <a:t>instructor</a:t>
            </a:r>
            <a:r>
              <a:rPr lang="en-US" b="1" dirty="0" smtClean="0"/>
              <a:t> to Amit;</a:t>
            </a:r>
            <a:endParaRPr lang="en-US" dirty="0" smtClean="0"/>
          </a:p>
          <a:p>
            <a:r>
              <a:rPr lang="en-US" dirty="0" smtClean="0"/>
              <a:t>Privileges can be granted to roles:</a:t>
            </a:r>
          </a:p>
          <a:p>
            <a:pPr lvl="1"/>
            <a:r>
              <a:rPr lang="en-US" sz="2000" b="1" dirty="0" smtClean="0"/>
              <a:t>grant</a:t>
            </a:r>
            <a:r>
              <a:rPr lang="en-US" sz="2000" dirty="0" smtClean="0"/>
              <a:t> </a:t>
            </a:r>
            <a:r>
              <a:rPr lang="en-US" sz="2000" b="1" dirty="0" smtClean="0"/>
              <a:t>select</a:t>
            </a:r>
            <a:r>
              <a:rPr lang="en-US" sz="2000" dirty="0" smtClean="0"/>
              <a:t> </a:t>
            </a:r>
            <a:r>
              <a:rPr lang="en-US" sz="2000" b="1" dirty="0" smtClean="0"/>
              <a:t>on</a:t>
            </a:r>
            <a:r>
              <a:rPr lang="en-US" sz="2000" dirty="0" smtClean="0"/>
              <a:t> </a:t>
            </a:r>
            <a:r>
              <a:rPr lang="en-US" sz="2000" i="1" dirty="0" smtClean="0"/>
              <a:t>takes</a:t>
            </a:r>
            <a:r>
              <a:rPr lang="en-US" sz="2000" dirty="0" smtClean="0"/>
              <a:t> </a:t>
            </a:r>
            <a:r>
              <a:rPr lang="en-US" sz="2000" b="1" dirty="0" smtClean="0"/>
              <a:t>to</a:t>
            </a:r>
            <a:r>
              <a:rPr lang="en-US" sz="2000" dirty="0" smtClean="0"/>
              <a:t> </a:t>
            </a:r>
            <a:r>
              <a:rPr lang="en-US" sz="2000" i="1" dirty="0" smtClean="0"/>
              <a:t>instructor</a:t>
            </a:r>
            <a:r>
              <a:rPr lang="en-US" sz="2000" dirty="0" smtClean="0"/>
              <a:t>;</a:t>
            </a:r>
          </a:p>
          <a:p>
            <a:r>
              <a:rPr lang="en-US" dirty="0" smtClean="0"/>
              <a:t>Roles can be granted to users, as well as to other roles</a:t>
            </a:r>
          </a:p>
          <a:p>
            <a:pPr lvl="1"/>
            <a:r>
              <a:rPr lang="en-US" sz="2000" b="1" dirty="0" smtClean="0"/>
              <a:t>create</a:t>
            </a:r>
            <a:r>
              <a:rPr lang="en-US" sz="2000" dirty="0" smtClean="0"/>
              <a:t> </a:t>
            </a:r>
            <a:r>
              <a:rPr lang="en-US" sz="2000" b="1" dirty="0" smtClean="0"/>
              <a:t>role</a:t>
            </a:r>
            <a:r>
              <a:rPr lang="en-US" sz="2000" dirty="0" smtClean="0"/>
              <a:t> </a:t>
            </a:r>
            <a:r>
              <a:rPr lang="en-US" sz="2000" i="1" dirty="0" err="1" smtClean="0"/>
              <a:t>teaching_assistant</a:t>
            </a:r>
            <a:endParaRPr lang="en-US" sz="2000" i="1" dirty="0" smtClean="0"/>
          </a:p>
          <a:p>
            <a:pPr lvl="1"/>
            <a:r>
              <a:rPr lang="en-US" sz="2000" b="1" dirty="0" smtClean="0"/>
              <a:t>grant</a:t>
            </a:r>
            <a:r>
              <a:rPr lang="en-US" sz="2000" dirty="0" smtClean="0"/>
              <a:t> </a:t>
            </a:r>
            <a:r>
              <a:rPr lang="en-US" sz="2000" i="1" dirty="0" err="1" smtClean="0"/>
              <a:t>teaching_assistant</a:t>
            </a:r>
            <a:r>
              <a:rPr lang="en-US" sz="2000" dirty="0" smtClean="0"/>
              <a:t> </a:t>
            </a:r>
            <a:r>
              <a:rPr lang="en-US" sz="2000" b="1" dirty="0" smtClean="0"/>
              <a:t>to</a:t>
            </a:r>
            <a:r>
              <a:rPr lang="en-US" sz="2000" dirty="0" smtClean="0"/>
              <a:t> </a:t>
            </a:r>
            <a:r>
              <a:rPr lang="en-US" sz="2000" i="1" dirty="0" smtClean="0"/>
              <a:t>instructor</a:t>
            </a:r>
            <a:r>
              <a:rPr lang="en-US" sz="2000" dirty="0" smtClean="0"/>
              <a:t>;</a:t>
            </a:r>
          </a:p>
          <a:p>
            <a:pPr lvl="2"/>
            <a:r>
              <a:rPr lang="en-US" sz="2000" i="1" dirty="0" smtClean="0"/>
              <a:t>Instructor</a:t>
            </a:r>
            <a:r>
              <a:rPr lang="en-US" sz="2000" dirty="0" smtClean="0"/>
              <a:t> inherits all privileges of </a:t>
            </a:r>
            <a:r>
              <a:rPr lang="en-US" sz="2000" i="1" dirty="0" err="1" smtClean="0"/>
              <a:t>teaching_assistant</a:t>
            </a:r>
            <a:endParaRPr lang="en-US" sz="2000" i="1" dirty="0" smtClean="0"/>
          </a:p>
          <a:p>
            <a:r>
              <a:rPr lang="en-US" dirty="0" smtClean="0"/>
              <a:t>Chain of roles</a:t>
            </a:r>
          </a:p>
          <a:p>
            <a:pPr lvl="1"/>
            <a:r>
              <a:rPr lang="en-US" sz="2000" b="1" dirty="0" smtClean="0"/>
              <a:t>create</a:t>
            </a:r>
            <a:r>
              <a:rPr lang="en-US" sz="2000" dirty="0" smtClean="0"/>
              <a:t> </a:t>
            </a:r>
            <a:r>
              <a:rPr lang="en-US" sz="2000" b="1" dirty="0" smtClean="0"/>
              <a:t>role</a:t>
            </a:r>
            <a:r>
              <a:rPr lang="en-US" sz="2000" dirty="0" smtClean="0"/>
              <a:t> </a:t>
            </a:r>
            <a:r>
              <a:rPr lang="en-US" sz="2000" i="1" dirty="0" smtClean="0"/>
              <a:t>dean</a:t>
            </a:r>
            <a:r>
              <a:rPr lang="en-US" sz="2000" dirty="0" smtClean="0"/>
              <a:t>;</a:t>
            </a:r>
          </a:p>
          <a:p>
            <a:pPr lvl="1"/>
            <a:r>
              <a:rPr lang="en-US" sz="2000" b="1" dirty="0" smtClean="0"/>
              <a:t>grant</a:t>
            </a:r>
            <a:r>
              <a:rPr lang="en-US" sz="2000" dirty="0" smtClean="0"/>
              <a:t> </a:t>
            </a:r>
            <a:r>
              <a:rPr lang="en-US" sz="2000" i="1" dirty="0" smtClean="0"/>
              <a:t>instructor</a:t>
            </a:r>
            <a:r>
              <a:rPr lang="en-US" sz="2000" dirty="0" smtClean="0"/>
              <a:t> </a:t>
            </a:r>
            <a:r>
              <a:rPr lang="en-US" sz="2000" b="1" dirty="0" smtClean="0"/>
              <a:t>to</a:t>
            </a:r>
            <a:r>
              <a:rPr lang="en-US" sz="2000" dirty="0" smtClean="0"/>
              <a:t> </a:t>
            </a:r>
            <a:r>
              <a:rPr lang="en-US" sz="2000" i="1" dirty="0" smtClean="0"/>
              <a:t>dean</a:t>
            </a:r>
            <a:r>
              <a:rPr lang="en-US" sz="2000" dirty="0" smtClean="0"/>
              <a:t>;</a:t>
            </a:r>
          </a:p>
          <a:p>
            <a:pPr lvl="1"/>
            <a:r>
              <a:rPr lang="en-US" sz="2000" b="1" dirty="0" smtClean="0"/>
              <a:t>grant</a:t>
            </a:r>
            <a:r>
              <a:rPr lang="en-US" sz="2000" dirty="0" smtClean="0"/>
              <a:t> </a:t>
            </a:r>
            <a:r>
              <a:rPr lang="en-US" sz="2000" i="1" dirty="0" smtClean="0"/>
              <a:t>dean</a:t>
            </a:r>
            <a:r>
              <a:rPr lang="en-US" sz="2000" dirty="0" smtClean="0"/>
              <a:t> </a:t>
            </a:r>
            <a:r>
              <a:rPr lang="en-US" sz="2000" b="1" dirty="0" smtClean="0"/>
              <a:t>to</a:t>
            </a:r>
            <a:r>
              <a:rPr lang="en-US" sz="2000" dirty="0" smtClean="0"/>
              <a:t> Satoshi;</a:t>
            </a:r>
          </a:p>
          <a:p>
            <a:endParaRPr lang="en-US" dirty="0" smtClean="0"/>
          </a:p>
        </p:txBody>
      </p:sp>
    </p:spTree>
    <p:extLst>
      <p:ext uri="{BB962C8B-B14F-4D97-AF65-F5344CB8AC3E}">
        <p14:creationId xmlns:p14="http://schemas.microsoft.com/office/powerpoint/2010/main" val="2222020424"/>
      </p:ext>
    </p:extLst>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0866" name="Rectangle 2"/>
          <p:cNvSpPr>
            <a:spLocks noGrp="1" noChangeArrowheads="1"/>
          </p:cNvSpPr>
          <p:nvPr>
            <p:ph type="title"/>
          </p:nvPr>
        </p:nvSpPr>
        <p:spPr/>
        <p:txBody>
          <a:bodyPr/>
          <a:lstStyle/>
          <a:p>
            <a:pPr>
              <a:defRPr/>
            </a:pPr>
            <a:r>
              <a:rPr lang="en-US" dirty="0">
                <a:ea typeface="+mj-ea"/>
              </a:rPr>
              <a:t>Authorization on Views</a:t>
            </a:r>
          </a:p>
        </p:txBody>
      </p:sp>
      <p:sp>
        <p:nvSpPr>
          <p:cNvPr id="88067" name="Rectangle 3"/>
          <p:cNvSpPr>
            <a:spLocks noGrp="1" noChangeArrowheads="1"/>
          </p:cNvSpPr>
          <p:nvPr>
            <p:ph type="body" idx="1"/>
          </p:nvPr>
        </p:nvSpPr>
        <p:spPr/>
        <p:txBody>
          <a:bodyPr/>
          <a:lstStyle/>
          <a:p>
            <a:r>
              <a:rPr lang="en-US" sz="2000" b="1" dirty="0"/>
              <a:t>create view </a:t>
            </a:r>
            <a:r>
              <a:rPr lang="en-US" sz="2000" i="1" dirty="0" err="1"/>
              <a:t>geo_instructor</a:t>
            </a:r>
            <a:r>
              <a:rPr lang="en-US" sz="2000" i="1" dirty="0"/>
              <a:t> </a:t>
            </a:r>
            <a:r>
              <a:rPr lang="en-US" sz="2000" b="1" dirty="0"/>
              <a:t>as</a:t>
            </a:r>
            <a:br>
              <a:rPr lang="en-US" sz="2000" b="1" dirty="0"/>
            </a:br>
            <a:r>
              <a:rPr lang="en-US" sz="2000" dirty="0"/>
              <a:t>(</a:t>
            </a:r>
            <a:r>
              <a:rPr lang="en-US" sz="2000" b="1" dirty="0"/>
              <a:t>select </a:t>
            </a:r>
            <a:r>
              <a:rPr lang="en-US" sz="2000" dirty="0"/>
              <a:t>*</a:t>
            </a:r>
            <a:br>
              <a:rPr lang="en-US" sz="2000" dirty="0"/>
            </a:br>
            <a:r>
              <a:rPr lang="en-US" sz="2000" b="1" dirty="0"/>
              <a:t>from </a:t>
            </a:r>
            <a:r>
              <a:rPr lang="en-US" sz="2000" i="1" dirty="0"/>
              <a:t>instructor</a:t>
            </a:r>
            <a:br>
              <a:rPr lang="en-US" sz="2000" i="1" dirty="0"/>
            </a:br>
            <a:r>
              <a:rPr lang="en-US" sz="2000" b="1" dirty="0"/>
              <a:t>where </a:t>
            </a:r>
            <a:r>
              <a:rPr lang="en-US" sz="2000" i="1" dirty="0" err="1"/>
              <a:t>dept_name</a:t>
            </a:r>
            <a:r>
              <a:rPr lang="en-US" sz="2000" i="1" dirty="0"/>
              <a:t> </a:t>
            </a:r>
            <a:r>
              <a:rPr lang="en-US" sz="2000" dirty="0"/>
              <a:t>= ’Geology’);</a:t>
            </a:r>
          </a:p>
          <a:p>
            <a:r>
              <a:rPr lang="en-US" sz="2000" b="1" dirty="0"/>
              <a:t>grant select on </a:t>
            </a:r>
            <a:r>
              <a:rPr lang="en-US" sz="2000" i="1" dirty="0" err="1"/>
              <a:t>geo_instructor</a:t>
            </a:r>
            <a:r>
              <a:rPr lang="en-US" sz="2000" i="1" dirty="0"/>
              <a:t> </a:t>
            </a:r>
            <a:r>
              <a:rPr lang="en-US" sz="2000" b="1" dirty="0"/>
              <a:t>to </a:t>
            </a:r>
            <a:r>
              <a:rPr lang="en-US" sz="2000" i="1" dirty="0"/>
              <a:t> </a:t>
            </a:r>
            <a:r>
              <a:rPr lang="en-US" sz="2000" i="1" dirty="0" err="1"/>
              <a:t>geo_staff</a:t>
            </a:r>
            <a:endParaRPr lang="en-US" sz="2000" i="1" dirty="0"/>
          </a:p>
          <a:p>
            <a:r>
              <a:rPr lang="en-US" sz="2000" dirty="0"/>
              <a:t>Suppose that a  </a:t>
            </a:r>
            <a:r>
              <a:rPr lang="en-US" sz="2000" i="1" dirty="0" err="1"/>
              <a:t>geo_staff</a:t>
            </a:r>
            <a:r>
              <a:rPr lang="en-US" sz="2000" dirty="0"/>
              <a:t> member issues</a:t>
            </a:r>
          </a:p>
          <a:p>
            <a:pPr lvl="1"/>
            <a:r>
              <a:rPr lang="en-US" sz="2000" b="1" dirty="0"/>
              <a:t>select </a:t>
            </a:r>
            <a:r>
              <a:rPr lang="en-US" sz="2000" dirty="0"/>
              <a:t>*</a:t>
            </a:r>
            <a:br>
              <a:rPr lang="en-US" sz="2000" dirty="0"/>
            </a:br>
            <a:r>
              <a:rPr lang="en-US" sz="2000" b="1" dirty="0"/>
              <a:t>from </a:t>
            </a:r>
            <a:r>
              <a:rPr lang="en-US" sz="2000" i="1" dirty="0" err="1"/>
              <a:t>geo_instructor</a:t>
            </a:r>
            <a:r>
              <a:rPr lang="en-US" sz="2000" dirty="0"/>
              <a:t>;</a:t>
            </a:r>
          </a:p>
          <a:p>
            <a:r>
              <a:rPr lang="en-US" sz="2000" dirty="0"/>
              <a:t>What if </a:t>
            </a:r>
          </a:p>
          <a:p>
            <a:pPr lvl="1"/>
            <a:r>
              <a:rPr lang="en-US" sz="2000" i="1" dirty="0" err="1"/>
              <a:t>geo_staff</a:t>
            </a:r>
            <a:r>
              <a:rPr lang="en-US" sz="2000" dirty="0"/>
              <a:t> does not have permissions on </a:t>
            </a:r>
            <a:r>
              <a:rPr lang="en-US" sz="2000" i="1" dirty="0"/>
              <a:t>instructor?</a:t>
            </a:r>
          </a:p>
          <a:p>
            <a:pPr lvl="1"/>
            <a:r>
              <a:rPr lang="en-US" sz="2000" dirty="0"/>
              <a:t>creator of view did not have some permissions on </a:t>
            </a:r>
            <a:r>
              <a:rPr lang="en-US" sz="2000" i="1" dirty="0"/>
              <a:t>instructor?</a:t>
            </a:r>
            <a:endParaRPr lang="en-US" sz="2000" dirty="0"/>
          </a:p>
          <a:p>
            <a:endParaRPr lang="en-US" sz="2000" dirty="0" smtClean="0"/>
          </a:p>
        </p:txBody>
      </p:sp>
    </p:spTree>
    <p:extLst>
      <p:ext uri="{BB962C8B-B14F-4D97-AF65-F5344CB8AC3E}">
        <p14:creationId xmlns:p14="http://schemas.microsoft.com/office/powerpoint/2010/main" val="3360532587"/>
      </p:ext>
    </p:extLst>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1890" name="Rectangle 2"/>
          <p:cNvSpPr>
            <a:spLocks noGrp="1" noChangeArrowheads="1"/>
          </p:cNvSpPr>
          <p:nvPr>
            <p:ph type="title"/>
          </p:nvPr>
        </p:nvSpPr>
        <p:spPr/>
        <p:txBody>
          <a:bodyPr/>
          <a:lstStyle/>
          <a:p>
            <a:pPr>
              <a:defRPr/>
            </a:pPr>
            <a:r>
              <a:rPr lang="en-US">
                <a:ea typeface="+mj-ea"/>
              </a:rPr>
              <a:t>Other Authorization Features</a:t>
            </a:r>
          </a:p>
        </p:txBody>
      </p:sp>
      <p:sp>
        <p:nvSpPr>
          <p:cNvPr id="89091" name="Rectangle 3"/>
          <p:cNvSpPr>
            <a:spLocks noGrp="1" noChangeArrowheads="1"/>
          </p:cNvSpPr>
          <p:nvPr>
            <p:ph type="body" idx="1"/>
          </p:nvPr>
        </p:nvSpPr>
        <p:spPr/>
        <p:txBody>
          <a:bodyPr/>
          <a:lstStyle/>
          <a:p>
            <a:r>
              <a:rPr lang="en-US" sz="2000" b="1" dirty="0"/>
              <a:t>references</a:t>
            </a:r>
            <a:r>
              <a:rPr lang="en-US" sz="2000" dirty="0"/>
              <a:t> privilege to create foreign key</a:t>
            </a:r>
            <a:endParaRPr lang="en-US" sz="2000" dirty="0" smtClean="0"/>
          </a:p>
          <a:p>
            <a:pPr lvl="1"/>
            <a:r>
              <a:rPr lang="en-US" sz="2000" b="1" dirty="0"/>
              <a:t>grant reference </a:t>
            </a:r>
            <a:r>
              <a:rPr lang="en-US" sz="2000" dirty="0"/>
              <a:t>(</a:t>
            </a:r>
            <a:r>
              <a:rPr lang="en-US" sz="2000" i="1" dirty="0" err="1"/>
              <a:t>dept_name</a:t>
            </a:r>
            <a:r>
              <a:rPr lang="en-US" sz="2000" dirty="0"/>
              <a:t>) </a:t>
            </a:r>
            <a:r>
              <a:rPr lang="en-US" sz="2000" b="1" dirty="0"/>
              <a:t>on </a:t>
            </a:r>
            <a:r>
              <a:rPr lang="en-US" sz="2000" i="1" dirty="0"/>
              <a:t>department </a:t>
            </a:r>
            <a:r>
              <a:rPr lang="en-US" sz="2000" b="1" dirty="0"/>
              <a:t>to </a:t>
            </a:r>
            <a:r>
              <a:rPr lang="en-US" sz="2000" dirty="0"/>
              <a:t>Mariano;</a:t>
            </a:r>
            <a:endParaRPr lang="en-US" sz="2000" dirty="0" smtClean="0"/>
          </a:p>
          <a:p>
            <a:pPr lvl="1"/>
            <a:r>
              <a:rPr lang="en-US" sz="2000" dirty="0"/>
              <a:t>why is this required?</a:t>
            </a:r>
            <a:endParaRPr lang="en-US" sz="2000" dirty="0" smtClean="0"/>
          </a:p>
          <a:p>
            <a:r>
              <a:rPr lang="en-US" sz="2000" dirty="0"/>
              <a:t>transfer of privileges</a:t>
            </a:r>
            <a:endParaRPr lang="en-US" sz="2000" dirty="0" smtClean="0"/>
          </a:p>
          <a:p>
            <a:pPr lvl="1"/>
            <a:r>
              <a:rPr lang="en-US" sz="2000" b="1" dirty="0"/>
              <a:t>grant select on </a:t>
            </a:r>
            <a:r>
              <a:rPr lang="en-US" sz="2000" i="1" dirty="0"/>
              <a:t>department </a:t>
            </a:r>
            <a:r>
              <a:rPr lang="en-US" sz="2000" b="1" dirty="0"/>
              <a:t>to </a:t>
            </a:r>
            <a:r>
              <a:rPr lang="en-US" sz="2000" dirty="0"/>
              <a:t>Amit </a:t>
            </a:r>
            <a:r>
              <a:rPr lang="en-US" sz="2000" b="1" dirty="0"/>
              <a:t>with grant option</a:t>
            </a:r>
            <a:r>
              <a:rPr lang="en-US" sz="2000" dirty="0"/>
              <a:t>;</a:t>
            </a:r>
            <a:endParaRPr lang="en-US" sz="2000" dirty="0" smtClean="0"/>
          </a:p>
          <a:p>
            <a:pPr lvl="1"/>
            <a:r>
              <a:rPr lang="en-US" sz="2000" b="1" dirty="0"/>
              <a:t>revoke select on </a:t>
            </a:r>
            <a:r>
              <a:rPr lang="en-US" sz="2000" i="1" dirty="0"/>
              <a:t>department </a:t>
            </a:r>
            <a:r>
              <a:rPr lang="en-US" sz="2000" b="1" dirty="0"/>
              <a:t>from </a:t>
            </a:r>
            <a:r>
              <a:rPr lang="en-US" sz="2000" dirty="0"/>
              <a:t>Amit, Satoshi </a:t>
            </a:r>
            <a:r>
              <a:rPr lang="en-US" sz="2000" b="1" dirty="0"/>
              <a:t>cascade</a:t>
            </a:r>
            <a:r>
              <a:rPr lang="en-US" sz="2000" dirty="0"/>
              <a:t>;</a:t>
            </a:r>
            <a:endParaRPr lang="en-US" sz="2000" dirty="0" smtClean="0"/>
          </a:p>
          <a:p>
            <a:pPr lvl="1"/>
            <a:r>
              <a:rPr lang="en-US" sz="2000" b="1" dirty="0"/>
              <a:t>revoke select on </a:t>
            </a:r>
            <a:r>
              <a:rPr lang="en-US" sz="2000" i="1" dirty="0"/>
              <a:t>department </a:t>
            </a:r>
            <a:r>
              <a:rPr lang="en-US" sz="2000" b="1" dirty="0"/>
              <a:t>from </a:t>
            </a:r>
            <a:r>
              <a:rPr lang="en-US" sz="2000" dirty="0"/>
              <a:t>Amit, Satoshi </a:t>
            </a:r>
            <a:r>
              <a:rPr lang="en-US" sz="2000" b="1" dirty="0"/>
              <a:t>restrict</a:t>
            </a:r>
            <a:r>
              <a:rPr lang="en-US" sz="2000" dirty="0"/>
              <a:t>;</a:t>
            </a:r>
            <a:endParaRPr lang="en-US" sz="2000" dirty="0" smtClean="0"/>
          </a:p>
          <a:p>
            <a:r>
              <a:rPr lang="en-US" sz="2000" dirty="0"/>
              <a:t>Etc.  read Section 4.6 for more details we have omitted here.</a:t>
            </a:r>
            <a:endParaRPr lang="en-US" sz="2000" dirty="0" smtClean="0"/>
          </a:p>
          <a:p>
            <a:pPr lvl="1"/>
            <a:endParaRPr lang="en-US" sz="2000" dirty="0" smtClean="0"/>
          </a:p>
        </p:txBody>
      </p:sp>
    </p:spTree>
    <p:extLst>
      <p:ext uri="{BB962C8B-B14F-4D97-AF65-F5344CB8AC3E}">
        <p14:creationId xmlns:p14="http://schemas.microsoft.com/office/powerpoint/2010/main" val="510408692"/>
      </p:ext>
    </p:extLst>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89122" name="Rectangle 2"/>
          <p:cNvSpPr>
            <a:spLocks noGrp="1" noChangeArrowheads="1"/>
          </p:cNvSpPr>
          <p:nvPr>
            <p:ph type="ctrTitle"/>
          </p:nvPr>
        </p:nvSpPr>
        <p:spPr/>
        <p:txBody>
          <a:bodyPr/>
          <a:lstStyle/>
          <a:p>
            <a:pPr>
              <a:defRPr/>
            </a:pPr>
            <a:r>
              <a:rPr lang="en-US">
                <a:ea typeface="+mj-ea"/>
              </a:rPr>
              <a:t>End of Chapter 4</a:t>
            </a:r>
          </a:p>
        </p:txBody>
      </p:sp>
    </p:spTree>
    <p:extLst>
      <p:ext uri="{BB962C8B-B14F-4D97-AF65-F5344CB8AC3E}">
        <p14:creationId xmlns:p14="http://schemas.microsoft.com/office/powerpoint/2010/main" val="32526112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91170" name="Rectangle 2"/>
          <p:cNvSpPr>
            <a:spLocks noGrp="1" noChangeArrowheads="1"/>
          </p:cNvSpPr>
          <p:nvPr>
            <p:ph type="title"/>
          </p:nvPr>
        </p:nvSpPr>
        <p:spPr/>
        <p:txBody>
          <a:bodyPr/>
          <a:lstStyle/>
          <a:p>
            <a:pPr>
              <a:defRPr/>
            </a:pPr>
            <a:r>
              <a:rPr lang="en-US">
                <a:ea typeface="+mj-ea"/>
              </a:rPr>
              <a:t>Figure 4.01</a:t>
            </a:r>
          </a:p>
        </p:txBody>
      </p:sp>
      <p:pic>
        <p:nvPicPr>
          <p:cNvPr id="92163" name="Picture 3" descr="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65860" y="947682"/>
            <a:ext cx="6057900" cy="5154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177759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93218" name="Rectangle 2"/>
          <p:cNvSpPr>
            <a:spLocks noGrp="1" noChangeArrowheads="1"/>
          </p:cNvSpPr>
          <p:nvPr>
            <p:ph type="title"/>
          </p:nvPr>
        </p:nvSpPr>
        <p:spPr/>
        <p:txBody>
          <a:bodyPr/>
          <a:lstStyle/>
          <a:p>
            <a:pPr>
              <a:defRPr/>
            </a:pPr>
            <a:r>
              <a:rPr lang="en-US">
                <a:ea typeface="+mj-ea"/>
              </a:rPr>
              <a:t>Figure 4.02</a:t>
            </a:r>
          </a:p>
        </p:txBody>
      </p:sp>
      <p:pic>
        <p:nvPicPr>
          <p:cNvPr id="94211" name="Picture 3" descr="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57070" y="727075"/>
            <a:ext cx="5289550" cy="56058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739983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95266" name="Rectangle 2"/>
          <p:cNvSpPr>
            <a:spLocks noGrp="1" noChangeArrowheads="1"/>
          </p:cNvSpPr>
          <p:nvPr>
            <p:ph type="title"/>
          </p:nvPr>
        </p:nvSpPr>
        <p:spPr/>
        <p:txBody>
          <a:bodyPr/>
          <a:lstStyle/>
          <a:p>
            <a:pPr>
              <a:defRPr/>
            </a:pPr>
            <a:r>
              <a:rPr lang="en-US">
                <a:ea typeface="+mj-ea"/>
              </a:rPr>
              <a:t>Figure 4.03</a:t>
            </a:r>
          </a:p>
        </p:txBody>
      </p:sp>
      <p:pic>
        <p:nvPicPr>
          <p:cNvPr id="96259" name="Picture 3" descr="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20140" y="844811"/>
            <a:ext cx="6617970" cy="53189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352538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5170" name="Rectangle 2"/>
          <p:cNvSpPr>
            <a:spLocks noGrp="1" noChangeArrowheads="1"/>
          </p:cNvSpPr>
          <p:nvPr>
            <p:ph type="title"/>
          </p:nvPr>
        </p:nvSpPr>
        <p:spPr>
          <a:xfrm>
            <a:off x="1760935" y="875110"/>
            <a:ext cx="6057900" cy="457200"/>
          </a:xfrm>
        </p:spPr>
        <p:txBody>
          <a:bodyPr/>
          <a:lstStyle/>
          <a:p>
            <a:pPr>
              <a:defRPr/>
            </a:pPr>
            <a:r>
              <a:rPr lang="en-US" dirty="0" smtClean="0"/>
              <a:t>Set intersection of two relations</a:t>
            </a:r>
          </a:p>
        </p:txBody>
      </p:sp>
      <p:sp>
        <p:nvSpPr>
          <p:cNvPr id="48131" name="Rectangle 3"/>
          <p:cNvSpPr>
            <a:spLocks noGrp="1" noChangeArrowheads="1"/>
          </p:cNvSpPr>
          <p:nvPr>
            <p:ph type="body" idx="1"/>
          </p:nvPr>
        </p:nvSpPr>
        <p:spPr>
          <a:xfrm>
            <a:off x="1741885" y="1757363"/>
            <a:ext cx="5886450" cy="2857500"/>
          </a:xfrm>
        </p:spPr>
        <p:txBody>
          <a:bodyPr/>
          <a:lstStyle/>
          <a:p>
            <a:r>
              <a:rPr lang="en-US" altLang="en-US" smtClean="0">
                <a:ea typeface="ＭＳ Ｐゴシック" panose="020B0600070205080204" pitchFamily="34" charset="-128"/>
              </a:rPr>
              <a:t>Relation </a:t>
            </a:r>
            <a:r>
              <a:rPr lang="en-US" altLang="en-US" i="1" smtClean="0">
                <a:ea typeface="ＭＳ Ｐゴシック" panose="020B0600070205080204" pitchFamily="34" charset="-128"/>
              </a:rPr>
              <a:t>r, s</a:t>
            </a:r>
            <a:r>
              <a:rPr lang="en-US" altLang="en-US" smtClean="0">
                <a:ea typeface="ＭＳ Ｐゴシック" panose="020B0600070205080204" pitchFamily="34" charset="-128"/>
              </a:rPr>
              <a:t>:</a:t>
            </a:r>
          </a:p>
          <a:p>
            <a:endParaRPr lang="en-US" altLang="en-US" smtClean="0">
              <a:ea typeface="ＭＳ Ｐゴシック" panose="020B0600070205080204" pitchFamily="34" charset="-128"/>
            </a:endParaRPr>
          </a:p>
          <a:p>
            <a:endParaRPr lang="en-US" altLang="en-US" smtClean="0">
              <a:ea typeface="ＭＳ Ｐゴシック" panose="020B0600070205080204" pitchFamily="34" charset="-128"/>
            </a:endParaRPr>
          </a:p>
          <a:p>
            <a:endParaRPr lang="en-US" altLang="en-US" smtClean="0">
              <a:ea typeface="ＭＳ Ｐゴシック" panose="020B0600070205080204" pitchFamily="34" charset="-128"/>
            </a:endParaRPr>
          </a:p>
          <a:p>
            <a:endParaRPr lang="en-US" altLang="en-US" smtClean="0">
              <a:ea typeface="ＭＳ Ｐゴシック" panose="020B0600070205080204" pitchFamily="34" charset="-128"/>
            </a:endParaRPr>
          </a:p>
          <a:p>
            <a:pPr>
              <a:buFont typeface="Monotype Sorts" charset="2"/>
              <a:buNone/>
            </a:pPr>
            <a:endParaRPr lang="en-US" altLang="en-US" smtClean="0">
              <a:ea typeface="ＭＳ Ｐゴシック" panose="020B0600070205080204" pitchFamily="34" charset="-128"/>
            </a:endParaRPr>
          </a:p>
          <a:p>
            <a:pPr>
              <a:buFont typeface="Monotype Sorts" charset="2"/>
              <a:buNone/>
            </a:pPr>
            <a:endParaRPr lang="en-US" altLang="en-US" smtClean="0">
              <a:ea typeface="ＭＳ Ｐゴシック" panose="020B0600070205080204" pitchFamily="34" charset="-128"/>
            </a:endParaRPr>
          </a:p>
          <a:p>
            <a:r>
              <a:rPr lang="en-US" altLang="en-US" i="1" smtClean="0">
                <a:ea typeface="ＭＳ Ｐゴシック" panose="020B0600070205080204" pitchFamily="34" charset="-128"/>
              </a:rPr>
              <a:t>r</a:t>
            </a:r>
            <a:r>
              <a:rPr lang="en-US" altLang="en-US" smtClean="0">
                <a:ea typeface="ＭＳ Ｐゴシック" panose="020B0600070205080204" pitchFamily="34" charset="-128"/>
              </a:rPr>
              <a:t> </a:t>
            </a:r>
            <a:r>
              <a:rPr lang="en-US" altLang="en-US" smtClean="0">
                <a:ea typeface="ＭＳ Ｐゴシック" panose="020B0600070205080204" pitchFamily="34" charset="-128"/>
                <a:sym typeface="Symbol" panose="05050102010706020507" pitchFamily="18" charset="2"/>
              </a:rPr>
              <a:t> </a:t>
            </a:r>
            <a:r>
              <a:rPr lang="en-US" altLang="en-US" i="1" smtClean="0">
                <a:ea typeface="ＭＳ Ｐゴシック" panose="020B0600070205080204" pitchFamily="34" charset="-128"/>
                <a:sym typeface="Symbol" panose="05050102010706020507" pitchFamily="18" charset="2"/>
              </a:rPr>
              <a:t>s</a:t>
            </a:r>
            <a:endParaRPr lang="en-US" altLang="en-US" i="1" smtClean="0">
              <a:ea typeface="ＭＳ Ｐゴシック" panose="020B0600070205080204" pitchFamily="34" charset="-128"/>
            </a:endParaRPr>
          </a:p>
        </p:txBody>
      </p:sp>
      <p:pic>
        <p:nvPicPr>
          <p:cNvPr id="4813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99224" y="2078833"/>
            <a:ext cx="1993106" cy="2621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133" name="Rectangle 4"/>
          <p:cNvSpPr>
            <a:spLocks noChangeArrowheads="1"/>
          </p:cNvSpPr>
          <p:nvPr/>
        </p:nvSpPr>
        <p:spPr bwMode="auto">
          <a:xfrm>
            <a:off x="1825230" y="4867275"/>
            <a:ext cx="1919115"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chemeClr val="tx2"/>
              </a:buClr>
              <a:buSzPct val="90000"/>
              <a:buFont typeface="Monotype Sorts" charset="2"/>
              <a:buChar char="n"/>
              <a:defRPr kumimoji="1">
                <a:solidFill>
                  <a:schemeClr val="tx1"/>
                </a:solidFill>
                <a:latin typeface="Helvetica" panose="020B0604020202020204" pitchFamily="34" charset="0"/>
                <a:ea typeface="ＭＳ Ｐゴシック" panose="020B0600070205080204" pitchFamily="34" charset="-128"/>
              </a:defRPr>
            </a:lvl1pPr>
            <a:lvl2pPr marL="742950" indent="-285750">
              <a:spcBef>
                <a:spcPct val="35000"/>
              </a:spcBef>
              <a:buClr>
                <a:schemeClr val="folHlink"/>
              </a:buClr>
              <a:buSzPct val="80000"/>
              <a:buFont typeface="Monotype Sorts" charset="2"/>
              <a:buChar char="l"/>
              <a:defRPr kumimoji="1">
                <a:solidFill>
                  <a:schemeClr val="tx1"/>
                </a:solidFill>
                <a:latin typeface="Helvetica" panose="020B0604020202020204" pitchFamily="34" charset="0"/>
                <a:ea typeface="ＭＳ Ｐゴシック"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ＭＳ Ｐゴシック"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ＭＳ Ｐゴシック"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ＭＳ Ｐゴシック" panose="020B0600070205080204" pitchFamily="34" charset="-128"/>
              </a:defRPr>
            </a:lvl9pPr>
          </a:lstStyle>
          <a:p>
            <a:pPr eaLnBrk="0" fontAlgn="base" hangingPunct="0">
              <a:spcBef>
                <a:spcPct val="0"/>
              </a:spcBef>
              <a:spcAft>
                <a:spcPct val="0"/>
              </a:spcAft>
              <a:buClrTx/>
              <a:buSzTx/>
              <a:buFontTx/>
              <a:buNone/>
            </a:pPr>
            <a:r>
              <a:rPr kumimoji="0" lang="en-US" altLang="en-US" sz="1350">
                <a:solidFill>
                  <a:srgbClr val="000000"/>
                </a:solidFill>
              </a:rPr>
              <a:t>Note: </a:t>
            </a:r>
            <a:r>
              <a:rPr kumimoji="0" lang="en-US" altLang="en-US" sz="1350" i="1">
                <a:solidFill>
                  <a:srgbClr val="000000"/>
                </a:solidFill>
              </a:rPr>
              <a:t>r</a:t>
            </a:r>
            <a:r>
              <a:rPr kumimoji="0" lang="en-US" altLang="en-US" sz="1350">
                <a:solidFill>
                  <a:srgbClr val="000000"/>
                </a:solidFill>
              </a:rPr>
              <a:t> </a:t>
            </a:r>
            <a:r>
              <a:rPr kumimoji="0" lang="en-US" altLang="en-US" sz="1350">
                <a:solidFill>
                  <a:srgbClr val="000000"/>
                </a:solidFill>
                <a:sym typeface="Symbol" panose="05050102010706020507" pitchFamily="18" charset="2"/>
              </a:rPr>
              <a:t></a:t>
            </a:r>
            <a:r>
              <a:rPr kumimoji="0" lang="en-US" altLang="en-US" sz="1350">
                <a:solidFill>
                  <a:srgbClr val="000000"/>
                </a:solidFill>
              </a:rPr>
              <a:t> </a:t>
            </a:r>
            <a:r>
              <a:rPr kumimoji="0" lang="en-US" altLang="en-US" sz="1350" i="1">
                <a:solidFill>
                  <a:srgbClr val="000000"/>
                </a:solidFill>
              </a:rPr>
              <a:t>s</a:t>
            </a:r>
            <a:r>
              <a:rPr kumimoji="0" lang="en-US" altLang="en-US" sz="1350">
                <a:solidFill>
                  <a:srgbClr val="000000"/>
                </a:solidFill>
              </a:rPr>
              <a:t> = </a:t>
            </a:r>
            <a:r>
              <a:rPr kumimoji="0" lang="en-US" altLang="en-US" sz="1350" i="1">
                <a:solidFill>
                  <a:srgbClr val="000000"/>
                </a:solidFill>
              </a:rPr>
              <a:t>r</a:t>
            </a:r>
            <a:r>
              <a:rPr kumimoji="0" lang="en-US" altLang="en-US" sz="1350">
                <a:solidFill>
                  <a:srgbClr val="000000"/>
                </a:solidFill>
              </a:rPr>
              <a:t> – (</a:t>
            </a:r>
            <a:r>
              <a:rPr kumimoji="0" lang="en-US" altLang="en-US" sz="1350" i="1">
                <a:solidFill>
                  <a:srgbClr val="000000"/>
                </a:solidFill>
              </a:rPr>
              <a:t>r</a:t>
            </a:r>
            <a:r>
              <a:rPr kumimoji="0" lang="en-US" altLang="en-US" sz="1350">
                <a:solidFill>
                  <a:srgbClr val="000000"/>
                </a:solidFill>
              </a:rPr>
              <a:t> – </a:t>
            </a:r>
            <a:r>
              <a:rPr kumimoji="0" lang="en-US" altLang="en-US" sz="1350" i="1">
                <a:solidFill>
                  <a:srgbClr val="000000"/>
                </a:solidFill>
              </a:rPr>
              <a:t>s</a:t>
            </a:r>
            <a:r>
              <a:rPr kumimoji="0" lang="en-US" altLang="en-US" sz="1350">
                <a:solidFill>
                  <a:srgbClr val="000000"/>
                </a:solidFill>
              </a:rPr>
              <a:t>)</a:t>
            </a:r>
          </a:p>
        </p:txBody>
      </p:sp>
    </p:spTree>
    <p:extLst>
      <p:ext uri="{BB962C8B-B14F-4D97-AF65-F5344CB8AC3E}">
        <p14:creationId xmlns:p14="http://schemas.microsoft.com/office/powerpoint/2010/main" val="2216278430"/>
      </p:ext>
    </p:extLst>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97314" name="Rectangle 2"/>
          <p:cNvSpPr>
            <a:spLocks noGrp="1" noChangeArrowheads="1"/>
          </p:cNvSpPr>
          <p:nvPr>
            <p:ph type="title"/>
          </p:nvPr>
        </p:nvSpPr>
        <p:spPr/>
        <p:txBody>
          <a:bodyPr/>
          <a:lstStyle/>
          <a:p>
            <a:pPr>
              <a:defRPr/>
            </a:pPr>
            <a:r>
              <a:rPr lang="en-US">
                <a:ea typeface="+mj-ea"/>
              </a:rPr>
              <a:t>Figure 4.04</a:t>
            </a:r>
          </a:p>
        </p:txBody>
      </p:sp>
      <p:pic>
        <p:nvPicPr>
          <p:cNvPr id="98307" name="Picture 3" descr="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85900" y="831022"/>
            <a:ext cx="6480810" cy="54255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584461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99362" name="Rectangle 2"/>
          <p:cNvSpPr>
            <a:spLocks noGrp="1" noChangeArrowheads="1"/>
          </p:cNvSpPr>
          <p:nvPr>
            <p:ph type="title"/>
          </p:nvPr>
        </p:nvSpPr>
        <p:spPr/>
        <p:txBody>
          <a:bodyPr/>
          <a:lstStyle/>
          <a:p>
            <a:pPr>
              <a:defRPr/>
            </a:pPr>
            <a:r>
              <a:rPr lang="en-US">
                <a:ea typeface="+mj-ea"/>
              </a:rPr>
              <a:t>Figure 4.05</a:t>
            </a:r>
          </a:p>
        </p:txBody>
      </p:sp>
      <p:pic>
        <p:nvPicPr>
          <p:cNvPr id="100355" name="Picture 3" descr="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28750" y="862312"/>
            <a:ext cx="6515100" cy="5317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692728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1410" name="Rectangle 2"/>
          <p:cNvSpPr>
            <a:spLocks noGrp="1" noChangeArrowheads="1"/>
          </p:cNvSpPr>
          <p:nvPr>
            <p:ph type="title"/>
          </p:nvPr>
        </p:nvSpPr>
        <p:spPr/>
        <p:txBody>
          <a:bodyPr/>
          <a:lstStyle/>
          <a:p>
            <a:pPr>
              <a:defRPr/>
            </a:pPr>
            <a:r>
              <a:rPr lang="en-US">
                <a:ea typeface="+mj-ea"/>
              </a:rPr>
              <a:t>Figure 4.07</a:t>
            </a:r>
          </a:p>
        </p:txBody>
      </p:sp>
      <p:grpSp>
        <p:nvGrpSpPr>
          <p:cNvPr id="102405" name="Group 5"/>
          <p:cNvGrpSpPr>
            <a:grpSpLocks/>
          </p:cNvGrpSpPr>
          <p:nvPr/>
        </p:nvGrpSpPr>
        <p:grpSpPr bwMode="auto">
          <a:xfrm>
            <a:off x="1177290" y="1017270"/>
            <a:ext cx="5897880" cy="5132070"/>
            <a:chOff x="2050" y="547"/>
            <a:chExt cx="1783" cy="3467"/>
          </a:xfrm>
        </p:grpSpPr>
        <p:pic>
          <p:nvPicPr>
            <p:cNvPr id="102403" name="Picture 3" descr="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50" y="547"/>
              <a:ext cx="1783" cy="34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04" name="Text Box 4"/>
            <p:cNvSpPr txBox="1">
              <a:spLocks noChangeArrowheads="1"/>
            </p:cNvSpPr>
            <p:nvPr/>
          </p:nvSpPr>
          <p:spPr bwMode="auto">
            <a:xfrm>
              <a:off x="2829" y="3688"/>
              <a:ext cx="341" cy="136"/>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spcBef>
                  <a:spcPct val="50000"/>
                </a:spcBef>
              </a:pPr>
              <a:r>
                <a:rPr lang="en-US" sz="1050">
                  <a:latin typeface="Times New Roman" panose="02020603050405020304" pitchFamily="18" charset="0"/>
                </a:rPr>
                <a:t>Taylor</a:t>
              </a:r>
            </a:p>
          </p:txBody>
        </p:sp>
      </p:grpSp>
    </p:spTree>
    <p:extLst>
      <p:ext uri="{BB962C8B-B14F-4D97-AF65-F5344CB8AC3E}">
        <p14:creationId xmlns:p14="http://schemas.microsoft.com/office/powerpoint/2010/main" val="35419830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22914" name="Rectangle 2"/>
          <p:cNvSpPr>
            <a:spLocks noGrp="1" noChangeArrowheads="1"/>
          </p:cNvSpPr>
          <p:nvPr>
            <p:ph type="title"/>
          </p:nvPr>
        </p:nvSpPr>
        <p:spPr/>
        <p:txBody>
          <a:bodyPr/>
          <a:lstStyle/>
          <a:p>
            <a:pPr>
              <a:defRPr/>
            </a:pPr>
            <a:r>
              <a:rPr lang="en-US">
                <a:ea typeface="+mj-ea"/>
              </a:rPr>
              <a:t>Figure 4.06</a:t>
            </a:r>
          </a:p>
        </p:txBody>
      </p:sp>
      <p:pic>
        <p:nvPicPr>
          <p:cNvPr id="10445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8350" y="1314450"/>
            <a:ext cx="7902324" cy="2217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424638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24962" name="Rectangle 2"/>
          <p:cNvSpPr>
            <a:spLocks noGrp="1" noChangeArrowheads="1"/>
          </p:cNvSpPr>
          <p:nvPr>
            <p:ph type="title"/>
          </p:nvPr>
        </p:nvSpPr>
        <p:spPr/>
        <p:txBody>
          <a:bodyPr/>
          <a:lstStyle/>
          <a:p>
            <a:pPr>
              <a:defRPr/>
            </a:pPr>
            <a:r>
              <a:rPr lang="en-US">
                <a:ea typeface="+mj-ea"/>
              </a:rPr>
              <a:t>Figure 4.03</a:t>
            </a:r>
          </a:p>
        </p:txBody>
      </p:sp>
      <p:pic>
        <p:nvPicPr>
          <p:cNvPr id="10649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31670" y="954484"/>
            <a:ext cx="5017770" cy="44677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326560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22" name="Rectangle 2"/>
          <p:cNvSpPr>
            <a:spLocks noGrp="1" noChangeArrowheads="1"/>
          </p:cNvSpPr>
          <p:nvPr>
            <p:ph type="ctrTitle"/>
          </p:nvPr>
        </p:nvSpPr>
        <p:spPr/>
        <p:txBody>
          <a:bodyPr/>
          <a:lstStyle/>
          <a:p>
            <a:pPr>
              <a:defRPr/>
            </a:pPr>
            <a:r>
              <a:rPr lang="en-US" dirty="0">
                <a:ea typeface="+mj-ea"/>
              </a:rPr>
              <a:t>End of Chapter 4</a:t>
            </a:r>
          </a:p>
        </p:txBody>
      </p:sp>
    </p:spTree>
    <p:extLst>
      <p:ext uri="{BB962C8B-B14F-4D97-AF65-F5344CB8AC3E}">
        <p14:creationId xmlns:p14="http://schemas.microsoft.com/office/powerpoint/2010/main" val="2903677185"/>
      </p:ext>
    </p:extLst>
  </p:cSld>
  <p:clrMapOvr>
    <a:masterClrMapping/>
  </p:clrMapOvr>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226" name="Rectangle 2"/>
          <p:cNvSpPr>
            <a:spLocks noGrp="1" noChangeArrowheads="1"/>
          </p:cNvSpPr>
          <p:nvPr>
            <p:ph type="ctrTitle"/>
          </p:nvPr>
        </p:nvSpPr>
        <p:spPr/>
        <p:txBody>
          <a:bodyPr/>
          <a:lstStyle/>
          <a:p>
            <a:pPr>
              <a:defRPr/>
            </a:pPr>
            <a:r>
              <a:rPr lang="en-US" altLang="en-US" sz="3200" dirty="0">
                <a:effectLst>
                  <a:outerShdw blurRad="38100" dist="38100" dir="2700000" algn="tl">
                    <a:srgbClr val="C0C0C0"/>
                  </a:outerShdw>
                </a:effectLst>
              </a:rPr>
              <a:t>Chapter 5: Advanced SQL</a:t>
            </a:r>
          </a:p>
        </p:txBody>
      </p:sp>
    </p:spTree>
    <p:extLst>
      <p:ext uri="{BB962C8B-B14F-4D97-AF65-F5344CB8AC3E}">
        <p14:creationId xmlns:p14="http://schemas.microsoft.com/office/powerpoint/2010/main" val="946017264"/>
      </p:ext>
    </p:extLst>
  </p:cSld>
  <p:clrMapOvr>
    <a:masterClrMapping/>
  </p:clrMapOvr>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0274" name="Rectangle 2"/>
          <p:cNvSpPr>
            <a:spLocks noGrp="1" noChangeArrowheads="1"/>
          </p:cNvSpPr>
          <p:nvPr>
            <p:ph type="title"/>
          </p:nvPr>
        </p:nvSpPr>
        <p:spPr/>
        <p:txBody>
          <a:bodyPr/>
          <a:lstStyle/>
          <a:p>
            <a:pPr>
              <a:defRPr/>
            </a:pPr>
            <a:r>
              <a:rPr lang="en-US" altLang="en-US" dirty="0">
                <a:effectLst>
                  <a:outerShdw blurRad="38100" dist="38100" dir="2700000" algn="tl">
                    <a:srgbClr val="C0C0C0"/>
                  </a:outerShdw>
                </a:effectLst>
              </a:rPr>
              <a:t>Outline</a:t>
            </a:r>
          </a:p>
        </p:txBody>
      </p:sp>
      <p:sp>
        <p:nvSpPr>
          <p:cNvPr id="4099" name="Rectangle 3"/>
          <p:cNvSpPr>
            <a:spLocks noGrp="1" noChangeArrowheads="1"/>
          </p:cNvSpPr>
          <p:nvPr>
            <p:ph type="body" idx="1"/>
          </p:nvPr>
        </p:nvSpPr>
        <p:spPr>
          <a:xfrm>
            <a:off x="377190" y="1140242"/>
            <a:ext cx="8572500" cy="4689058"/>
          </a:xfrm>
        </p:spPr>
        <p:txBody>
          <a:bodyPr/>
          <a:lstStyle/>
          <a:p>
            <a:r>
              <a:rPr lang="en-US" altLang="en-US" sz="2000" dirty="0" smtClean="0"/>
              <a:t>Accessing SQL From a Programming Language</a:t>
            </a:r>
          </a:p>
          <a:p>
            <a:r>
              <a:rPr lang="en-US" altLang="en-US" sz="2000" dirty="0" smtClean="0"/>
              <a:t>Functions and Procedural Constructs</a:t>
            </a:r>
          </a:p>
          <a:p>
            <a:r>
              <a:rPr lang="en-US" altLang="en-US" sz="2000" dirty="0" smtClean="0"/>
              <a:t>Triggers</a:t>
            </a:r>
          </a:p>
          <a:p>
            <a:r>
              <a:rPr lang="en-US" altLang="en-US" sz="2000" dirty="0" smtClean="0"/>
              <a:t>Recursive Queries</a:t>
            </a:r>
          </a:p>
          <a:p>
            <a:r>
              <a:rPr lang="en-US" altLang="en-US" sz="2000" dirty="0" smtClean="0"/>
              <a:t>Advanced Aggregation Features</a:t>
            </a:r>
          </a:p>
          <a:p>
            <a:r>
              <a:rPr lang="en-US" altLang="en-US" sz="2000" dirty="0" smtClean="0"/>
              <a:t>OLAP</a:t>
            </a:r>
          </a:p>
          <a:p>
            <a:endParaRPr lang="en-US" altLang="en-US" sz="2000" dirty="0" smtClean="0"/>
          </a:p>
        </p:txBody>
      </p:sp>
      <p:sp>
        <p:nvSpPr>
          <p:cNvPr id="4100" name="Rectangle 4"/>
          <p:cNvSpPr>
            <a:spLocks noChangeArrowheads="1"/>
          </p:cNvSpPr>
          <p:nvPr/>
        </p:nvSpPr>
        <p:spPr bwMode="auto">
          <a:xfrm>
            <a:off x="2219326" y="-572691"/>
            <a:ext cx="18473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endParaRPr lang="en-US" altLang="en-US" sz="1200"/>
          </a:p>
        </p:txBody>
      </p:sp>
    </p:spTree>
    <p:extLst>
      <p:ext uri="{BB962C8B-B14F-4D97-AF65-F5344CB8AC3E}">
        <p14:creationId xmlns:p14="http://schemas.microsoft.com/office/powerpoint/2010/main" val="3256785602"/>
      </p:ext>
    </p:extLst>
  </p:cSld>
  <p:clrMapOvr>
    <a:masterClrMapping/>
  </p:clrMapOvr>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4"/>
          <p:cNvSpPr>
            <a:spLocks noGrp="1" noChangeArrowheads="1"/>
          </p:cNvSpPr>
          <p:nvPr>
            <p:ph type="ctrTitle"/>
          </p:nvPr>
        </p:nvSpPr>
        <p:spPr>
          <a:xfrm>
            <a:off x="354330" y="2286000"/>
            <a:ext cx="8286750" cy="1394460"/>
          </a:xfrm>
        </p:spPr>
        <p:txBody>
          <a:bodyPr/>
          <a:lstStyle/>
          <a:p>
            <a:pPr>
              <a:defRPr/>
            </a:pPr>
            <a:r>
              <a:rPr lang="en-US" dirty="0">
                <a:ea typeface="ＭＳ Ｐゴシック" pitchFamily="34" charset="-128"/>
              </a:rPr>
              <a:t>Accessing SQL From a Programming Language</a:t>
            </a:r>
            <a:br>
              <a:rPr lang="en-US" dirty="0">
                <a:ea typeface="ＭＳ Ｐゴシック" pitchFamily="34" charset="-128"/>
              </a:rPr>
            </a:br>
            <a:endParaRPr lang="en-IN" dirty="0">
              <a:effectLst/>
              <a:ea typeface="ＭＳ Ｐゴシック" pitchFamily="34" charset="-128"/>
            </a:endParaRPr>
          </a:p>
        </p:txBody>
      </p:sp>
    </p:spTree>
    <p:extLst>
      <p:ext uri="{BB962C8B-B14F-4D97-AF65-F5344CB8AC3E}">
        <p14:creationId xmlns:p14="http://schemas.microsoft.com/office/powerpoint/2010/main" val="1764341348"/>
      </p:ext>
    </p:extLst>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2562" name="Rectangle 2"/>
          <p:cNvSpPr>
            <a:spLocks noGrp="1" noChangeArrowheads="1"/>
          </p:cNvSpPr>
          <p:nvPr>
            <p:ph type="title"/>
          </p:nvPr>
        </p:nvSpPr>
        <p:spPr>
          <a:xfrm>
            <a:off x="651510" y="80010"/>
            <a:ext cx="8401050" cy="674370"/>
          </a:xfrm>
        </p:spPr>
        <p:txBody>
          <a:bodyPr/>
          <a:lstStyle/>
          <a:p>
            <a:pPr>
              <a:defRPr/>
            </a:pPr>
            <a:r>
              <a:rPr lang="en-US" altLang="en-US" dirty="0">
                <a:effectLst>
                  <a:outerShdw blurRad="38100" dist="38100" dir="2700000" algn="tl">
                    <a:srgbClr val="C0C0C0"/>
                  </a:outerShdw>
                </a:effectLst>
              </a:rPr>
              <a:t>Accessing SQL From a Programming Language </a:t>
            </a:r>
          </a:p>
        </p:txBody>
      </p:sp>
      <p:sp>
        <p:nvSpPr>
          <p:cNvPr id="6147" name="Rectangle 3"/>
          <p:cNvSpPr>
            <a:spLocks noGrp="1" noChangeArrowheads="1"/>
          </p:cNvSpPr>
          <p:nvPr>
            <p:ph type="body" idx="1"/>
          </p:nvPr>
        </p:nvSpPr>
        <p:spPr>
          <a:xfrm>
            <a:off x="411480" y="982980"/>
            <a:ext cx="8503920" cy="5280660"/>
          </a:xfrm>
        </p:spPr>
        <p:txBody>
          <a:bodyPr/>
          <a:lstStyle/>
          <a:p>
            <a:r>
              <a:rPr lang="en-US" altLang="en-US" sz="2000" dirty="0" smtClean="0"/>
              <a:t>API (application-program interface) for a program to interact with a database server</a:t>
            </a:r>
          </a:p>
          <a:p>
            <a:r>
              <a:rPr lang="en-US" altLang="en-US" sz="2000" dirty="0" smtClean="0"/>
              <a:t>Application makes calls to</a:t>
            </a:r>
          </a:p>
          <a:p>
            <a:pPr lvl="1"/>
            <a:r>
              <a:rPr lang="en-US" altLang="en-US" sz="2000" dirty="0" smtClean="0"/>
              <a:t>Connect with the database server</a:t>
            </a:r>
          </a:p>
          <a:p>
            <a:pPr lvl="1"/>
            <a:r>
              <a:rPr lang="en-US" altLang="en-US" sz="2000" dirty="0" smtClean="0"/>
              <a:t>Send SQL commands to the database server</a:t>
            </a:r>
          </a:p>
          <a:p>
            <a:pPr lvl="1"/>
            <a:r>
              <a:rPr lang="en-US" altLang="en-US" sz="2000" dirty="0" smtClean="0"/>
              <a:t>Fetch tuples of result one-by-one into program variables</a:t>
            </a:r>
          </a:p>
          <a:p>
            <a:r>
              <a:rPr lang="en-US" altLang="en-US" sz="2000" dirty="0" smtClean="0"/>
              <a:t>Various tools:</a:t>
            </a:r>
          </a:p>
          <a:p>
            <a:pPr lvl="1"/>
            <a:r>
              <a:rPr lang="en-US" altLang="en-US" sz="2000" dirty="0" smtClean="0"/>
              <a:t>ODBC (Open Database Connectivity) works with C, C++, C#, and Visual Basic.  Other API</a:t>
            </a:r>
            <a:r>
              <a:rPr lang="ja-JP" altLang="en-US" sz="2000" dirty="0" smtClean="0"/>
              <a:t>’</a:t>
            </a:r>
            <a:r>
              <a:rPr lang="en-US" altLang="ja-JP" sz="2000" dirty="0" smtClean="0"/>
              <a:t>s such as ADO.NET sit on top of ODBC</a:t>
            </a:r>
          </a:p>
          <a:p>
            <a:pPr lvl="1"/>
            <a:r>
              <a:rPr lang="en-US" altLang="en-US" sz="2000" dirty="0" smtClean="0"/>
              <a:t>JDBC (Java Database Connectivity) works with Java</a:t>
            </a:r>
          </a:p>
          <a:p>
            <a:pPr lvl="1"/>
            <a:r>
              <a:rPr lang="en-US" altLang="en-US" sz="2000" dirty="0" smtClean="0"/>
              <a:t>Embedded SQL</a:t>
            </a:r>
          </a:p>
        </p:txBody>
      </p:sp>
    </p:spTree>
    <p:extLst>
      <p:ext uri="{BB962C8B-B14F-4D97-AF65-F5344CB8AC3E}">
        <p14:creationId xmlns:p14="http://schemas.microsoft.com/office/powerpoint/2010/main" val="255427213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5298" name="Rectangle 2"/>
          <p:cNvSpPr>
            <a:spLocks noGrp="1" noChangeArrowheads="1"/>
          </p:cNvSpPr>
          <p:nvPr>
            <p:ph type="title"/>
          </p:nvPr>
        </p:nvSpPr>
        <p:spPr>
          <a:xfrm>
            <a:off x="1762125" y="1002506"/>
            <a:ext cx="6172200" cy="377429"/>
          </a:xfrm>
        </p:spPr>
        <p:txBody>
          <a:bodyPr/>
          <a:lstStyle/>
          <a:p>
            <a:pPr>
              <a:defRPr/>
            </a:pPr>
            <a:r>
              <a:rPr lang="en-US" dirty="0" smtClean="0"/>
              <a:t>joining two relations -- Cartesian-product</a:t>
            </a:r>
          </a:p>
        </p:txBody>
      </p:sp>
      <p:sp>
        <p:nvSpPr>
          <p:cNvPr id="50179" name="Rectangle 3"/>
          <p:cNvSpPr>
            <a:spLocks noChangeArrowheads="1"/>
          </p:cNvSpPr>
          <p:nvPr/>
        </p:nvSpPr>
        <p:spPr bwMode="auto">
          <a:xfrm>
            <a:off x="1741885" y="1665686"/>
            <a:ext cx="5272088" cy="2500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35000"/>
              </a:spcBef>
              <a:buClr>
                <a:schemeClr val="tx2"/>
              </a:buClr>
              <a:buSzPct val="90000"/>
              <a:buFont typeface="Monotype Sorts" charset="2"/>
              <a:buChar char="n"/>
              <a:tabLst>
                <a:tab pos="3149600" algn="ctr"/>
              </a:tabLst>
              <a:defRPr kumimoji="1">
                <a:solidFill>
                  <a:schemeClr val="tx1"/>
                </a:solidFill>
                <a:latin typeface="Helvetica" panose="020B0604020202020204" pitchFamily="34" charset="0"/>
                <a:ea typeface="ＭＳ Ｐゴシック" panose="020B0600070205080204" pitchFamily="34" charset="-128"/>
              </a:defRPr>
            </a:lvl1pPr>
            <a:lvl2pPr marL="742950" indent="-285750">
              <a:spcBef>
                <a:spcPct val="35000"/>
              </a:spcBef>
              <a:buClr>
                <a:schemeClr val="folHlink"/>
              </a:buClr>
              <a:buSzPct val="80000"/>
              <a:buFont typeface="Monotype Sorts" charset="2"/>
              <a:buChar char="l"/>
              <a:tabLst>
                <a:tab pos="3149600" algn="ctr"/>
              </a:tabLst>
              <a:defRPr kumimoji="1">
                <a:solidFill>
                  <a:schemeClr val="tx1"/>
                </a:solidFill>
                <a:latin typeface="Helvetica" panose="020B0604020202020204" pitchFamily="34" charset="0"/>
                <a:ea typeface="ＭＳ Ｐゴシック" panose="020B0600070205080204" pitchFamily="34" charset="-128"/>
              </a:defRPr>
            </a:lvl2pPr>
            <a:lvl3pPr marL="1143000" indent="-228600">
              <a:spcBef>
                <a:spcPct val="35000"/>
              </a:spcBef>
              <a:buClr>
                <a:srgbClr val="33CC33"/>
              </a:buClr>
              <a:buSzPct val="75000"/>
              <a:buFont typeface="Webdings" panose="05030102010509060703" pitchFamily="18" charset="2"/>
              <a:buChar char="4"/>
              <a:tabLst>
                <a:tab pos="3149600" algn="ctr"/>
              </a:tabLst>
              <a:defRPr kumimoji="1">
                <a:solidFill>
                  <a:schemeClr val="tx1"/>
                </a:solidFill>
                <a:latin typeface="Helvetica" panose="020B0604020202020204" pitchFamily="34" charset="0"/>
                <a:ea typeface="ＭＳ Ｐゴシック" panose="020B0600070205080204" pitchFamily="34" charset="-128"/>
              </a:defRPr>
            </a:lvl3pPr>
            <a:lvl4pPr marL="1600200" indent="-228600">
              <a:spcBef>
                <a:spcPct val="35000"/>
              </a:spcBef>
              <a:buClr>
                <a:schemeClr val="hlink"/>
              </a:buClr>
              <a:buFont typeface="Times New Roman" panose="02020603050405020304" pitchFamily="18" charset="0"/>
              <a:buChar char="–"/>
              <a:tabLst>
                <a:tab pos="3149600" algn="ctr"/>
              </a:tabLst>
              <a:defRPr kumimoji="1">
                <a:solidFill>
                  <a:schemeClr val="tx1"/>
                </a:solidFill>
                <a:latin typeface="Helvetica" panose="020B0604020202020204" pitchFamily="34" charset="0"/>
                <a:ea typeface="ＭＳ Ｐゴシック" panose="020B0600070205080204" pitchFamily="34" charset="-128"/>
              </a:defRPr>
            </a:lvl4pPr>
            <a:lvl5pPr marL="2057400" indent="-228600">
              <a:spcBef>
                <a:spcPct val="35000"/>
              </a:spcBef>
              <a:buClr>
                <a:schemeClr val="tx2"/>
              </a:buClr>
              <a:buSzPct val="75000"/>
              <a:buChar char="»"/>
              <a:tabLst>
                <a:tab pos="3149600" algn="ctr"/>
              </a:tabLst>
              <a:defRPr kumimoji="1">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35000"/>
              </a:spcBef>
              <a:spcAft>
                <a:spcPct val="0"/>
              </a:spcAft>
              <a:buClr>
                <a:schemeClr val="tx2"/>
              </a:buClr>
              <a:buSzPct val="75000"/>
              <a:buChar char="»"/>
              <a:tabLst>
                <a:tab pos="3149600" algn="ctr"/>
              </a:tabLst>
              <a:defRPr kumimoji="1">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35000"/>
              </a:spcBef>
              <a:spcAft>
                <a:spcPct val="0"/>
              </a:spcAft>
              <a:buClr>
                <a:schemeClr val="tx2"/>
              </a:buClr>
              <a:buSzPct val="75000"/>
              <a:buChar char="»"/>
              <a:tabLst>
                <a:tab pos="3149600" algn="ctr"/>
              </a:tabLst>
              <a:defRPr kumimoji="1">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35000"/>
              </a:spcBef>
              <a:spcAft>
                <a:spcPct val="0"/>
              </a:spcAft>
              <a:buClr>
                <a:schemeClr val="tx2"/>
              </a:buClr>
              <a:buSzPct val="75000"/>
              <a:buChar char="»"/>
              <a:tabLst>
                <a:tab pos="3149600" algn="ctr"/>
              </a:tabLst>
              <a:defRPr kumimoji="1">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35000"/>
              </a:spcBef>
              <a:spcAft>
                <a:spcPct val="0"/>
              </a:spcAft>
              <a:buClr>
                <a:schemeClr val="tx2"/>
              </a:buClr>
              <a:buSzPct val="75000"/>
              <a:buChar char="»"/>
              <a:tabLst>
                <a:tab pos="3149600" algn="ctr"/>
              </a:tabLst>
              <a:defRPr kumimoji="1">
                <a:solidFill>
                  <a:schemeClr val="tx1"/>
                </a:solidFill>
                <a:latin typeface="Helvetica" panose="020B0604020202020204" pitchFamily="34" charset="0"/>
                <a:ea typeface="ＭＳ Ｐゴシック" panose="020B0600070205080204" pitchFamily="34" charset="-128"/>
              </a:defRPr>
            </a:lvl9pPr>
          </a:lstStyle>
          <a:p>
            <a:pPr eaLnBrk="0" fontAlgn="base" hangingPunct="0">
              <a:spcAft>
                <a:spcPct val="0"/>
              </a:spcAft>
              <a:buClr>
                <a:srgbClr val="CC3300"/>
              </a:buClr>
              <a:buSzTx/>
            </a:pPr>
            <a:r>
              <a:rPr lang="en-US" altLang="en-US" sz="1200">
                <a:solidFill>
                  <a:srgbClr val="000000"/>
                </a:solidFill>
              </a:rPr>
              <a:t>Relations </a:t>
            </a:r>
            <a:r>
              <a:rPr lang="en-US" altLang="en-US" sz="1200" i="1">
                <a:solidFill>
                  <a:srgbClr val="000000"/>
                </a:solidFill>
              </a:rPr>
              <a:t>r, s</a:t>
            </a:r>
            <a:r>
              <a:rPr lang="en-US" altLang="en-US" sz="1200">
                <a:solidFill>
                  <a:srgbClr val="000000"/>
                </a:solidFill>
              </a:rPr>
              <a:t>:</a:t>
            </a:r>
          </a:p>
        </p:txBody>
      </p:sp>
      <p:sp>
        <p:nvSpPr>
          <p:cNvPr id="50180" name="Rectangle 4"/>
          <p:cNvSpPr>
            <a:spLocks noChangeArrowheads="1"/>
          </p:cNvSpPr>
          <p:nvPr/>
        </p:nvSpPr>
        <p:spPr bwMode="auto">
          <a:xfrm>
            <a:off x="1741885" y="3208736"/>
            <a:ext cx="5272088" cy="2500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35000"/>
              </a:spcBef>
              <a:buClr>
                <a:schemeClr val="tx2"/>
              </a:buClr>
              <a:buSzPct val="90000"/>
              <a:buFont typeface="Monotype Sorts" charset="2"/>
              <a:buChar char="n"/>
              <a:tabLst>
                <a:tab pos="3149600" algn="ctr"/>
              </a:tabLst>
              <a:defRPr kumimoji="1">
                <a:solidFill>
                  <a:schemeClr val="tx1"/>
                </a:solidFill>
                <a:latin typeface="Helvetica" panose="020B0604020202020204" pitchFamily="34" charset="0"/>
                <a:ea typeface="ＭＳ Ｐゴシック" panose="020B0600070205080204" pitchFamily="34" charset="-128"/>
              </a:defRPr>
            </a:lvl1pPr>
            <a:lvl2pPr marL="742950" indent="-285750">
              <a:spcBef>
                <a:spcPct val="35000"/>
              </a:spcBef>
              <a:buClr>
                <a:schemeClr val="folHlink"/>
              </a:buClr>
              <a:buSzPct val="80000"/>
              <a:buFont typeface="Monotype Sorts" charset="2"/>
              <a:buChar char="l"/>
              <a:tabLst>
                <a:tab pos="3149600" algn="ctr"/>
              </a:tabLst>
              <a:defRPr kumimoji="1">
                <a:solidFill>
                  <a:schemeClr val="tx1"/>
                </a:solidFill>
                <a:latin typeface="Helvetica" panose="020B0604020202020204" pitchFamily="34" charset="0"/>
                <a:ea typeface="ＭＳ Ｐゴシック" panose="020B0600070205080204" pitchFamily="34" charset="-128"/>
              </a:defRPr>
            </a:lvl2pPr>
            <a:lvl3pPr marL="1143000" indent="-228600">
              <a:spcBef>
                <a:spcPct val="35000"/>
              </a:spcBef>
              <a:buClr>
                <a:srgbClr val="33CC33"/>
              </a:buClr>
              <a:buSzPct val="75000"/>
              <a:buFont typeface="Webdings" panose="05030102010509060703" pitchFamily="18" charset="2"/>
              <a:buChar char="4"/>
              <a:tabLst>
                <a:tab pos="3149600" algn="ctr"/>
              </a:tabLst>
              <a:defRPr kumimoji="1">
                <a:solidFill>
                  <a:schemeClr val="tx1"/>
                </a:solidFill>
                <a:latin typeface="Helvetica" panose="020B0604020202020204" pitchFamily="34" charset="0"/>
                <a:ea typeface="ＭＳ Ｐゴシック" panose="020B0600070205080204" pitchFamily="34" charset="-128"/>
              </a:defRPr>
            </a:lvl3pPr>
            <a:lvl4pPr marL="1600200" indent="-228600">
              <a:spcBef>
                <a:spcPct val="35000"/>
              </a:spcBef>
              <a:buClr>
                <a:schemeClr val="hlink"/>
              </a:buClr>
              <a:buFont typeface="Times New Roman" panose="02020603050405020304" pitchFamily="18" charset="0"/>
              <a:buChar char="–"/>
              <a:tabLst>
                <a:tab pos="3149600" algn="ctr"/>
              </a:tabLst>
              <a:defRPr kumimoji="1">
                <a:solidFill>
                  <a:schemeClr val="tx1"/>
                </a:solidFill>
                <a:latin typeface="Helvetica" panose="020B0604020202020204" pitchFamily="34" charset="0"/>
                <a:ea typeface="ＭＳ Ｐゴシック" panose="020B0600070205080204" pitchFamily="34" charset="-128"/>
              </a:defRPr>
            </a:lvl4pPr>
            <a:lvl5pPr marL="2057400" indent="-228600">
              <a:spcBef>
                <a:spcPct val="35000"/>
              </a:spcBef>
              <a:buClr>
                <a:schemeClr val="tx2"/>
              </a:buClr>
              <a:buSzPct val="75000"/>
              <a:buChar char="»"/>
              <a:tabLst>
                <a:tab pos="3149600" algn="ctr"/>
              </a:tabLst>
              <a:defRPr kumimoji="1">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35000"/>
              </a:spcBef>
              <a:spcAft>
                <a:spcPct val="0"/>
              </a:spcAft>
              <a:buClr>
                <a:schemeClr val="tx2"/>
              </a:buClr>
              <a:buSzPct val="75000"/>
              <a:buChar char="»"/>
              <a:tabLst>
                <a:tab pos="3149600" algn="ctr"/>
              </a:tabLst>
              <a:defRPr kumimoji="1">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35000"/>
              </a:spcBef>
              <a:spcAft>
                <a:spcPct val="0"/>
              </a:spcAft>
              <a:buClr>
                <a:schemeClr val="tx2"/>
              </a:buClr>
              <a:buSzPct val="75000"/>
              <a:buChar char="»"/>
              <a:tabLst>
                <a:tab pos="3149600" algn="ctr"/>
              </a:tabLst>
              <a:defRPr kumimoji="1">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35000"/>
              </a:spcBef>
              <a:spcAft>
                <a:spcPct val="0"/>
              </a:spcAft>
              <a:buClr>
                <a:schemeClr val="tx2"/>
              </a:buClr>
              <a:buSzPct val="75000"/>
              <a:buChar char="»"/>
              <a:tabLst>
                <a:tab pos="3149600" algn="ctr"/>
              </a:tabLst>
              <a:defRPr kumimoji="1">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35000"/>
              </a:spcBef>
              <a:spcAft>
                <a:spcPct val="0"/>
              </a:spcAft>
              <a:buClr>
                <a:schemeClr val="tx2"/>
              </a:buClr>
              <a:buSzPct val="75000"/>
              <a:buChar char="»"/>
              <a:tabLst>
                <a:tab pos="3149600" algn="ctr"/>
              </a:tabLst>
              <a:defRPr kumimoji="1">
                <a:solidFill>
                  <a:schemeClr val="tx1"/>
                </a:solidFill>
                <a:latin typeface="Helvetica" panose="020B0604020202020204" pitchFamily="34" charset="0"/>
                <a:ea typeface="ＭＳ Ｐゴシック" panose="020B0600070205080204" pitchFamily="34" charset="-128"/>
              </a:defRPr>
            </a:lvl9pPr>
          </a:lstStyle>
          <a:p>
            <a:pPr eaLnBrk="0" fontAlgn="base" hangingPunct="0">
              <a:spcAft>
                <a:spcPct val="0"/>
              </a:spcAft>
              <a:buClr>
                <a:srgbClr val="CC3300"/>
              </a:buClr>
              <a:buSzTx/>
            </a:pPr>
            <a:r>
              <a:rPr lang="en-US" altLang="en-US" sz="1200" i="1">
                <a:solidFill>
                  <a:srgbClr val="000000"/>
                </a:solidFill>
              </a:rPr>
              <a:t>r</a:t>
            </a:r>
            <a:r>
              <a:rPr lang="en-US" altLang="en-US" sz="1200">
                <a:solidFill>
                  <a:srgbClr val="000000"/>
                </a:solidFill>
              </a:rPr>
              <a:t> x</a:t>
            </a:r>
            <a:r>
              <a:rPr lang="en-US" altLang="en-US" sz="1200">
                <a:solidFill>
                  <a:srgbClr val="000000"/>
                </a:solidFill>
                <a:sym typeface="Symbol" panose="05050102010706020507" pitchFamily="18" charset="2"/>
              </a:rPr>
              <a:t> </a:t>
            </a:r>
            <a:r>
              <a:rPr lang="en-US" altLang="en-US" sz="1200" i="1">
                <a:solidFill>
                  <a:srgbClr val="000000"/>
                </a:solidFill>
                <a:sym typeface="Symbol" panose="05050102010706020507" pitchFamily="18" charset="2"/>
              </a:rPr>
              <a:t>s</a:t>
            </a:r>
            <a:r>
              <a:rPr lang="en-US" altLang="en-US" sz="1200">
                <a:solidFill>
                  <a:srgbClr val="000000"/>
                </a:solidFill>
              </a:rPr>
              <a:t>:</a:t>
            </a:r>
          </a:p>
        </p:txBody>
      </p:sp>
      <p:pic>
        <p:nvPicPr>
          <p:cNvPr id="5018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27797" y="1664495"/>
            <a:ext cx="1824038" cy="3498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3538975"/>
      </p:ext>
    </p:extLst>
  </p:cSld>
  <p:clrMapOvr>
    <a:masterClrMapping/>
  </p:clrMapOvr>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610" name="Rectangle 2"/>
          <p:cNvSpPr>
            <a:spLocks noGrp="1" noChangeArrowheads="1"/>
          </p:cNvSpPr>
          <p:nvPr>
            <p:ph type="title"/>
          </p:nvPr>
        </p:nvSpPr>
        <p:spPr/>
        <p:txBody>
          <a:bodyPr/>
          <a:lstStyle/>
          <a:p>
            <a:pPr>
              <a:defRPr/>
            </a:pPr>
            <a:r>
              <a:rPr lang="en-US" altLang="en-US" dirty="0">
                <a:effectLst>
                  <a:outerShdw blurRad="38100" dist="38100" dir="2700000" algn="tl">
                    <a:srgbClr val="C0C0C0"/>
                  </a:outerShdw>
                </a:effectLst>
              </a:rPr>
              <a:t>ODBC</a:t>
            </a:r>
          </a:p>
        </p:txBody>
      </p:sp>
      <p:sp>
        <p:nvSpPr>
          <p:cNvPr id="7171" name="Rectangle 3"/>
          <p:cNvSpPr>
            <a:spLocks noGrp="1" noChangeArrowheads="1"/>
          </p:cNvSpPr>
          <p:nvPr>
            <p:ph type="body" idx="4294967295"/>
          </p:nvPr>
        </p:nvSpPr>
        <p:spPr>
          <a:xfrm>
            <a:off x="365760" y="982980"/>
            <a:ext cx="8479790" cy="5314950"/>
          </a:xfrm>
        </p:spPr>
        <p:txBody>
          <a:bodyPr/>
          <a:lstStyle/>
          <a:p>
            <a:r>
              <a:rPr lang="en-US" altLang="en-US" dirty="0" smtClean="0"/>
              <a:t>Open </a:t>
            </a:r>
            <a:r>
              <a:rPr lang="en-US" altLang="en-US" dirty="0" err="1" smtClean="0"/>
              <a:t>DataBase</a:t>
            </a:r>
            <a:r>
              <a:rPr lang="en-US" altLang="en-US" dirty="0" smtClean="0"/>
              <a:t> Connectivity (ODBC) standard </a:t>
            </a:r>
          </a:p>
          <a:p>
            <a:pPr lvl="1"/>
            <a:r>
              <a:rPr lang="en-US" altLang="en-US" sz="2000" dirty="0" smtClean="0"/>
              <a:t>standard for application program to communicate with a database server.</a:t>
            </a:r>
          </a:p>
          <a:p>
            <a:pPr lvl="1"/>
            <a:r>
              <a:rPr lang="en-US" altLang="en-US" sz="2000" dirty="0" smtClean="0"/>
              <a:t>application program interface (API) to </a:t>
            </a:r>
          </a:p>
          <a:p>
            <a:pPr lvl="2"/>
            <a:r>
              <a:rPr lang="en-US" altLang="en-US" sz="2000" dirty="0" smtClean="0"/>
              <a:t>open a connection with a database, </a:t>
            </a:r>
          </a:p>
          <a:p>
            <a:pPr lvl="2"/>
            <a:r>
              <a:rPr lang="en-US" altLang="en-US" sz="2000" dirty="0" smtClean="0"/>
              <a:t>send queries and updates, </a:t>
            </a:r>
          </a:p>
          <a:p>
            <a:pPr lvl="2"/>
            <a:r>
              <a:rPr lang="en-US" altLang="en-US" sz="2000" dirty="0" smtClean="0"/>
              <a:t>get back results.</a:t>
            </a:r>
          </a:p>
          <a:p>
            <a:r>
              <a:rPr lang="en-US" altLang="en-US" dirty="0" smtClean="0"/>
              <a:t>Applications such as GUI, spreadsheets, etc. can use ODBC</a:t>
            </a:r>
          </a:p>
          <a:p>
            <a:endParaRPr lang="en-US" altLang="en-US" dirty="0" smtClean="0"/>
          </a:p>
        </p:txBody>
      </p:sp>
    </p:spTree>
    <p:extLst>
      <p:ext uri="{BB962C8B-B14F-4D97-AF65-F5344CB8AC3E}">
        <p14:creationId xmlns:p14="http://schemas.microsoft.com/office/powerpoint/2010/main" val="3221015435"/>
      </p:ext>
    </p:extLst>
  </p:cSld>
  <p:clrMapOvr>
    <a:masterClrMapping/>
  </p:clrMapOvr>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5682" name="Rectangle 2"/>
          <p:cNvSpPr>
            <a:spLocks noGrp="1" noChangeArrowheads="1"/>
          </p:cNvSpPr>
          <p:nvPr>
            <p:ph type="title"/>
          </p:nvPr>
        </p:nvSpPr>
        <p:spPr/>
        <p:txBody>
          <a:bodyPr/>
          <a:lstStyle/>
          <a:p>
            <a:pPr>
              <a:defRPr/>
            </a:pPr>
            <a:r>
              <a:rPr lang="en-US" altLang="en-US" dirty="0">
                <a:effectLst>
                  <a:outerShdw blurRad="38100" dist="38100" dir="2700000" algn="tl">
                    <a:srgbClr val="C0C0C0"/>
                  </a:outerShdw>
                </a:effectLst>
              </a:rPr>
              <a:t>JDBC</a:t>
            </a:r>
          </a:p>
        </p:txBody>
      </p:sp>
      <p:sp>
        <p:nvSpPr>
          <p:cNvPr id="8195" name="Rectangle 3"/>
          <p:cNvSpPr>
            <a:spLocks noGrp="1" noChangeArrowheads="1"/>
          </p:cNvSpPr>
          <p:nvPr>
            <p:ph type="body" idx="1"/>
          </p:nvPr>
        </p:nvSpPr>
        <p:spPr>
          <a:xfrm>
            <a:off x="262890" y="982980"/>
            <a:ext cx="8582660" cy="5349240"/>
          </a:xfrm>
        </p:spPr>
        <p:txBody>
          <a:bodyPr/>
          <a:lstStyle/>
          <a:p>
            <a:r>
              <a:rPr lang="en-US" altLang="en-US" sz="2000" b="1" dirty="0" smtClean="0">
                <a:solidFill>
                  <a:srgbClr val="000099"/>
                </a:solidFill>
              </a:rPr>
              <a:t>JDBC</a:t>
            </a:r>
            <a:r>
              <a:rPr lang="en-US" altLang="en-US" sz="2000" dirty="0" smtClean="0"/>
              <a:t> is a Java API for communicating with database systems supporting SQL.</a:t>
            </a:r>
          </a:p>
          <a:p>
            <a:r>
              <a:rPr lang="en-US" altLang="en-US" sz="2000" dirty="0" smtClean="0"/>
              <a:t>JDBC supports a variety of features for querying and updating data, and for retrieving query results.</a:t>
            </a:r>
          </a:p>
          <a:p>
            <a:r>
              <a:rPr lang="en-US" altLang="en-US" sz="2000" dirty="0" smtClean="0"/>
              <a:t>JDBC also supports metadata retrieval, such as querying about relations present in the database and the names and types of relation attributes.</a:t>
            </a:r>
          </a:p>
          <a:p>
            <a:r>
              <a:rPr lang="en-US" altLang="en-US" sz="2000" dirty="0" smtClean="0"/>
              <a:t>Model for communicating with the database:</a:t>
            </a:r>
          </a:p>
          <a:p>
            <a:pPr lvl="1"/>
            <a:r>
              <a:rPr lang="en-US" altLang="en-US" sz="2000" dirty="0" smtClean="0"/>
              <a:t>Open a connection</a:t>
            </a:r>
          </a:p>
          <a:p>
            <a:pPr lvl="1"/>
            <a:r>
              <a:rPr lang="en-US" altLang="en-US" sz="2000" dirty="0" smtClean="0"/>
              <a:t>Create a </a:t>
            </a:r>
            <a:r>
              <a:rPr lang="ja-JP" altLang="en-US" sz="2000" dirty="0" smtClean="0"/>
              <a:t>“</a:t>
            </a:r>
            <a:r>
              <a:rPr lang="en-US" altLang="ja-JP" sz="2000" dirty="0" smtClean="0"/>
              <a:t>statement</a:t>
            </a:r>
            <a:r>
              <a:rPr lang="ja-JP" altLang="en-US" sz="2000" dirty="0" smtClean="0"/>
              <a:t>”</a:t>
            </a:r>
            <a:r>
              <a:rPr lang="en-US" altLang="ja-JP" sz="2000" dirty="0" smtClean="0"/>
              <a:t> object</a:t>
            </a:r>
          </a:p>
          <a:p>
            <a:pPr lvl="1"/>
            <a:r>
              <a:rPr lang="en-US" altLang="en-US" sz="2000" dirty="0" smtClean="0"/>
              <a:t>Execute queries using the Statement object to send queries and fetch results</a:t>
            </a:r>
          </a:p>
          <a:p>
            <a:pPr lvl="1"/>
            <a:r>
              <a:rPr lang="en-US" altLang="en-US" sz="2000" dirty="0" smtClean="0"/>
              <a:t>Exception mechanism to handle errors</a:t>
            </a:r>
          </a:p>
        </p:txBody>
      </p:sp>
    </p:spTree>
    <p:extLst>
      <p:ext uri="{BB962C8B-B14F-4D97-AF65-F5344CB8AC3E}">
        <p14:creationId xmlns:p14="http://schemas.microsoft.com/office/powerpoint/2010/main" val="2405484292"/>
      </p:ext>
    </p:extLst>
  </p:cSld>
  <p:clrMapOvr>
    <a:masterClrMapping/>
  </p:clrMapOvr>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7730"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JDBC Code</a:t>
            </a:r>
          </a:p>
        </p:txBody>
      </p:sp>
      <p:sp>
        <p:nvSpPr>
          <p:cNvPr id="9219" name="Rectangle 3"/>
          <p:cNvSpPr>
            <a:spLocks noGrp="1" noChangeArrowheads="1"/>
          </p:cNvSpPr>
          <p:nvPr>
            <p:ph type="body" idx="4294967295"/>
          </p:nvPr>
        </p:nvSpPr>
        <p:spPr>
          <a:xfrm>
            <a:off x="434340" y="948690"/>
            <a:ext cx="8492490" cy="5497830"/>
          </a:xfrm>
        </p:spPr>
        <p:txBody>
          <a:bodyPr/>
          <a:lstStyle/>
          <a:p>
            <a:pPr lvl="1">
              <a:buFont typeface="Monotype Sorts" pitchFamily="-65" charset="2"/>
              <a:buNone/>
            </a:pPr>
            <a:r>
              <a:rPr lang="en-US" altLang="en-US" sz="1600" b="1" dirty="0"/>
              <a:t>public static void </a:t>
            </a:r>
            <a:r>
              <a:rPr lang="en-US" altLang="en-US" sz="1600" b="1" dirty="0" err="1"/>
              <a:t>JDBCexample</a:t>
            </a:r>
            <a:r>
              <a:rPr lang="en-US" altLang="en-US" sz="1600" b="1" dirty="0"/>
              <a:t>(String </a:t>
            </a:r>
            <a:r>
              <a:rPr lang="en-US" altLang="en-US" sz="1600" b="1" dirty="0" err="1"/>
              <a:t>dbid</a:t>
            </a:r>
            <a:r>
              <a:rPr lang="en-US" altLang="en-US" sz="1600" b="1" dirty="0"/>
              <a:t>, String </a:t>
            </a:r>
            <a:r>
              <a:rPr lang="en-US" altLang="en-US" sz="1600" b="1" dirty="0" err="1"/>
              <a:t>userid</a:t>
            </a:r>
            <a:r>
              <a:rPr lang="en-US" altLang="en-US" sz="1600" b="1" dirty="0"/>
              <a:t>, String </a:t>
            </a:r>
            <a:r>
              <a:rPr lang="en-US" altLang="en-US" sz="1600" b="1" dirty="0" err="1"/>
              <a:t>passwd</a:t>
            </a:r>
            <a:r>
              <a:rPr lang="en-US" altLang="en-US" sz="1600" b="1" dirty="0"/>
              <a:t>) </a:t>
            </a:r>
          </a:p>
          <a:p>
            <a:pPr>
              <a:buFont typeface="Monotype Sorts" pitchFamily="-65" charset="2"/>
              <a:buNone/>
            </a:pPr>
            <a:r>
              <a:rPr lang="en-US" altLang="en-US" sz="1600" b="1" dirty="0"/>
              <a:t>      { </a:t>
            </a:r>
          </a:p>
          <a:p>
            <a:pPr lvl="1">
              <a:buFont typeface="Monotype Sorts" pitchFamily="-65" charset="2"/>
              <a:buNone/>
            </a:pPr>
            <a:r>
              <a:rPr lang="en-US" altLang="en-US" sz="1600" b="1" dirty="0"/>
              <a:t>     try (Connection conn = </a:t>
            </a:r>
            <a:r>
              <a:rPr lang="en-US" altLang="en-US" sz="1600" b="1" dirty="0" err="1"/>
              <a:t>DriverManager.getConnection</a:t>
            </a:r>
            <a:r>
              <a:rPr lang="en-US" altLang="en-US" sz="1600" b="1" dirty="0"/>
              <a:t>(     </a:t>
            </a:r>
            <a:br>
              <a:rPr lang="en-US" altLang="en-US" sz="1600" b="1" dirty="0"/>
            </a:br>
            <a:r>
              <a:rPr lang="en-US" altLang="en-US" sz="1600" b="1" dirty="0"/>
              <a:t>       "</a:t>
            </a:r>
            <a:r>
              <a:rPr lang="en-US" altLang="en-US" sz="1600" b="1" dirty="0" err="1"/>
              <a:t>jdbc:oracle:thin</a:t>
            </a:r>
            <a:r>
              <a:rPr lang="en-US" altLang="en-US" sz="1600" b="1" dirty="0"/>
              <a:t>:</a:t>
            </a:r>
            <a:r>
              <a:rPr lang="en-US" altLang="en-US" sz="1600" dirty="0"/>
              <a:t>@</a:t>
            </a:r>
            <a:r>
              <a:rPr kumimoji="0" lang="en-US" altLang="en-US" sz="1600" b="1" dirty="0"/>
              <a:t>db.yale.edu</a:t>
            </a:r>
            <a:r>
              <a:rPr lang="en-US" altLang="en-US" sz="1600" b="1" dirty="0"/>
              <a:t>:2000:univdb", </a:t>
            </a:r>
            <a:r>
              <a:rPr lang="en-US" altLang="en-US" sz="1600" b="1" dirty="0" err="1"/>
              <a:t>userid</a:t>
            </a:r>
            <a:r>
              <a:rPr lang="en-US" altLang="en-US" sz="1600" b="1" dirty="0"/>
              <a:t>, </a:t>
            </a:r>
            <a:r>
              <a:rPr lang="en-US" altLang="en-US" sz="1600" b="1" dirty="0" err="1"/>
              <a:t>passwd</a:t>
            </a:r>
            <a:r>
              <a:rPr lang="en-US" altLang="en-US" sz="1600" b="1" dirty="0"/>
              <a:t>); </a:t>
            </a:r>
          </a:p>
          <a:p>
            <a:pPr lvl="1">
              <a:buFont typeface="Monotype Sorts" pitchFamily="-65" charset="2"/>
              <a:buNone/>
            </a:pPr>
            <a:r>
              <a:rPr lang="en-US" altLang="en-US" sz="1600" b="1" dirty="0"/>
              <a:t>            Statement </a:t>
            </a:r>
            <a:r>
              <a:rPr lang="en-US" altLang="en-US" sz="1600" b="1" dirty="0" err="1"/>
              <a:t>stmt</a:t>
            </a:r>
            <a:r>
              <a:rPr lang="en-US" altLang="en-US" sz="1600" b="1" dirty="0"/>
              <a:t> = </a:t>
            </a:r>
            <a:r>
              <a:rPr lang="en-US" altLang="en-US" sz="1600" b="1" dirty="0" err="1"/>
              <a:t>conn.createStatement</a:t>
            </a:r>
            <a:r>
              <a:rPr lang="en-US" altLang="en-US" sz="1600" b="1" dirty="0"/>
              <a:t>();</a:t>
            </a:r>
            <a:br>
              <a:rPr lang="en-US" altLang="en-US" sz="1600" b="1" dirty="0"/>
            </a:br>
            <a:r>
              <a:rPr lang="en-US" altLang="en-US" sz="1600" b="1" dirty="0"/>
              <a:t>     ) </a:t>
            </a:r>
          </a:p>
          <a:p>
            <a:pPr lvl="1">
              <a:buFont typeface="Monotype Sorts" pitchFamily="-65" charset="2"/>
              <a:buNone/>
            </a:pPr>
            <a:r>
              <a:rPr lang="en-US" altLang="en-US" sz="1600" b="1" dirty="0"/>
              <a:t>     { </a:t>
            </a:r>
          </a:p>
          <a:p>
            <a:pPr lvl="1">
              <a:buFont typeface="Monotype Sorts" pitchFamily="-65" charset="2"/>
              <a:buNone/>
            </a:pPr>
            <a:r>
              <a:rPr lang="en-US" altLang="en-US" sz="1600" b="1" dirty="0"/>
              <a:t>            … Do Actual Work ….	</a:t>
            </a:r>
          </a:p>
          <a:p>
            <a:pPr lvl="1">
              <a:buFont typeface="Monotype Sorts" pitchFamily="-65" charset="2"/>
              <a:buNone/>
            </a:pPr>
            <a:r>
              <a:rPr lang="en-US" altLang="en-US" sz="1600" b="1" dirty="0"/>
              <a:t>     }		</a:t>
            </a:r>
          </a:p>
          <a:p>
            <a:pPr lvl="1">
              <a:buFont typeface="Monotype Sorts" pitchFamily="-65" charset="2"/>
              <a:buNone/>
            </a:pPr>
            <a:r>
              <a:rPr lang="en-US" altLang="en-US" sz="1600" b="1" dirty="0"/>
              <a:t>    catch (</a:t>
            </a:r>
            <a:r>
              <a:rPr lang="en-US" altLang="en-US" sz="1600" b="1" dirty="0" err="1"/>
              <a:t>SQLException</a:t>
            </a:r>
            <a:r>
              <a:rPr lang="en-US" altLang="en-US" sz="1600" b="1" dirty="0"/>
              <a:t> </a:t>
            </a:r>
            <a:r>
              <a:rPr lang="en-US" altLang="en-US" sz="1600" b="1" dirty="0" err="1"/>
              <a:t>sqle</a:t>
            </a:r>
            <a:r>
              <a:rPr lang="en-US" altLang="en-US" sz="1600" b="1" dirty="0"/>
              <a:t>) { 		</a:t>
            </a:r>
          </a:p>
          <a:p>
            <a:pPr lvl="1">
              <a:buFont typeface="Monotype Sorts" pitchFamily="-65" charset="2"/>
              <a:buNone/>
            </a:pPr>
            <a:r>
              <a:rPr lang="en-US" altLang="en-US" sz="1600" b="1" dirty="0"/>
              <a:t>        </a:t>
            </a:r>
            <a:r>
              <a:rPr lang="en-US" altLang="en-US" sz="1600" b="1" dirty="0" err="1"/>
              <a:t>System.out.println</a:t>
            </a:r>
            <a:r>
              <a:rPr lang="en-US" altLang="en-US" sz="1600" b="1" dirty="0"/>
              <a:t>("</a:t>
            </a:r>
            <a:r>
              <a:rPr lang="en-US" altLang="en-US" sz="1600" b="1" dirty="0" err="1"/>
              <a:t>SQLException</a:t>
            </a:r>
            <a:r>
              <a:rPr lang="en-US" altLang="en-US" sz="1600" b="1" dirty="0"/>
              <a:t> : " + </a:t>
            </a:r>
            <a:r>
              <a:rPr lang="en-US" altLang="en-US" sz="1600" b="1" dirty="0" err="1"/>
              <a:t>sqle</a:t>
            </a:r>
            <a:r>
              <a:rPr lang="en-US" altLang="en-US" sz="1600" b="1" dirty="0"/>
              <a:t>);		</a:t>
            </a:r>
          </a:p>
          <a:p>
            <a:pPr lvl="1">
              <a:buFont typeface="Monotype Sorts" pitchFamily="-65" charset="2"/>
              <a:buNone/>
            </a:pPr>
            <a:r>
              <a:rPr lang="en-US" altLang="en-US" sz="1600" b="1" dirty="0"/>
              <a:t>   }		</a:t>
            </a:r>
          </a:p>
          <a:p>
            <a:pPr>
              <a:buFont typeface="Monotype Sorts" pitchFamily="-65" charset="2"/>
              <a:buNone/>
            </a:pPr>
            <a:r>
              <a:rPr lang="en-US" altLang="en-US" sz="1600" b="1" dirty="0"/>
              <a:t>     }</a:t>
            </a:r>
          </a:p>
          <a:p>
            <a:pPr>
              <a:buFont typeface="Monotype Sorts" pitchFamily="-65" charset="2"/>
              <a:buNone/>
            </a:pPr>
            <a:endParaRPr lang="en-US" altLang="en-US" sz="1600" b="1" dirty="0"/>
          </a:p>
          <a:p>
            <a:pPr>
              <a:buFont typeface="Monotype Sorts" pitchFamily="-65" charset="2"/>
              <a:buNone/>
            </a:pPr>
            <a:r>
              <a:rPr lang="en-US" altLang="en-US" sz="1600" b="1" dirty="0"/>
              <a:t>NOTE: Above syntax works with Java 7, and JDBC 4 onwards. </a:t>
            </a:r>
            <a:br>
              <a:rPr lang="en-US" altLang="en-US" sz="1600" b="1" dirty="0"/>
            </a:br>
            <a:r>
              <a:rPr lang="en-US" altLang="en-US" sz="1600" b="1" dirty="0"/>
              <a:t>Resources opened in “try (….)” syntax (“try with resources”) are automatically closed at the end of the try block</a:t>
            </a:r>
          </a:p>
        </p:txBody>
      </p:sp>
    </p:spTree>
    <p:extLst>
      <p:ext uri="{BB962C8B-B14F-4D97-AF65-F5344CB8AC3E}">
        <p14:creationId xmlns:p14="http://schemas.microsoft.com/office/powerpoint/2010/main" val="510249788"/>
      </p:ext>
    </p:extLst>
  </p:cSld>
  <p:clrMapOvr>
    <a:masterClrMapping/>
  </p:clrMapOvr>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7730" name="Rectangle 2"/>
          <p:cNvSpPr>
            <a:spLocks noGrp="1" noChangeArrowheads="1"/>
          </p:cNvSpPr>
          <p:nvPr>
            <p:ph type="title"/>
          </p:nvPr>
        </p:nvSpPr>
        <p:spPr>
          <a:xfrm>
            <a:off x="548640" y="125731"/>
            <a:ext cx="8595360" cy="571499"/>
          </a:xfrm>
        </p:spPr>
        <p:txBody>
          <a:bodyPr/>
          <a:lstStyle/>
          <a:p>
            <a:pPr>
              <a:defRPr/>
            </a:pPr>
            <a:r>
              <a:rPr lang="en-US" altLang="en-US" dirty="0">
                <a:effectLst>
                  <a:outerShdw blurRad="38100" dist="38100" dir="2700000" algn="tl">
                    <a:srgbClr val="C0C0C0"/>
                  </a:outerShdw>
                </a:effectLst>
              </a:rPr>
              <a:t>JDBC Code for </a:t>
            </a:r>
            <a:r>
              <a:rPr lang="en-US" altLang="en-US" dirty="0" smtClean="0">
                <a:effectLst>
                  <a:outerShdw blurRad="38100" dist="38100" dir="2700000" algn="tl">
                    <a:srgbClr val="C0C0C0"/>
                  </a:outerShdw>
                </a:effectLst>
              </a:rPr>
              <a:t> Older </a:t>
            </a:r>
            <a:r>
              <a:rPr lang="en-US" altLang="en-US" dirty="0">
                <a:effectLst>
                  <a:outerShdw blurRad="38100" dist="38100" dir="2700000" algn="tl">
                    <a:srgbClr val="C0C0C0"/>
                  </a:outerShdw>
                </a:effectLst>
              </a:rPr>
              <a:t>Versions of Java/JDBC</a:t>
            </a:r>
          </a:p>
        </p:txBody>
      </p:sp>
      <p:sp>
        <p:nvSpPr>
          <p:cNvPr id="10243" name="Rectangle 3"/>
          <p:cNvSpPr>
            <a:spLocks noGrp="1" noChangeArrowheads="1"/>
          </p:cNvSpPr>
          <p:nvPr>
            <p:ph type="body" idx="4294967295"/>
          </p:nvPr>
        </p:nvSpPr>
        <p:spPr>
          <a:xfrm>
            <a:off x="125730" y="845820"/>
            <a:ext cx="8675370" cy="5669280"/>
          </a:xfrm>
        </p:spPr>
        <p:txBody>
          <a:bodyPr/>
          <a:lstStyle/>
          <a:p>
            <a:pPr lvl="1">
              <a:buFont typeface="Monotype Sorts" pitchFamily="-65" charset="2"/>
              <a:buNone/>
            </a:pPr>
            <a:r>
              <a:rPr lang="en-US" altLang="en-US" sz="1700" b="1" dirty="0"/>
              <a:t>public static void </a:t>
            </a:r>
            <a:r>
              <a:rPr lang="en-US" altLang="en-US" sz="1700" b="1" dirty="0" err="1"/>
              <a:t>JDBCexample</a:t>
            </a:r>
            <a:r>
              <a:rPr lang="en-US" altLang="en-US" sz="1700" b="1" dirty="0"/>
              <a:t>(String </a:t>
            </a:r>
            <a:r>
              <a:rPr lang="en-US" altLang="en-US" sz="1700" b="1" dirty="0" err="1"/>
              <a:t>dbid</a:t>
            </a:r>
            <a:r>
              <a:rPr lang="en-US" altLang="en-US" sz="1700" b="1" dirty="0"/>
              <a:t>, String </a:t>
            </a:r>
            <a:r>
              <a:rPr lang="en-US" altLang="en-US" sz="1700" b="1" dirty="0" err="1"/>
              <a:t>userid</a:t>
            </a:r>
            <a:r>
              <a:rPr lang="en-US" altLang="en-US" sz="1700" b="1" dirty="0"/>
              <a:t>, String </a:t>
            </a:r>
            <a:r>
              <a:rPr lang="en-US" altLang="en-US" sz="1700" b="1" dirty="0" err="1"/>
              <a:t>passwd</a:t>
            </a:r>
            <a:r>
              <a:rPr lang="en-US" altLang="en-US" sz="1700" b="1" dirty="0"/>
              <a:t>) </a:t>
            </a:r>
          </a:p>
          <a:p>
            <a:pPr>
              <a:buFont typeface="Monotype Sorts" pitchFamily="-65" charset="2"/>
              <a:buNone/>
            </a:pPr>
            <a:r>
              <a:rPr lang="en-US" altLang="en-US" sz="1700" b="1" dirty="0"/>
              <a:t>      { </a:t>
            </a:r>
          </a:p>
          <a:p>
            <a:pPr lvl="1">
              <a:buFont typeface="Monotype Sorts" pitchFamily="-65" charset="2"/>
              <a:buNone/>
            </a:pPr>
            <a:r>
              <a:rPr lang="en-US" altLang="en-US" sz="1700" b="1" dirty="0"/>
              <a:t>     try { </a:t>
            </a:r>
          </a:p>
          <a:p>
            <a:pPr lvl="2">
              <a:buFont typeface="Webdings" panose="05030102010509060703" pitchFamily="18" charset="2"/>
              <a:buNone/>
            </a:pPr>
            <a:r>
              <a:rPr lang="en-US" altLang="en-US" sz="1700" b="1" dirty="0"/>
              <a:t>  </a:t>
            </a:r>
            <a:r>
              <a:rPr lang="en-US" altLang="en-US" sz="1700" b="1" dirty="0" err="1"/>
              <a:t>Class.forName</a:t>
            </a:r>
            <a:r>
              <a:rPr lang="en-US" altLang="en-US" sz="1700" b="1" dirty="0"/>
              <a:t> ("</a:t>
            </a:r>
            <a:r>
              <a:rPr lang="en-US" altLang="en-US" sz="1700" b="1" dirty="0" err="1"/>
              <a:t>oracle.jdbc.driver.OracleDriver</a:t>
            </a:r>
            <a:r>
              <a:rPr lang="en-US" altLang="en-US" sz="1700" b="1" dirty="0"/>
              <a:t>"); </a:t>
            </a:r>
          </a:p>
          <a:p>
            <a:pPr lvl="2">
              <a:buFont typeface="Webdings" panose="05030102010509060703" pitchFamily="18" charset="2"/>
              <a:buNone/>
            </a:pPr>
            <a:r>
              <a:rPr lang="en-US" altLang="en-US" sz="1700" b="1" dirty="0"/>
              <a:t>  Connection conn = </a:t>
            </a:r>
            <a:r>
              <a:rPr lang="en-US" altLang="en-US" sz="1700" b="1" dirty="0" err="1"/>
              <a:t>DriverManager.getConnection</a:t>
            </a:r>
            <a:r>
              <a:rPr lang="en-US" altLang="en-US" sz="1700" b="1" dirty="0"/>
              <a:t>(     </a:t>
            </a:r>
            <a:br>
              <a:rPr lang="en-US" altLang="en-US" sz="1700" b="1" dirty="0"/>
            </a:br>
            <a:r>
              <a:rPr lang="en-US" altLang="en-US" sz="1700" b="1" dirty="0"/>
              <a:t>       "</a:t>
            </a:r>
            <a:r>
              <a:rPr lang="en-US" altLang="en-US" sz="1700" b="1" dirty="0" err="1"/>
              <a:t>jdbc:oracle:thin</a:t>
            </a:r>
            <a:r>
              <a:rPr lang="en-US" altLang="en-US" sz="1700" b="1" dirty="0"/>
              <a:t>:</a:t>
            </a:r>
            <a:r>
              <a:rPr lang="en-US" altLang="en-US" sz="1700" dirty="0"/>
              <a:t>@</a:t>
            </a:r>
            <a:r>
              <a:rPr kumimoji="0" lang="en-US" altLang="en-US" sz="1700" b="1" dirty="0"/>
              <a:t>db.yale.edu</a:t>
            </a:r>
            <a:r>
              <a:rPr lang="en-US" altLang="en-US" sz="1700" b="1" dirty="0"/>
              <a:t>:2000:univdb", </a:t>
            </a:r>
            <a:r>
              <a:rPr lang="en-US" altLang="en-US" sz="1700" b="1" dirty="0" err="1"/>
              <a:t>userid</a:t>
            </a:r>
            <a:r>
              <a:rPr lang="en-US" altLang="en-US" sz="1700" b="1" dirty="0"/>
              <a:t>, </a:t>
            </a:r>
            <a:r>
              <a:rPr lang="en-US" altLang="en-US" sz="1700" b="1" dirty="0" err="1"/>
              <a:t>passwd</a:t>
            </a:r>
            <a:r>
              <a:rPr lang="en-US" altLang="en-US" sz="1700" b="1" dirty="0"/>
              <a:t>); </a:t>
            </a:r>
          </a:p>
          <a:p>
            <a:pPr lvl="1">
              <a:buFont typeface="Monotype Sorts" pitchFamily="-65" charset="2"/>
              <a:buNone/>
            </a:pPr>
            <a:r>
              <a:rPr lang="en-US" altLang="en-US" sz="1700" b="1" dirty="0"/>
              <a:t>        Statement </a:t>
            </a:r>
            <a:r>
              <a:rPr lang="en-US" altLang="en-US" sz="1700" b="1" dirty="0" err="1"/>
              <a:t>stmt</a:t>
            </a:r>
            <a:r>
              <a:rPr lang="en-US" altLang="en-US" sz="1700" b="1" dirty="0"/>
              <a:t> = </a:t>
            </a:r>
            <a:r>
              <a:rPr lang="en-US" altLang="en-US" sz="1700" b="1" dirty="0" err="1"/>
              <a:t>conn.createStatement</a:t>
            </a:r>
            <a:r>
              <a:rPr lang="en-US" altLang="en-US" sz="1700" b="1" dirty="0"/>
              <a:t>(); </a:t>
            </a:r>
          </a:p>
          <a:p>
            <a:pPr lvl="1">
              <a:buFont typeface="Monotype Sorts" pitchFamily="-65" charset="2"/>
              <a:buNone/>
            </a:pPr>
            <a:r>
              <a:rPr lang="en-US" altLang="en-US" sz="1700" b="1" dirty="0"/>
              <a:t>            … Do Actual Work ….</a:t>
            </a:r>
          </a:p>
          <a:p>
            <a:pPr lvl="1">
              <a:buFont typeface="Monotype Sorts" pitchFamily="-65" charset="2"/>
              <a:buNone/>
            </a:pPr>
            <a:r>
              <a:rPr lang="en-US" altLang="en-US" sz="1700" b="1" dirty="0"/>
              <a:t>        </a:t>
            </a:r>
            <a:r>
              <a:rPr lang="en-US" altLang="en-US" sz="1700" b="1" dirty="0" err="1"/>
              <a:t>stmt.close</a:t>
            </a:r>
            <a:r>
              <a:rPr lang="en-US" altLang="en-US" sz="1700" b="1" dirty="0"/>
              <a:t>();	</a:t>
            </a:r>
          </a:p>
          <a:p>
            <a:pPr lvl="1">
              <a:buFont typeface="Monotype Sorts" pitchFamily="-65" charset="2"/>
              <a:buNone/>
            </a:pPr>
            <a:r>
              <a:rPr lang="en-US" altLang="en-US" sz="1700" b="1" dirty="0"/>
              <a:t>        </a:t>
            </a:r>
            <a:r>
              <a:rPr lang="en-US" altLang="en-US" sz="1700" b="1" dirty="0" err="1"/>
              <a:t>conn.close</a:t>
            </a:r>
            <a:r>
              <a:rPr lang="en-US" altLang="en-US" sz="1700" b="1" dirty="0"/>
              <a:t>();	</a:t>
            </a:r>
          </a:p>
          <a:p>
            <a:pPr lvl="1">
              <a:buFont typeface="Monotype Sorts" pitchFamily="-65" charset="2"/>
              <a:buNone/>
            </a:pPr>
            <a:r>
              <a:rPr lang="en-US" altLang="en-US" sz="1700" b="1" dirty="0"/>
              <a:t>   }		</a:t>
            </a:r>
          </a:p>
          <a:p>
            <a:pPr lvl="1">
              <a:buFont typeface="Monotype Sorts" pitchFamily="-65" charset="2"/>
              <a:buNone/>
            </a:pPr>
            <a:r>
              <a:rPr lang="en-US" altLang="en-US" sz="1700" b="1" dirty="0"/>
              <a:t>   catch (</a:t>
            </a:r>
            <a:r>
              <a:rPr lang="en-US" altLang="en-US" sz="1700" b="1" dirty="0" err="1"/>
              <a:t>SQLException</a:t>
            </a:r>
            <a:r>
              <a:rPr lang="en-US" altLang="en-US" sz="1700" b="1" dirty="0"/>
              <a:t> </a:t>
            </a:r>
            <a:r>
              <a:rPr lang="en-US" altLang="en-US" sz="1700" b="1" dirty="0" err="1"/>
              <a:t>sqle</a:t>
            </a:r>
            <a:r>
              <a:rPr lang="en-US" altLang="en-US" sz="1700" b="1" dirty="0"/>
              <a:t>) { 		</a:t>
            </a:r>
          </a:p>
          <a:p>
            <a:pPr lvl="1">
              <a:buFont typeface="Monotype Sorts" pitchFamily="-65" charset="2"/>
              <a:buNone/>
            </a:pPr>
            <a:r>
              <a:rPr lang="en-US" altLang="en-US" sz="1700" b="1" dirty="0"/>
              <a:t>        </a:t>
            </a:r>
            <a:r>
              <a:rPr lang="en-US" altLang="en-US" sz="1700" b="1" dirty="0" err="1"/>
              <a:t>System.out.println</a:t>
            </a:r>
            <a:r>
              <a:rPr lang="en-US" altLang="en-US" sz="1700" b="1" dirty="0"/>
              <a:t>("</a:t>
            </a:r>
            <a:r>
              <a:rPr lang="en-US" altLang="en-US" sz="1700" b="1" dirty="0" err="1"/>
              <a:t>SQLException</a:t>
            </a:r>
            <a:r>
              <a:rPr lang="en-US" altLang="en-US" sz="1700" b="1" dirty="0"/>
              <a:t> : " + </a:t>
            </a:r>
            <a:r>
              <a:rPr lang="en-US" altLang="en-US" sz="1700" b="1" dirty="0" err="1"/>
              <a:t>sqle</a:t>
            </a:r>
            <a:r>
              <a:rPr lang="en-US" altLang="en-US" sz="1700" b="1" dirty="0"/>
              <a:t>);		</a:t>
            </a:r>
          </a:p>
          <a:p>
            <a:pPr lvl="1">
              <a:buFont typeface="Monotype Sorts" pitchFamily="-65" charset="2"/>
              <a:buNone/>
            </a:pPr>
            <a:r>
              <a:rPr lang="en-US" altLang="en-US" sz="1700" b="1" dirty="0"/>
              <a:t>   }		</a:t>
            </a:r>
          </a:p>
          <a:p>
            <a:pPr>
              <a:buFont typeface="Monotype Sorts" pitchFamily="-65" charset="2"/>
              <a:buNone/>
            </a:pPr>
            <a:r>
              <a:rPr lang="en-US" altLang="en-US" sz="1700" b="1" dirty="0"/>
              <a:t>     }</a:t>
            </a:r>
            <a:br>
              <a:rPr lang="en-US" altLang="en-US" sz="1700" b="1" dirty="0"/>
            </a:br>
            <a:r>
              <a:rPr lang="en-US" altLang="en-US" sz="1700" b="1" dirty="0">
                <a:solidFill>
                  <a:srgbClr val="800000"/>
                </a:solidFill>
              </a:rPr>
              <a:t>NOTE:  </a:t>
            </a:r>
            <a:r>
              <a:rPr lang="en-US" altLang="en-US" sz="1700" b="1" dirty="0" err="1">
                <a:solidFill>
                  <a:srgbClr val="800000"/>
                </a:solidFill>
              </a:rPr>
              <a:t>Classs.forName</a:t>
            </a:r>
            <a:r>
              <a:rPr lang="en-US" altLang="en-US" sz="1700" b="1" dirty="0">
                <a:solidFill>
                  <a:srgbClr val="800000"/>
                </a:solidFill>
              </a:rPr>
              <a:t> is not required from JDBC 4 onwards. The try with resources syntax  in </a:t>
            </a:r>
            <a:r>
              <a:rPr lang="en-US" altLang="en-US" sz="1700" b="1" dirty="0" err="1">
                <a:solidFill>
                  <a:srgbClr val="800000"/>
                </a:solidFill>
              </a:rPr>
              <a:t>prev</a:t>
            </a:r>
            <a:r>
              <a:rPr lang="en-US" altLang="en-US" sz="1700" b="1" dirty="0">
                <a:solidFill>
                  <a:srgbClr val="800000"/>
                </a:solidFill>
              </a:rPr>
              <a:t> slide is preferred for Java 7 onwards. </a:t>
            </a:r>
          </a:p>
        </p:txBody>
      </p:sp>
    </p:spTree>
    <p:extLst>
      <p:ext uri="{BB962C8B-B14F-4D97-AF65-F5344CB8AC3E}">
        <p14:creationId xmlns:p14="http://schemas.microsoft.com/office/powerpoint/2010/main" val="1562394888"/>
      </p:ext>
    </p:extLst>
  </p:cSld>
  <p:clrMapOvr>
    <a:masterClrMapping/>
  </p:clrMapOvr>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9778" name="Rectangle 2"/>
          <p:cNvSpPr>
            <a:spLocks noGrp="1" noChangeArrowheads="1"/>
          </p:cNvSpPr>
          <p:nvPr>
            <p:ph type="title"/>
          </p:nvPr>
        </p:nvSpPr>
        <p:spPr/>
        <p:txBody>
          <a:bodyPr/>
          <a:lstStyle/>
          <a:p>
            <a:pPr>
              <a:defRPr/>
            </a:pPr>
            <a:r>
              <a:rPr lang="en-US" altLang="en-US" dirty="0">
                <a:effectLst>
                  <a:outerShdw blurRad="38100" dist="38100" dir="2700000" algn="tl">
                    <a:srgbClr val="C0C0C0"/>
                  </a:outerShdw>
                </a:effectLst>
              </a:rPr>
              <a:t>JDBC Code (Cont.)</a:t>
            </a:r>
          </a:p>
        </p:txBody>
      </p:sp>
      <p:sp>
        <p:nvSpPr>
          <p:cNvPr id="11267" name="Rectangle 3"/>
          <p:cNvSpPr>
            <a:spLocks noGrp="1" noChangeArrowheads="1"/>
          </p:cNvSpPr>
          <p:nvPr>
            <p:ph type="body" idx="1"/>
          </p:nvPr>
        </p:nvSpPr>
        <p:spPr>
          <a:xfrm>
            <a:off x="331470" y="937260"/>
            <a:ext cx="8618219" cy="5554980"/>
          </a:xfrm>
        </p:spPr>
        <p:txBody>
          <a:bodyPr/>
          <a:lstStyle/>
          <a:p>
            <a:r>
              <a:rPr lang="en-US" altLang="en-US" sz="1800" dirty="0" smtClean="0"/>
              <a:t>Update to database</a:t>
            </a:r>
            <a:br>
              <a:rPr lang="en-US" altLang="en-US" sz="1800" dirty="0" smtClean="0"/>
            </a:br>
            <a:r>
              <a:rPr kumimoji="0" lang="en-US" altLang="en-US" sz="1800" b="1" dirty="0" smtClean="0"/>
              <a:t>try {</a:t>
            </a:r>
            <a:br>
              <a:rPr kumimoji="0" lang="en-US" altLang="en-US" sz="1800" b="1" dirty="0" smtClean="0"/>
            </a:br>
            <a:r>
              <a:rPr kumimoji="0" lang="en-US" altLang="en-US" sz="1800" b="1" dirty="0" smtClean="0"/>
              <a:t>     </a:t>
            </a:r>
            <a:r>
              <a:rPr kumimoji="0" lang="en-US" altLang="en-US" sz="1800" b="1" dirty="0" err="1" smtClean="0"/>
              <a:t>stmt.executeUpdate</a:t>
            </a:r>
            <a:r>
              <a:rPr kumimoji="0" lang="en-US" altLang="en-US" sz="1800" b="1" dirty="0" smtClean="0"/>
              <a:t>(</a:t>
            </a:r>
            <a:br>
              <a:rPr kumimoji="0" lang="en-US" altLang="en-US" sz="1800" b="1" dirty="0" smtClean="0"/>
            </a:br>
            <a:r>
              <a:rPr kumimoji="0" lang="en-US" altLang="en-US" sz="1800" b="1" dirty="0" smtClean="0"/>
              <a:t>          "insert into instructor values(</a:t>
            </a:r>
            <a:r>
              <a:rPr kumimoji="0" lang="ja-JP" altLang="en-US" sz="1800" b="1" dirty="0" smtClean="0">
                <a:latin typeface="Arial" panose="020B0604020202020204" pitchFamily="34" charset="0"/>
              </a:rPr>
              <a:t>’</a:t>
            </a:r>
            <a:r>
              <a:rPr kumimoji="0" lang="en-US" altLang="ja-JP" sz="1800" b="1" dirty="0" smtClean="0"/>
              <a:t>77987</a:t>
            </a:r>
            <a:r>
              <a:rPr kumimoji="0" lang="ja-JP" altLang="en-US" sz="1800" b="1" dirty="0" smtClean="0">
                <a:latin typeface="Arial" panose="020B0604020202020204" pitchFamily="34" charset="0"/>
              </a:rPr>
              <a:t>’</a:t>
            </a:r>
            <a:r>
              <a:rPr kumimoji="0" lang="en-US" altLang="ja-JP" sz="1800" b="1" dirty="0" smtClean="0"/>
              <a:t>, </a:t>
            </a:r>
            <a:r>
              <a:rPr kumimoji="0" lang="ja-JP" altLang="en-US" sz="1800" b="1" dirty="0" smtClean="0">
                <a:latin typeface="Arial" panose="020B0604020202020204" pitchFamily="34" charset="0"/>
              </a:rPr>
              <a:t>’</a:t>
            </a:r>
            <a:r>
              <a:rPr kumimoji="0" lang="en-US" altLang="ja-JP" sz="1800" b="1" dirty="0" smtClean="0"/>
              <a:t>Kim</a:t>
            </a:r>
            <a:r>
              <a:rPr kumimoji="0" lang="ja-JP" altLang="en-US" sz="1800" b="1" dirty="0" smtClean="0">
                <a:latin typeface="Arial" panose="020B0604020202020204" pitchFamily="34" charset="0"/>
              </a:rPr>
              <a:t>’</a:t>
            </a:r>
            <a:r>
              <a:rPr kumimoji="0" lang="en-US" altLang="ja-JP" sz="1800" b="1" dirty="0" smtClean="0"/>
              <a:t>, </a:t>
            </a:r>
            <a:r>
              <a:rPr kumimoji="0" lang="ja-JP" altLang="en-US" sz="1800" b="1" dirty="0" smtClean="0">
                <a:latin typeface="Arial" panose="020B0604020202020204" pitchFamily="34" charset="0"/>
              </a:rPr>
              <a:t>’</a:t>
            </a:r>
            <a:r>
              <a:rPr kumimoji="0" lang="en-US" altLang="ja-JP" sz="1800" b="1" dirty="0" smtClean="0"/>
              <a:t>Physics</a:t>
            </a:r>
            <a:r>
              <a:rPr kumimoji="0" lang="ja-JP" altLang="en-US" sz="1800" b="1" dirty="0" smtClean="0">
                <a:latin typeface="Arial" panose="020B0604020202020204" pitchFamily="34" charset="0"/>
              </a:rPr>
              <a:t>’</a:t>
            </a:r>
            <a:r>
              <a:rPr kumimoji="0" lang="en-US" altLang="ja-JP" sz="1800" b="1" dirty="0" smtClean="0"/>
              <a:t>, 98000)");</a:t>
            </a:r>
            <a:br>
              <a:rPr kumimoji="0" lang="en-US" altLang="ja-JP" sz="1800" b="1" dirty="0" smtClean="0"/>
            </a:br>
            <a:r>
              <a:rPr kumimoji="0" lang="en-US" altLang="ja-JP" sz="1800" b="1" dirty="0" smtClean="0"/>
              <a:t>} catch (</a:t>
            </a:r>
            <a:r>
              <a:rPr kumimoji="0" lang="en-US" altLang="ja-JP" sz="1800" b="1" dirty="0" err="1" smtClean="0"/>
              <a:t>SQLException</a:t>
            </a:r>
            <a:r>
              <a:rPr kumimoji="0" lang="en-US" altLang="ja-JP" sz="1800" b="1" dirty="0" smtClean="0"/>
              <a:t> </a:t>
            </a:r>
            <a:r>
              <a:rPr kumimoji="0" lang="en-US" altLang="ja-JP" sz="1800" b="1" dirty="0" err="1" smtClean="0"/>
              <a:t>sqle</a:t>
            </a:r>
            <a:r>
              <a:rPr kumimoji="0" lang="en-US" altLang="ja-JP" sz="1800" b="1" dirty="0" smtClean="0"/>
              <a:t>)</a:t>
            </a:r>
            <a:br>
              <a:rPr kumimoji="0" lang="en-US" altLang="ja-JP" sz="1800" b="1" dirty="0" smtClean="0"/>
            </a:br>
            <a:r>
              <a:rPr kumimoji="0" lang="en-US" altLang="ja-JP" sz="1800" b="1" dirty="0" smtClean="0"/>
              <a:t>{</a:t>
            </a:r>
            <a:br>
              <a:rPr kumimoji="0" lang="en-US" altLang="ja-JP" sz="1800" b="1" dirty="0" smtClean="0"/>
            </a:br>
            <a:r>
              <a:rPr kumimoji="0" lang="en-US" altLang="ja-JP" sz="1800" b="1" dirty="0" smtClean="0"/>
              <a:t>    </a:t>
            </a:r>
            <a:r>
              <a:rPr kumimoji="0" lang="en-US" altLang="ja-JP" sz="1800" b="1" dirty="0" err="1" smtClean="0"/>
              <a:t>System.out.println</a:t>
            </a:r>
            <a:r>
              <a:rPr kumimoji="0" lang="en-US" altLang="ja-JP" sz="1800" b="1" dirty="0" smtClean="0"/>
              <a:t>("Could not insert tuple. " + </a:t>
            </a:r>
            <a:r>
              <a:rPr kumimoji="0" lang="en-US" altLang="ja-JP" sz="1800" b="1" dirty="0" err="1" smtClean="0"/>
              <a:t>sqle</a:t>
            </a:r>
            <a:r>
              <a:rPr kumimoji="0" lang="en-US" altLang="ja-JP" sz="1800" b="1" dirty="0" smtClean="0"/>
              <a:t>);</a:t>
            </a:r>
            <a:br>
              <a:rPr kumimoji="0" lang="en-US" altLang="ja-JP" sz="1800" b="1" dirty="0" smtClean="0"/>
            </a:br>
            <a:r>
              <a:rPr kumimoji="0" lang="en-US" altLang="ja-JP" sz="1800" b="1" dirty="0" smtClean="0"/>
              <a:t>}</a:t>
            </a:r>
          </a:p>
          <a:p>
            <a:r>
              <a:rPr lang="en-US" altLang="en-US" sz="1800" dirty="0" smtClean="0"/>
              <a:t>Execute query and fetch and print results</a:t>
            </a:r>
          </a:p>
          <a:p>
            <a:pPr lvl="1">
              <a:buFont typeface="Monotype Sorts" pitchFamily="-65" charset="2"/>
              <a:buNone/>
            </a:pPr>
            <a:r>
              <a:rPr kumimoji="0" lang="en-US" altLang="en-US" sz="1800" dirty="0" smtClean="0"/>
              <a:t>     </a:t>
            </a:r>
            <a:r>
              <a:rPr kumimoji="0" lang="en-US" altLang="en-US" sz="1800" b="1" dirty="0" err="1" smtClean="0"/>
              <a:t>ResultSet</a:t>
            </a:r>
            <a:r>
              <a:rPr kumimoji="0" lang="en-US" altLang="en-US" sz="1800" b="1" dirty="0" smtClean="0"/>
              <a:t> </a:t>
            </a:r>
            <a:r>
              <a:rPr kumimoji="0" lang="en-US" altLang="en-US" sz="1800" b="1" dirty="0" err="1" smtClean="0"/>
              <a:t>rset</a:t>
            </a:r>
            <a:r>
              <a:rPr kumimoji="0" lang="en-US" altLang="en-US" sz="1800" b="1" dirty="0" smtClean="0"/>
              <a:t> = </a:t>
            </a:r>
            <a:r>
              <a:rPr kumimoji="0" lang="en-US" altLang="en-US" sz="1800" b="1" dirty="0" err="1" smtClean="0"/>
              <a:t>stmt.executeQuery</a:t>
            </a:r>
            <a:r>
              <a:rPr kumimoji="0" lang="en-US" altLang="en-US" sz="1800" b="1" dirty="0" smtClean="0"/>
              <a:t>(</a:t>
            </a:r>
            <a:br>
              <a:rPr kumimoji="0" lang="en-US" altLang="en-US" sz="1800" b="1" dirty="0" smtClean="0"/>
            </a:br>
            <a:r>
              <a:rPr kumimoji="0" lang="en-US" altLang="en-US" sz="1800" b="1" dirty="0" smtClean="0"/>
              <a:t>                                "select </a:t>
            </a:r>
            <a:r>
              <a:rPr kumimoji="0" lang="en-US" altLang="en-US" sz="1800" b="1" dirty="0" err="1" smtClean="0"/>
              <a:t>dept_name</a:t>
            </a:r>
            <a:r>
              <a:rPr kumimoji="0" lang="en-US" altLang="en-US" sz="1800" b="1" dirty="0" smtClean="0"/>
              <a:t>, </a:t>
            </a:r>
            <a:r>
              <a:rPr kumimoji="0" lang="en-US" altLang="en-US" sz="1800" b="1" dirty="0" err="1" smtClean="0"/>
              <a:t>avg</a:t>
            </a:r>
            <a:r>
              <a:rPr kumimoji="0" lang="en-US" altLang="en-US" sz="1800" b="1" dirty="0" smtClean="0"/>
              <a:t> (salary)</a:t>
            </a:r>
            <a:br>
              <a:rPr kumimoji="0" lang="en-US" altLang="en-US" sz="1800" b="1" dirty="0" smtClean="0"/>
            </a:br>
            <a:r>
              <a:rPr kumimoji="0" lang="en-US" altLang="en-US" sz="1800" b="1" dirty="0" smtClean="0"/>
              <a:t>                                 from instructor</a:t>
            </a:r>
            <a:br>
              <a:rPr kumimoji="0" lang="en-US" altLang="en-US" sz="1800" b="1" dirty="0" smtClean="0"/>
            </a:br>
            <a:r>
              <a:rPr kumimoji="0" lang="en-US" altLang="en-US" sz="1800" b="1" dirty="0" smtClean="0"/>
              <a:t>                                 group by </a:t>
            </a:r>
            <a:r>
              <a:rPr kumimoji="0" lang="en-US" altLang="en-US" sz="1800" b="1" dirty="0" err="1" smtClean="0"/>
              <a:t>dept_name</a:t>
            </a:r>
            <a:r>
              <a:rPr kumimoji="0" lang="en-US" altLang="en-US" sz="1800" b="1" dirty="0" smtClean="0"/>
              <a:t>");</a:t>
            </a:r>
            <a:br>
              <a:rPr kumimoji="0" lang="en-US" altLang="en-US" sz="1800" b="1" dirty="0" smtClean="0"/>
            </a:br>
            <a:r>
              <a:rPr kumimoji="0" lang="en-US" altLang="en-US" sz="1800" b="1" dirty="0" smtClean="0"/>
              <a:t>while (</a:t>
            </a:r>
            <a:r>
              <a:rPr kumimoji="0" lang="en-US" altLang="en-US" sz="1800" b="1" dirty="0" err="1" smtClean="0"/>
              <a:t>rset.next</a:t>
            </a:r>
            <a:r>
              <a:rPr kumimoji="0" lang="en-US" altLang="en-US" sz="1800" b="1" dirty="0" smtClean="0"/>
              <a:t>()) {</a:t>
            </a:r>
            <a:br>
              <a:rPr kumimoji="0" lang="en-US" altLang="en-US" sz="1800" b="1" dirty="0" smtClean="0"/>
            </a:br>
            <a:r>
              <a:rPr kumimoji="0" lang="en-US" altLang="en-US" sz="1800" b="1" dirty="0" smtClean="0"/>
              <a:t>       </a:t>
            </a:r>
            <a:r>
              <a:rPr kumimoji="0" lang="en-US" altLang="en-US" sz="1800" b="1" dirty="0" err="1" smtClean="0"/>
              <a:t>System.out.println</a:t>
            </a:r>
            <a:r>
              <a:rPr kumimoji="0" lang="en-US" altLang="en-US" sz="1800" b="1" dirty="0" smtClean="0"/>
              <a:t>(</a:t>
            </a:r>
            <a:r>
              <a:rPr kumimoji="0" lang="en-US" altLang="en-US" sz="1800" b="1" dirty="0" err="1" smtClean="0"/>
              <a:t>rset.getString</a:t>
            </a:r>
            <a:r>
              <a:rPr kumimoji="0" lang="en-US" altLang="en-US" sz="1800" b="1" dirty="0" smtClean="0"/>
              <a:t>("</a:t>
            </a:r>
            <a:r>
              <a:rPr kumimoji="0" lang="en-US" altLang="en-US" sz="1800" b="1" dirty="0" err="1" smtClean="0"/>
              <a:t>dept_name</a:t>
            </a:r>
            <a:r>
              <a:rPr kumimoji="0" lang="en-US" altLang="en-US" sz="1800" b="1" dirty="0" smtClean="0"/>
              <a:t>") + " " +</a:t>
            </a:r>
            <a:br>
              <a:rPr kumimoji="0" lang="en-US" altLang="en-US" sz="1800" b="1" dirty="0" smtClean="0"/>
            </a:br>
            <a:r>
              <a:rPr kumimoji="0" lang="en-US" altLang="en-US" sz="1800" b="1" dirty="0" smtClean="0"/>
              <a:t>                                              </a:t>
            </a:r>
            <a:r>
              <a:rPr kumimoji="0" lang="en-US" altLang="en-US" sz="1800" b="1" dirty="0" err="1" smtClean="0"/>
              <a:t>rset.getFloat</a:t>
            </a:r>
            <a:r>
              <a:rPr kumimoji="0" lang="en-US" altLang="en-US" sz="1800" b="1" dirty="0" smtClean="0"/>
              <a:t>(2));</a:t>
            </a:r>
            <a:br>
              <a:rPr kumimoji="0" lang="en-US" altLang="en-US" sz="1800" b="1" dirty="0" smtClean="0"/>
            </a:br>
            <a:r>
              <a:rPr kumimoji="0" lang="en-US" altLang="en-US" sz="1800" b="1" dirty="0" smtClean="0"/>
              <a:t>}</a:t>
            </a:r>
          </a:p>
          <a:p>
            <a:pPr marL="0" indent="0">
              <a:buNone/>
            </a:pPr>
            <a:endParaRPr lang="en-US" altLang="en-US" sz="1800" b="1" dirty="0" smtClean="0"/>
          </a:p>
        </p:txBody>
      </p:sp>
    </p:spTree>
    <p:extLst>
      <p:ext uri="{BB962C8B-B14F-4D97-AF65-F5344CB8AC3E}">
        <p14:creationId xmlns:p14="http://schemas.microsoft.com/office/powerpoint/2010/main" val="203181610"/>
      </p:ext>
    </p:extLst>
  </p:cSld>
  <p:clrMapOvr>
    <a:masterClrMapping/>
  </p:clrMapOvr>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1826"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JDBC Code Details       </a:t>
            </a:r>
          </a:p>
        </p:txBody>
      </p:sp>
      <p:sp>
        <p:nvSpPr>
          <p:cNvPr id="12291" name="Rectangle 3"/>
          <p:cNvSpPr>
            <a:spLocks noGrp="1" noChangeArrowheads="1"/>
          </p:cNvSpPr>
          <p:nvPr>
            <p:ph type="body" idx="1"/>
          </p:nvPr>
        </p:nvSpPr>
        <p:spPr>
          <a:xfrm>
            <a:off x="205740" y="925830"/>
            <a:ext cx="8639810" cy="5509260"/>
          </a:xfrm>
        </p:spPr>
        <p:txBody>
          <a:bodyPr/>
          <a:lstStyle/>
          <a:p>
            <a:r>
              <a:rPr lang="en-US" altLang="en-US" sz="2000" dirty="0" smtClean="0"/>
              <a:t>Getting result fields:</a:t>
            </a:r>
          </a:p>
          <a:p>
            <a:pPr lvl="1"/>
            <a:r>
              <a:rPr lang="en-US" altLang="en-US" sz="2000" b="1" dirty="0" err="1" smtClean="0"/>
              <a:t>rs.getString</a:t>
            </a:r>
            <a:r>
              <a:rPr lang="en-US" altLang="en-US" sz="2000" b="1" dirty="0" smtClean="0"/>
              <a:t>(</a:t>
            </a:r>
            <a:r>
              <a:rPr lang="ja-JP" altLang="en-US" sz="2000" b="1" dirty="0" smtClean="0">
                <a:latin typeface="Arial" panose="020B0604020202020204" pitchFamily="34" charset="0"/>
              </a:rPr>
              <a:t>“</a:t>
            </a:r>
            <a:r>
              <a:rPr lang="en-US" altLang="ja-JP" sz="2000" b="1" dirty="0" err="1" smtClean="0"/>
              <a:t>dept_name</a:t>
            </a:r>
            <a:r>
              <a:rPr lang="ja-JP" altLang="en-US" sz="2000" b="1" dirty="0" smtClean="0">
                <a:latin typeface="Arial" panose="020B0604020202020204" pitchFamily="34" charset="0"/>
              </a:rPr>
              <a:t>”</a:t>
            </a:r>
            <a:r>
              <a:rPr lang="en-US" altLang="ja-JP" sz="2000" b="1" dirty="0" smtClean="0"/>
              <a:t>) and </a:t>
            </a:r>
            <a:r>
              <a:rPr lang="en-US" altLang="ja-JP" sz="2000" b="1" dirty="0" err="1" smtClean="0"/>
              <a:t>rs.getString</a:t>
            </a:r>
            <a:r>
              <a:rPr lang="en-US" altLang="ja-JP" sz="2000" b="1" dirty="0" smtClean="0"/>
              <a:t>(1) equivalent if </a:t>
            </a:r>
            <a:r>
              <a:rPr lang="en-US" altLang="ja-JP" sz="2000" b="1" dirty="0" err="1" smtClean="0"/>
              <a:t>dept_name</a:t>
            </a:r>
            <a:r>
              <a:rPr lang="en-US" altLang="ja-JP" sz="2000" b="1" dirty="0" smtClean="0"/>
              <a:t> is the first argument of select result.</a:t>
            </a:r>
          </a:p>
          <a:p>
            <a:r>
              <a:rPr lang="en-US" altLang="en-US" sz="2000" dirty="0" smtClean="0"/>
              <a:t>Dealing with Null values</a:t>
            </a:r>
          </a:p>
          <a:p>
            <a:pPr lvl="1">
              <a:buFont typeface="Monotype Sorts" pitchFamily="-65" charset="2"/>
              <a:buNone/>
            </a:pPr>
            <a:r>
              <a:rPr lang="en-US" altLang="en-US" sz="2000" b="1" dirty="0" err="1" smtClean="0"/>
              <a:t>int</a:t>
            </a:r>
            <a:r>
              <a:rPr lang="en-US" altLang="en-US" sz="2000" b="1" dirty="0" smtClean="0"/>
              <a:t> a = </a:t>
            </a:r>
            <a:r>
              <a:rPr lang="en-US" altLang="en-US" sz="2000" b="1" dirty="0" err="1" smtClean="0"/>
              <a:t>rs.getInt</a:t>
            </a:r>
            <a:r>
              <a:rPr lang="en-US" altLang="en-US" sz="2000" b="1" dirty="0" smtClean="0"/>
              <a:t>(</a:t>
            </a:r>
            <a:r>
              <a:rPr lang="ja-JP" altLang="en-US" sz="2000" b="1" dirty="0" smtClean="0">
                <a:latin typeface="Arial" panose="020B0604020202020204" pitchFamily="34" charset="0"/>
              </a:rPr>
              <a:t>“</a:t>
            </a:r>
            <a:r>
              <a:rPr lang="en-US" altLang="ja-JP" sz="2000" b="1" dirty="0" smtClean="0"/>
              <a:t>a</a:t>
            </a:r>
            <a:r>
              <a:rPr lang="ja-JP" altLang="en-US" sz="2000" b="1" dirty="0" smtClean="0">
                <a:latin typeface="Arial" panose="020B0604020202020204" pitchFamily="34" charset="0"/>
              </a:rPr>
              <a:t>”</a:t>
            </a:r>
            <a:r>
              <a:rPr lang="en-US" altLang="ja-JP" sz="2000" b="1" dirty="0" smtClean="0"/>
              <a:t>);</a:t>
            </a:r>
          </a:p>
          <a:p>
            <a:pPr lvl="1">
              <a:buFont typeface="Monotype Sorts" pitchFamily="-65" charset="2"/>
              <a:buNone/>
            </a:pPr>
            <a:r>
              <a:rPr lang="en-US" altLang="en-US" sz="2000" b="1" dirty="0" smtClean="0"/>
              <a:t>if (</a:t>
            </a:r>
            <a:r>
              <a:rPr lang="en-US" altLang="en-US" sz="2000" b="1" dirty="0" err="1" smtClean="0"/>
              <a:t>rs.wasNull</a:t>
            </a:r>
            <a:r>
              <a:rPr lang="en-US" altLang="en-US" sz="2000" b="1" dirty="0" smtClean="0"/>
              <a:t>()) </a:t>
            </a:r>
            <a:r>
              <a:rPr lang="en-US" altLang="en-US" sz="2000" b="1" dirty="0" err="1" smtClean="0"/>
              <a:t>Systems.out.println</a:t>
            </a:r>
            <a:r>
              <a:rPr lang="en-US" altLang="en-US" sz="2000" b="1" dirty="0" smtClean="0"/>
              <a:t>(</a:t>
            </a:r>
            <a:r>
              <a:rPr lang="ja-JP" altLang="en-US" sz="2000" b="1" dirty="0" smtClean="0">
                <a:latin typeface="Arial" panose="020B0604020202020204" pitchFamily="34" charset="0"/>
              </a:rPr>
              <a:t>“</a:t>
            </a:r>
            <a:r>
              <a:rPr lang="en-US" altLang="ja-JP" sz="2000" b="1" dirty="0" smtClean="0"/>
              <a:t>Got null value</a:t>
            </a:r>
            <a:r>
              <a:rPr lang="ja-JP" altLang="en-US" sz="2000" b="1" dirty="0" smtClean="0">
                <a:latin typeface="Arial" panose="020B0604020202020204" pitchFamily="34" charset="0"/>
              </a:rPr>
              <a:t>”</a:t>
            </a:r>
            <a:r>
              <a:rPr lang="en-US" altLang="ja-JP" sz="2000" b="1" dirty="0" smtClean="0"/>
              <a:t>);</a:t>
            </a:r>
            <a:endParaRPr lang="en-US" altLang="en-US" sz="2000" b="1" dirty="0" smtClean="0"/>
          </a:p>
        </p:txBody>
      </p:sp>
    </p:spTree>
    <p:extLst>
      <p:ext uri="{BB962C8B-B14F-4D97-AF65-F5344CB8AC3E}">
        <p14:creationId xmlns:p14="http://schemas.microsoft.com/office/powerpoint/2010/main" val="4032679117"/>
      </p:ext>
    </p:extLst>
  </p:cSld>
  <p:clrMapOvr>
    <a:masterClrMapping/>
  </p:clrMapOvr>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8210"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Prepared Statement</a:t>
            </a:r>
          </a:p>
        </p:txBody>
      </p:sp>
      <p:sp>
        <p:nvSpPr>
          <p:cNvPr id="13315" name="Rectangle 3"/>
          <p:cNvSpPr>
            <a:spLocks noGrp="1" noChangeArrowheads="1"/>
          </p:cNvSpPr>
          <p:nvPr>
            <p:ph type="body" idx="1"/>
          </p:nvPr>
        </p:nvSpPr>
        <p:spPr/>
        <p:txBody>
          <a:bodyPr/>
          <a:lstStyle/>
          <a:p>
            <a:r>
              <a:rPr lang="en-US" altLang="en-US" sz="2000" dirty="0" err="1" smtClean="0">
                <a:latin typeface="Arial" panose="020B0604020202020204" pitchFamily="34" charset="0"/>
                <a:cs typeface="Arial" panose="020B0604020202020204" pitchFamily="34" charset="0"/>
              </a:rPr>
              <a:t>PreparedStatement</a:t>
            </a:r>
            <a:r>
              <a:rPr lang="en-US" altLang="en-US" sz="2000" dirty="0" smtClean="0">
                <a:latin typeface="Arial" panose="020B0604020202020204" pitchFamily="34" charset="0"/>
                <a:cs typeface="Arial" panose="020B0604020202020204" pitchFamily="34" charset="0"/>
              </a:rPr>
              <a:t> </a:t>
            </a:r>
            <a:r>
              <a:rPr lang="en-US" altLang="en-US" sz="2000" dirty="0" err="1" smtClean="0">
                <a:latin typeface="Arial" panose="020B0604020202020204" pitchFamily="34" charset="0"/>
                <a:cs typeface="Arial" panose="020B0604020202020204" pitchFamily="34" charset="0"/>
              </a:rPr>
              <a:t>pStmt</a:t>
            </a:r>
            <a:r>
              <a:rPr lang="en-US" altLang="en-US" sz="2000" dirty="0" smtClean="0">
                <a:latin typeface="Arial" panose="020B0604020202020204" pitchFamily="34" charset="0"/>
                <a:cs typeface="Arial" panose="020B0604020202020204" pitchFamily="34" charset="0"/>
              </a:rPr>
              <a:t> = </a:t>
            </a:r>
            <a:r>
              <a:rPr lang="en-US" altLang="en-US" sz="2000" dirty="0" err="1" smtClean="0">
                <a:latin typeface="Arial" panose="020B0604020202020204" pitchFamily="34" charset="0"/>
                <a:cs typeface="Arial" panose="020B0604020202020204" pitchFamily="34" charset="0"/>
              </a:rPr>
              <a:t>conn.prepareStatement</a:t>
            </a:r>
            <a:r>
              <a:rPr lang="en-US" altLang="en-US" sz="2000" dirty="0" smtClean="0">
                <a:latin typeface="Arial" panose="020B0604020202020204" pitchFamily="34" charset="0"/>
                <a:cs typeface="Arial" panose="020B0604020202020204" pitchFamily="34" charset="0"/>
              </a:rPr>
              <a:t>( </a:t>
            </a:r>
            <a:br>
              <a:rPr lang="en-US" altLang="en-US" sz="2000" dirty="0" smtClean="0">
                <a:latin typeface="Arial" panose="020B0604020202020204" pitchFamily="34" charset="0"/>
                <a:cs typeface="Arial" panose="020B0604020202020204" pitchFamily="34" charset="0"/>
              </a:rPr>
            </a:br>
            <a:r>
              <a:rPr lang="en-US" altLang="en-US" sz="2000" dirty="0" smtClean="0">
                <a:latin typeface="Arial" panose="020B0604020202020204" pitchFamily="34" charset="0"/>
                <a:cs typeface="Arial" panose="020B0604020202020204" pitchFamily="34" charset="0"/>
              </a:rPr>
              <a:t>                                                 "insert into instructor values(?,?,?,?)");</a:t>
            </a:r>
            <a:br>
              <a:rPr lang="en-US" altLang="en-US" sz="2000" dirty="0" smtClean="0">
                <a:latin typeface="Arial" panose="020B0604020202020204" pitchFamily="34" charset="0"/>
                <a:cs typeface="Arial" panose="020B0604020202020204" pitchFamily="34" charset="0"/>
              </a:rPr>
            </a:br>
            <a:r>
              <a:rPr lang="en-US" altLang="en-US" sz="2000" dirty="0" err="1" smtClean="0">
                <a:latin typeface="Arial" panose="020B0604020202020204" pitchFamily="34" charset="0"/>
                <a:cs typeface="Arial" panose="020B0604020202020204" pitchFamily="34" charset="0"/>
              </a:rPr>
              <a:t>pStmt.setString</a:t>
            </a:r>
            <a:r>
              <a:rPr lang="en-US" altLang="en-US" sz="2000" dirty="0" smtClean="0">
                <a:latin typeface="Arial" panose="020B0604020202020204" pitchFamily="34" charset="0"/>
                <a:cs typeface="Arial" panose="020B0604020202020204" pitchFamily="34" charset="0"/>
              </a:rPr>
              <a:t>(1, "88877");</a:t>
            </a:r>
            <a:br>
              <a:rPr lang="en-US" altLang="en-US" sz="2000" dirty="0" smtClean="0">
                <a:latin typeface="Arial" panose="020B0604020202020204" pitchFamily="34" charset="0"/>
                <a:cs typeface="Arial" panose="020B0604020202020204" pitchFamily="34" charset="0"/>
              </a:rPr>
            </a:br>
            <a:r>
              <a:rPr lang="en-US" altLang="en-US" sz="2000" dirty="0" err="1" smtClean="0">
                <a:latin typeface="Arial" panose="020B0604020202020204" pitchFamily="34" charset="0"/>
                <a:cs typeface="Arial" panose="020B0604020202020204" pitchFamily="34" charset="0"/>
              </a:rPr>
              <a:t>pStmt.setString</a:t>
            </a:r>
            <a:r>
              <a:rPr lang="en-US" altLang="en-US" sz="2000" dirty="0" smtClean="0">
                <a:latin typeface="Arial" panose="020B0604020202020204" pitchFamily="34" charset="0"/>
                <a:cs typeface="Arial" panose="020B0604020202020204" pitchFamily="34" charset="0"/>
              </a:rPr>
              <a:t>(2, "Perry");</a:t>
            </a:r>
            <a:br>
              <a:rPr lang="en-US" altLang="en-US" sz="2000" dirty="0" smtClean="0">
                <a:latin typeface="Arial" panose="020B0604020202020204" pitchFamily="34" charset="0"/>
                <a:cs typeface="Arial" panose="020B0604020202020204" pitchFamily="34" charset="0"/>
              </a:rPr>
            </a:br>
            <a:r>
              <a:rPr lang="en-US" altLang="en-US" sz="2000" dirty="0" err="1" smtClean="0">
                <a:latin typeface="Arial" panose="020B0604020202020204" pitchFamily="34" charset="0"/>
                <a:cs typeface="Arial" panose="020B0604020202020204" pitchFamily="34" charset="0"/>
              </a:rPr>
              <a:t>pStmt.setString</a:t>
            </a:r>
            <a:r>
              <a:rPr lang="en-US" altLang="en-US" sz="2000" dirty="0" smtClean="0">
                <a:latin typeface="Arial" panose="020B0604020202020204" pitchFamily="34" charset="0"/>
                <a:cs typeface="Arial" panose="020B0604020202020204" pitchFamily="34" charset="0"/>
              </a:rPr>
              <a:t>(3, "Finance");</a:t>
            </a:r>
            <a:br>
              <a:rPr lang="en-US" altLang="en-US" sz="2000" dirty="0" smtClean="0">
                <a:latin typeface="Arial" panose="020B0604020202020204" pitchFamily="34" charset="0"/>
                <a:cs typeface="Arial" panose="020B0604020202020204" pitchFamily="34" charset="0"/>
              </a:rPr>
            </a:br>
            <a:r>
              <a:rPr lang="en-US" altLang="en-US" sz="2000" dirty="0" err="1" smtClean="0">
                <a:latin typeface="Arial" panose="020B0604020202020204" pitchFamily="34" charset="0"/>
                <a:cs typeface="Arial" panose="020B0604020202020204" pitchFamily="34" charset="0"/>
              </a:rPr>
              <a:t>pStmt.setInt</a:t>
            </a:r>
            <a:r>
              <a:rPr lang="en-US" altLang="en-US" sz="2000" dirty="0" smtClean="0">
                <a:latin typeface="Arial" panose="020B0604020202020204" pitchFamily="34" charset="0"/>
                <a:cs typeface="Arial" panose="020B0604020202020204" pitchFamily="34" charset="0"/>
              </a:rPr>
              <a:t>(4, 125000);</a:t>
            </a:r>
            <a:br>
              <a:rPr lang="en-US" altLang="en-US" sz="2000" dirty="0" smtClean="0">
                <a:latin typeface="Arial" panose="020B0604020202020204" pitchFamily="34" charset="0"/>
                <a:cs typeface="Arial" panose="020B0604020202020204" pitchFamily="34" charset="0"/>
              </a:rPr>
            </a:br>
            <a:r>
              <a:rPr lang="en-US" altLang="en-US" sz="2000" dirty="0" err="1" smtClean="0">
                <a:latin typeface="Arial" panose="020B0604020202020204" pitchFamily="34" charset="0"/>
                <a:cs typeface="Arial" panose="020B0604020202020204" pitchFamily="34" charset="0"/>
              </a:rPr>
              <a:t>pStmt.executeUpdate</a:t>
            </a:r>
            <a:r>
              <a:rPr lang="en-US" altLang="en-US" sz="2000" dirty="0" smtClean="0">
                <a:latin typeface="Arial" panose="020B0604020202020204" pitchFamily="34" charset="0"/>
                <a:cs typeface="Arial" panose="020B0604020202020204" pitchFamily="34" charset="0"/>
              </a:rPr>
              <a:t>();</a:t>
            </a:r>
            <a:br>
              <a:rPr lang="en-US" altLang="en-US" sz="2000" dirty="0" smtClean="0">
                <a:latin typeface="Arial" panose="020B0604020202020204" pitchFamily="34" charset="0"/>
                <a:cs typeface="Arial" panose="020B0604020202020204" pitchFamily="34" charset="0"/>
              </a:rPr>
            </a:br>
            <a:r>
              <a:rPr lang="en-US" altLang="en-US" sz="2000" dirty="0" err="1" smtClean="0">
                <a:latin typeface="Arial" panose="020B0604020202020204" pitchFamily="34" charset="0"/>
                <a:cs typeface="Arial" panose="020B0604020202020204" pitchFamily="34" charset="0"/>
              </a:rPr>
              <a:t>pStmt.setString</a:t>
            </a:r>
            <a:r>
              <a:rPr lang="en-US" altLang="en-US" sz="2000" dirty="0" smtClean="0">
                <a:latin typeface="Arial" panose="020B0604020202020204" pitchFamily="34" charset="0"/>
                <a:cs typeface="Arial" panose="020B0604020202020204" pitchFamily="34" charset="0"/>
              </a:rPr>
              <a:t>(1, "88878");</a:t>
            </a:r>
            <a:br>
              <a:rPr lang="en-US" altLang="en-US" sz="2000" dirty="0" smtClean="0">
                <a:latin typeface="Arial" panose="020B0604020202020204" pitchFamily="34" charset="0"/>
                <a:cs typeface="Arial" panose="020B0604020202020204" pitchFamily="34" charset="0"/>
              </a:rPr>
            </a:br>
            <a:r>
              <a:rPr lang="en-US" altLang="en-US" sz="2000" dirty="0" err="1" smtClean="0">
                <a:latin typeface="Arial" panose="020B0604020202020204" pitchFamily="34" charset="0"/>
                <a:cs typeface="Arial" panose="020B0604020202020204" pitchFamily="34" charset="0"/>
              </a:rPr>
              <a:t>pStmt.executeUpdate</a:t>
            </a:r>
            <a:r>
              <a:rPr lang="en-US" altLang="en-US" sz="2000" dirty="0" smtClean="0">
                <a:latin typeface="Arial" panose="020B0604020202020204" pitchFamily="34" charset="0"/>
                <a:cs typeface="Arial" panose="020B0604020202020204" pitchFamily="34" charset="0"/>
              </a:rPr>
              <a:t>();</a:t>
            </a:r>
          </a:p>
          <a:p>
            <a:r>
              <a:rPr lang="en-US" altLang="en-US" sz="2000" dirty="0" smtClean="0"/>
              <a:t>WARNING: always use prepared statements when taking an input from the user and adding it to a query</a:t>
            </a:r>
          </a:p>
          <a:p>
            <a:pPr lvl="1"/>
            <a:r>
              <a:rPr lang="en-US" altLang="en-US" sz="2000" dirty="0" smtClean="0"/>
              <a:t>NEVER create a query by concatenating strings</a:t>
            </a:r>
          </a:p>
          <a:p>
            <a:pPr lvl="1"/>
            <a:r>
              <a:rPr lang="en-US" altLang="en-US" sz="2000" dirty="0" smtClean="0">
                <a:latin typeface="Arial" panose="020B0604020202020204" pitchFamily="34" charset="0"/>
                <a:cs typeface="Arial" panose="020B0604020202020204" pitchFamily="34" charset="0"/>
              </a:rPr>
              <a:t>"insert into instructor values(</a:t>
            </a:r>
            <a:r>
              <a:rPr lang="ja-JP" altLang="en-US" sz="2000" dirty="0" smtClean="0">
                <a:latin typeface="Arial" panose="020B0604020202020204" pitchFamily="34" charset="0"/>
                <a:cs typeface="Arial" panose="020B0604020202020204" pitchFamily="34" charset="0"/>
              </a:rPr>
              <a:t>’</a:t>
            </a:r>
            <a:r>
              <a:rPr lang="en-US" altLang="ja-JP" sz="2000" dirty="0" smtClean="0">
                <a:latin typeface="Arial" panose="020B0604020202020204" pitchFamily="34" charset="0"/>
                <a:cs typeface="Arial" panose="020B0604020202020204" pitchFamily="34" charset="0"/>
              </a:rPr>
              <a:t> " + ID + " </a:t>
            </a:r>
            <a:r>
              <a:rPr lang="ja-JP" altLang="en-US" sz="2000" dirty="0" smtClean="0">
                <a:latin typeface="Arial" panose="020B0604020202020204" pitchFamily="34" charset="0"/>
                <a:cs typeface="Arial" panose="020B0604020202020204" pitchFamily="34" charset="0"/>
              </a:rPr>
              <a:t>’</a:t>
            </a:r>
            <a:r>
              <a:rPr lang="en-US" altLang="ja-JP" sz="2000" dirty="0" smtClean="0">
                <a:latin typeface="Arial" panose="020B0604020202020204" pitchFamily="34" charset="0"/>
                <a:cs typeface="Arial" panose="020B0604020202020204" pitchFamily="34" charset="0"/>
              </a:rPr>
              <a:t>, </a:t>
            </a:r>
            <a:r>
              <a:rPr lang="ja-JP" altLang="en-US" sz="2000" dirty="0" smtClean="0">
                <a:latin typeface="Arial" panose="020B0604020202020204" pitchFamily="34" charset="0"/>
                <a:cs typeface="Arial" panose="020B0604020202020204" pitchFamily="34" charset="0"/>
              </a:rPr>
              <a:t>’</a:t>
            </a:r>
            <a:r>
              <a:rPr lang="en-US" altLang="ja-JP" sz="2000" dirty="0" smtClean="0">
                <a:latin typeface="Arial" panose="020B0604020202020204" pitchFamily="34" charset="0"/>
                <a:cs typeface="Arial" panose="020B0604020202020204" pitchFamily="34" charset="0"/>
              </a:rPr>
              <a:t> " + name + " </a:t>
            </a:r>
            <a:r>
              <a:rPr lang="ja-JP" altLang="en-US" sz="2000" dirty="0" smtClean="0">
                <a:latin typeface="Arial" panose="020B0604020202020204" pitchFamily="34" charset="0"/>
                <a:cs typeface="Arial" panose="020B0604020202020204" pitchFamily="34" charset="0"/>
              </a:rPr>
              <a:t>’</a:t>
            </a:r>
            <a:r>
              <a:rPr lang="en-US" altLang="ja-JP" sz="2000" dirty="0" smtClean="0">
                <a:latin typeface="Arial" panose="020B0604020202020204" pitchFamily="34" charset="0"/>
                <a:cs typeface="Arial" panose="020B0604020202020204" pitchFamily="34" charset="0"/>
              </a:rPr>
              <a:t>, " + " </a:t>
            </a:r>
            <a:r>
              <a:rPr lang="ja-JP" altLang="en-US" sz="2000" dirty="0" smtClean="0">
                <a:latin typeface="Arial" panose="020B0604020202020204" pitchFamily="34" charset="0"/>
                <a:cs typeface="Arial" panose="020B0604020202020204" pitchFamily="34" charset="0"/>
              </a:rPr>
              <a:t>’</a:t>
            </a:r>
            <a:r>
              <a:rPr lang="en-US" altLang="ja-JP" sz="2000" dirty="0" smtClean="0">
                <a:latin typeface="Arial" panose="020B0604020202020204" pitchFamily="34" charset="0"/>
                <a:cs typeface="Arial" panose="020B0604020202020204" pitchFamily="34" charset="0"/>
              </a:rPr>
              <a:t> + </a:t>
            </a:r>
            <a:r>
              <a:rPr lang="en-US" altLang="ja-JP" sz="2000" dirty="0" err="1" smtClean="0">
                <a:latin typeface="Arial" panose="020B0604020202020204" pitchFamily="34" charset="0"/>
                <a:cs typeface="Arial" panose="020B0604020202020204" pitchFamily="34" charset="0"/>
              </a:rPr>
              <a:t>dept</a:t>
            </a:r>
            <a:r>
              <a:rPr lang="en-US" altLang="ja-JP" sz="2000" dirty="0" smtClean="0">
                <a:latin typeface="Arial" panose="020B0604020202020204" pitchFamily="34" charset="0"/>
                <a:cs typeface="Arial" panose="020B0604020202020204" pitchFamily="34" charset="0"/>
              </a:rPr>
              <a:t> name + " </a:t>
            </a:r>
            <a:r>
              <a:rPr lang="ja-JP" altLang="en-US" sz="2000" dirty="0" smtClean="0">
                <a:latin typeface="Arial" panose="020B0604020202020204" pitchFamily="34" charset="0"/>
                <a:cs typeface="Arial" panose="020B0604020202020204" pitchFamily="34" charset="0"/>
              </a:rPr>
              <a:t>’</a:t>
            </a:r>
            <a:r>
              <a:rPr lang="en-US" altLang="ja-JP" sz="2000" dirty="0" smtClean="0">
                <a:latin typeface="Arial" panose="020B0604020202020204" pitchFamily="34" charset="0"/>
                <a:cs typeface="Arial" panose="020B0604020202020204" pitchFamily="34" charset="0"/>
              </a:rPr>
              <a:t>, " </a:t>
            </a:r>
            <a:r>
              <a:rPr lang="ja-JP" altLang="en-US" sz="2000" dirty="0" smtClean="0">
                <a:latin typeface="Arial" panose="020B0604020202020204" pitchFamily="34" charset="0"/>
                <a:cs typeface="Arial" panose="020B0604020202020204" pitchFamily="34" charset="0"/>
              </a:rPr>
              <a:t>’</a:t>
            </a:r>
            <a:r>
              <a:rPr lang="en-US" altLang="ja-JP" sz="2000" dirty="0" smtClean="0">
                <a:latin typeface="Arial" panose="020B0604020202020204" pitchFamily="34" charset="0"/>
                <a:cs typeface="Arial" panose="020B0604020202020204" pitchFamily="34" charset="0"/>
              </a:rPr>
              <a:t> balance + ")</a:t>
            </a:r>
            <a:r>
              <a:rPr lang="ja-JP" altLang="en-US" sz="2000" dirty="0" smtClean="0">
                <a:latin typeface="Arial" panose="020B0604020202020204" pitchFamily="34" charset="0"/>
                <a:cs typeface="Arial" panose="020B0604020202020204" pitchFamily="34" charset="0"/>
              </a:rPr>
              <a:t>“</a:t>
            </a:r>
            <a:endParaRPr lang="en-US" altLang="ja-JP" sz="2000" dirty="0" smtClean="0">
              <a:latin typeface="Arial" panose="020B0604020202020204" pitchFamily="34" charset="0"/>
              <a:cs typeface="Arial" panose="020B0604020202020204" pitchFamily="34" charset="0"/>
            </a:endParaRPr>
          </a:p>
          <a:p>
            <a:pPr lvl="1"/>
            <a:r>
              <a:rPr lang="en-US" altLang="en-US" sz="2000" dirty="0" smtClean="0">
                <a:latin typeface="Arial" panose="020B0604020202020204" pitchFamily="34" charset="0"/>
                <a:cs typeface="Arial" panose="020B0604020202020204" pitchFamily="34" charset="0"/>
              </a:rPr>
              <a:t>What if name is </a:t>
            </a:r>
            <a:r>
              <a:rPr lang="ja-JP" altLang="en-US" sz="2000" dirty="0" smtClean="0">
                <a:latin typeface="Arial" panose="020B0604020202020204" pitchFamily="34" charset="0"/>
                <a:cs typeface="Arial" panose="020B0604020202020204" pitchFamily="34" charset="0"/>
              </a:rPr>
              <a:t>“</a:t>
            </a:r>
            <a:r>
              <a:rPr lang="en-US" altLang="ja-JP" sz="2000" dirty="0" smtClean="0">
                <a:latin typeface="Arial" panose="020B0604020202020204" pitchFamily="34" charset="0"/>
                <a:cs typeface="Arial" panose="020B0604020202020204" pitchFamily="34" charset="0"/>
              </a:rPr>
              <a:t>D</a:t>
            </a:r>
            <a:r>
              <a:rPr lang="ja-JP" altLang="en-US" sz="2000" dirty="0" smtClean="0">
                <a:latin typeface="Arial" panose="020B0604020202020204" pitchFamily="34" charset="0"/>
                <a:cs typeface="Arial" panose="020B0604020202020204" pitchFamily="34" charset="0"/>
              </a:rPr>
              <a:t>’</a:t>
            </a:r>
            <a:r>
              <a:rPr lang="en-US" altLang="ja-JP" sz="2000" dirty="0" smtClean="0">
                <a:latin typeface="Arial" panose="020B0604020202020204" pitchFamily="34" charset="0"/>
                <a:cs typeface="Arial" panose="020B0604020202020204" pitchFamily="34" charset="0"/>
              </a:rPr>
              <a:t>Souza</a:t>
            </a:r>
            <a:r>
              <a:rPr lang="ja-JP" altLang="en-US" sz="2000" dirty="0" smtClean="0">
                <a:latin typeface="Arial" panose="020B0604020202020204" pitchFamily="34" charset="0"/>
                <a:cs typeface="Arial" panose="020B0604020202020204" pitchFamily="34" charset="0"/>
              </a:rPr>
              <a:t>”</a:t>
            </a:r>
            <a:r>
              <a:rPr lang="en-US" altLang="ja-JP" sz="2000" dirty="0" smtClean="0">
                <a:latin typeface="Arial" panose="020B0604020202020204" pitchFamily="34" charset="0"/>
                <a:cs typeface="Arial" panose="020B0604020202020204" pitchFamily="34" charset="0"/>
              </a:rPr>
              <a:t>?</a:t>
            </a:r>
          </a:p>
          <a:p>
            <a:pPr marL="342900" lvl="1" indent="0">
              <a:buNone/>
            </a:pPr>
            <a:endParaRPr lang="en-US" altLang="en-US" sz="2000" dirty="0" smtClean="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98797509"/>
      </p:ext>
    </p:extLst>
  </p:cSld>
  <p:clrMapOvr>
    <a:masterClrMapping/>
  </p:clrMapOvr>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9234"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SQL Injection</a:t>
            </a:r>
          </a:p>
        </p:txBody>
      </p:sp>
      <p:sp>
        <p:nvSpPr>
          <p:cNvPr id="14339" name="Rectangle 3"/>
          <p:cNvSpPr>
            <a:spLocks noGrp="1" noChangeArrowheads="1"/>
          </p:cNvSpPr>
          <p:nvPr>
            <p:ph type="body" idx="1"/>
          </p:nvPr>
        </p:nvSpPr>
        <p:spPr/>
        <p:txBody>
          <a:bodyPr/>
          <a:lstStyle/>
          <a:p>
            <a:pPr>
              <a:lnSpc>
                <a:spcPct val="90000"/>
              </a:lnSpc>
            </a:pPr>
            <a:r>
              <a:rPr lang="en-US" altLang="en-US" sz="2000" dirty="0" smtClean="0"/>
              <a:t>Suppose query is constructed using</a:t>
            </a:r>
          </a:p>
          <a:p>
            <a:pPr lvl="1">
              <a:lnSpc>
                <a:spcPct val="90000"/>
              </a:lnSpc>
            </a:pPr>
            <a:r>
              <a:rPr lang="en-US" altLang="en-US" sz="2000" dirty="0" smtClean="0"/>
              <a:t>"select * from instructor where name = </a:t>
            </a:r>
            <a:r>
              <a:rPr lang="ja-JP" altLang="en-US" sz="2000" dirty="0" smtClean="0">
                <a:latin typeface="Arial" panose="020B0604020202020204" pitchFamily="34" charset="0"/>
              </a:rPr>
              <a:t>’</a:t>
            </a:r>
            <a:r>
              <a:rPr lang="en-US" altLang="ja-JP" sz="2000" dirty="0" smtClean="0"/>
              <a:t>" + name + "</a:t>
            </a:r>
            <a:r>
              <a:rPr lang="ja-JP" altLang="en-US" sz="2000" dirty="0" smtClean="0">
                <a:latin typeface="Arial" panose="020B0604020202020204" pitchFamily="34" charset="0"/>
              </a:rPr>
              <a:t>’</a:t>
            </a:r>
            <a:r>
              <a:rPr lang="en-US" altLang="ja-JP" sz="2000" dirty="0" smtClean="0"/>
              <a:t>"</a:t>
            </a:r>
          </a:p>
          <a:p>
            <a:pPr>
              <a:lnSpc>
                <a:spcPct val="90000"/>
              </a:lnSpc>
            </a:pPr>
            <a:r>
              <a:rPr lang="en-US" altLang="en-US" sz="2000" dirty="0" smtClean="0"/>
              <a:t>Suppose the user, instead of entering a name, enters:</a:t>
            </a:r>
          </a:p>
          <a:p>
            <a:pPr lvl="1">
              <a:lnSpc>
                <a:spcPct val="90000"/>
              </a:lnSpc>
            </a:pPr>
            <a:r>
              <a:rPr lang="en-US" altLang="en-US" sz="2000" dirty="0" smtClean="0"/>
              <a:t>X</a:t>
            </a:r>
            <a:r>
              <a:rPr lang="ja-JP" altLang="en-US" sz="2000" dirty="0" smtClean="0">
                <a:latin typeface="Arial" panose="020B0604020202020204" pitchFamily="34" charset="0"/>
              </a:rPr>
              <a:t>’</a:t>
            </a:r>
            <a:r>
              <a:rPr lang="en-US" altLang="ja-JP" sz="2000" dirty="0" smtClean="0"/>
              <a:t> or </a:t>
            </a:r>
            <a:r>
              <a:rPr lang="ja-JP" altLang="en-US" sz="2000" dirty="0" smtClean="0">
                <a:latin typeface="Arial" panose="020B0604020202020204" pitchFamily="34" charset="0"/>
              </a:rPr>
              <a:t>’</a:t>
            </a:r>
            <a:r>
              <a:rPr lang="en-US" altLang="ja-JP" sz="2000" dirty="0" smtClean="0"/>
              <a:t>Y</a:t>
            </a:r>
            <a:r>
              <a:rPr lang="ja-JP" altLang="en-US" sz="2000" dirty="0" smtClean="0">
                <a:latin typeface="Arial" panose="020B0604020202020204" pitchFamily="34" charset="0"/>
              </a:rPr>
              <a:t>’</a:t>
            </a:r>
            <a:r>
              <a:rPr lang="en-US" altLang="ja-JP" sz="2000" dirty="0" smtClean="0"/>
              <a:t> = </a:t>
            </a:r>
            <a:r>
              <a:rPr lang="ja-JP" altLang="en-US" sz="2000" dirty="0" smtClean="0">
                <a:latin typeface="Arial" panose="020B0604020202020204" pitchFamily="34" charset="0"/>
              </a:rPr>
              <a:t>’</a:t>
            </a:r>
            <a:r>
              <a:rPr lang="en-US" altLang="ja-JP" sz="2000" dirty="0" smtClean="0"/>
              <a:t>Y</a:t>
            </a:r>
          </a:p>
          <a:p>
            <a:pPr>
              <a:lnSpc>
                <a:spcPct val="90000"/>
              </a:lnSpc>
            </a:pPr>
            <a:r>
              <a:rPr lang="en-US" altLang="en-US" sz="2000" dirty="0" smtClean="0"/>
              <a:t>then the resulting statement becomes:</a:t>
            </a:r>
          </a:p>
          <a:p>
            <a:pPr lvl="1">
              <a:lnSpc>
                <a:spcPct val="90000"/>
              </a:lnSpc>
            </a:pPr>
            <a:r>
              <a:rPr lang="en-US" altLang="en-US" sz="2000" dirty="0" smtClean="0"/>
              <a:t>"select * from instructor where name = </a:t>
            </a:r>
            <a:r>
              <a:rPr lang="ja-JP" altLang="en-US" sz="2000" dirty="0" smtClean="0">
                <a:latin typeface="Arial" panose="020B0604020202020204" pitchFamily="34" charset="0"/>
              </a:rPr>
              <a:t>’</a:t>
            </a:r>
            <a:r>
              <a:rPr lang="en-US" altLang="ja-JP" sz="2000" dirty="0" smtClean="0"/>
              <a:t>" + "X</a:t>
            </a:r>
            <a:r>
              <a:rPr lang="ja-JP" altLang="en-US" sz="2000" dirty="0" smtClean="0">
                <a:latin typeface="Arial" panose="020B0604020202020204" pitchFamily="34" charset="0"/>
              </a:rPr>
              <a:t>’</a:t>
            </a:r>
            <a:r>
              <a:rPr lang="en-US" altLang="ja-JP" sz="2000" dirty="0" smtClean="0"/>
              <a:t> or </a:t>
            </a:r>
            <a:r>
              <a:rPr lang="ja-JP" altLang="en-US" sz="2000" dirty="0" smtClean="0">
                <a:latin typeface="Arial" panose="020B0604020202020204" pitchFamily="34" charset="0"/>
              </a:rPr>
              <a:t>’</a:t>
            </a:r>
            <a:r>
              <a:rPr lang="en-US" altLang="ja-JP" sz="2000" dirty="0" smtClean="0"/>
              <a:t>Y</a:t>
            </a:r>
            <a:r>
              <a:rPr lang="ja-JP" altLang="en-US" sz="2000" dirty="0" smtClean="0">
                <a:latin typeface="Arial" panose="020B0604020202020204" pitchFamily="34" charset="0"/>
              </a:rPr>
              <a:t>’</a:t>
            </a:r>
            <a:r>
              <a:rPr lang="en-US" altLang="ja-JP" sz="2000" dirty="0" smtClean="0"/>
              <a:t> = </a:t>
            </a:r>
            <a:r>
              <a:rPr lang="ja-JP" altLang="en-US" sz="2000" dirty="0" smtClean="0">
                <a:latin typeface="Arial" panose="020B0604020202020204" pitchFamily="34" charset="0"/>
              </a:rPr>
              <a:t>’</a:t>
            </a:r>
            <a:r>
              <a:rPr lang="en-US" altLang="ja-JP" sz="2000" dirty="0" smtClean="0"/>
              <a:t>Y" + "</a:t>
            </a:r>
            <a:r>
              <a:rPr lang="ja-JP" altLang="en-US" sz="2000" dirty="0" smtClean="0">
                <a:latin typeface="Arial" panose="020B0604020202020204" pitchFamily="34" charset="0"/>
              </a:rPr>
              <a:t>’</a:t>
            </a:r>
            <a:r>
              <a:rPr lang="en-US" altLang="ja-JP" sz="2000" dirty="0" smtClean="0"/>
              <a:t>"</a:t>
            </a:r>
          </a:p>
          <a:p>
            <a:pPr lvl="1">
              <a:lnSpc>
                <a:spcPct val="90000"/>
              </a:lnSpc>
            </a:pPr>
            <a:r>
              <a:rPr lang="en-US" altLang="en-US" sz="2000" dirty="0" smtClean="0"/>
              <a:t>which is:</a:t>
            </a:r>
          </a:p>
          <a:p>
            <a:pPr lvl="2">
              <a:lnSpc>
                <a:spcPct val="90000"/>
              </a:lnSpc>
            </a:pPr>
            <a:r>
              <a:rPr lang="en-US" altLang="en-US" sz="2000" dirty="0" smtClean="0"/>
              <a:t>select * from instructor where name = </a:t>
            </a:r>
            <a:r>
              <a:rPr lang="ja-JP" altLang="en-US" sz="2000" dirty="0" smtClean="0">
                <a:latin typeface="Arial" panose="020B0604020202020204" pitchFamily="34" charset="0"/>
              </a:rPr>
              <a:t>’</a:t>
            </a:r>
            <a:r>
              <a:rPr lang="en-US" altLang="ja-JP" sz="2000" dirty="0" smtClean="0"/>
              <a:t>X</a:t>
            </a:r>
            <a:r>
              <a:rPr lang="ja-JP" altLang="en-US" sz="2000" dirty="0" smtClean="0">
                <a:latin typeface="Arial" panose="020B0604020202020204" pitchFamily="34" charset="0"/>
              </a:rPr>
              <a:t>’</a:t>
            </a:r>
            <a:r>
              <a:rPr lang="en-US" altLang="ja-JP" sz="2000" dirty="0" smtClean="0"/>
              <a:t> or </a:t>
            </a:r>
            <a:r>
              <a:rPr lang="ja-JP" altLang="en-US" sz="2000" dirty="0" smtClean="0">
                <a:latin typeface="Arial" panose="020B0604020202020204" pitchFamily="34" charset="0"/>
              </a:rPr>
              <a:t>’</a:t>
            </a:r>
            <a:r>
              <a:rPr lang="en-US" altLang="ja-JP" sz="2000" dirty="0" smtClean="0"/>
              <a:t>Y</a:t>
            </a:r>
            <a:r>
              <a:rPr lang="ja-JP" altLang="en-US" sz="2000" dirty="0" smtClean="0">
                <a:latin typeface="Arial" panose="020B0604020202020204" pitchFamily="34" charset="0"/>
              </a:rPr>
              <a:t>’</a:t>
            </a:r>
            <a:r>
              <a:rPr lang="en-US" altLang="ja-JP" sz="2000" dirty="0" smtClean="0"/>
              <a:t> = </a:t>
            </a:r>
            <a:r>
              <a:rPr lang="ja-JP" altLang="en-US" sz="2000" dirty="0" smtClean="0">
                <a:latin typeface="Arial" panose="020B0604020202020204" pitchFamily="34" charset="0"/>
              </a:rPr>
              <a:t>’</a:t>
            </a:r>
            <a:r>
              <a:rPr lang="en-US" altLang="ja-JP" sz="2000" dirty="0" smtClean="0"/>
              <a:t>Y</a:t>
            </a:r>
            <a:r>
              <a:rPr lang="ja-JP" altLang="en-US" sz="2000" dirty="0" smtClean="0">
                <a:latin typeface="Arial" panose="020B0604020202020204" pitchFamily="34" charset="0"/>
              </a:rPr>
              <a:t>’</a:t>
            </a:r>
            <a:endParaRPr lang="en-US" altLang="ja-JP" sz="2000" dirty="0" smtClean="0"/>
          </a:p>
          <a:p>
            <a:pPr lvl="1">
              <a:lnSpc>
                <a:spcPct val="90000"/>
              </a:lnSpc>
            </a:pPr>
            <a:r>
              <a:rPr lang="en-US" altLang="en-US" sz="2000" dirty="0" smtClean="0"/>
              <a:t>User could have even used</a:t>
            </a:r>
          </a:p>
          <a:p>
            <a:pPr lvl="2">
              <a:lnSpc>
                <a:spcPct val="90000"/>
              </a:lnSpc>
            </a:pPr>
            <a:r>
              <a:rPr lang="en-US" altLang="en-US" sz="2000" dirty="0" smtClean="0"/>
              <a:t>X</a:t>
            </a:r>
            <a:r>
              <a:rPr lang="ja-JP" altLang="en-US" sz="2000" dirty="0" smtClean="0">
                <a:latin typeface="Arial" panose="020B0604020202020204" pitchFamily="34" charset="0"/>
              </a:rPr>
              <a:t>’</a:t>
            </a:r>
            <a:r>
              <a:rPr lang="en-US" altLang="ja-JP" sz="2000" dirty="0" smtClean="0"/>
              <a:t>; update instructor set salary = salary + 10000; --</a:t>
            </a:r>
          </a:p>
          <a:p>
            <a:pPr>
              <a:lnSpc>
                <a:spcPct val="90000"/>
              </a:lnSpc>
            </a:pPr>
            <a:r>
              <a:rPr lang="en-US" altLang="en-US" sz="2000" dirty="0" smtClean="0"/>
              <a:t>Prepared </a:t>
            </a:r>
            <a:r>
              <a:rPr lang="en-US" altLang="en-US" sz="2000" dirty="0" err="1" smtClean="0"/>
              <a:t>stament</a:t>
            </a:r>
            <a:r>
              <a:rPr lang="en-US" altLang="en-US" sz="2000" dirty="0" smtClean="0"/>
              <a:t> internally uses:</a:t>
            </a:r>
            <a:br>
              <a:rPr lang="en-US" altLang="en-US" sz="2000" dirty="0" smtClean="0"/>
            </a:br>
            <a:r>
              <a:rPr lang="en-US" altLang="en-US" sz="2000" dirty="0" smtClean="0"/>
              <a:t>"select * from instructor where name = </a:t>
            </a:r>
            <a:r>
              <a:rPr lang="ja-JP" altLang="en-US" sz="2000" dirty="0" smtClean="0">
                <a:latin typeface="Arial" panose="020B0604020202020204" pitchFamily="34" charset="0"/>
              </a:rPr>
              <a:t>’</a:t>
            </a:r>
            <a:r>
              <a:rPr lang="en-US" altLang="ja-JP" sz="2000" dirty="0" smtClean="0"/>
              <a:t>X\</a:t>
            </a:r>
            <a:r>
              <a:rPr lang="ja-JP" altLang="en-US" sz="2000" dirty="0" smtClean="0">
                <a:latin typeface="Arial" panose="020B0604020202020204" pitchFamily="34" charset="0"/>
              </a:rPr>
              <a:t>’</a:t>
            </a:r>
            <a:r>
              <a:rPr lang="en-US" altLang="ja-JP" sz="2000" dirty="0" smtClean="0"/>
              <a:t> or \</a:t>
            </a:r>
            <a:r>
              <a:rPr lang="ja-JP" altLang="en-US" sz="2000" dirty="0" smtClean="0">
                <a:latin typeface="Arial" panose="020B0604020202020204" pitchFamily="34" charset="0"/>
              </a:rPr>
              <a:t>’</a:t>
            </a:r>
            <a:r>
              <a:rPr lang="en-US" altLang="ja-JP" sz="2000" dirty="0" smtClean="0"/>
              <a:t>Y\</a:t>
            </a:r>
            <a:r>
              <a:rPr lang="ja-JP" altLang="en-US" sz="2000" dirty="0" smtClean="0">
                <a:latin typeface="Arial" panose="020B0604020202020204" pitchFamily="34" charset="0"/>
              </a:rPr>
              <a:t>’</a:t>
            </a:r>
            <a:r>
              <a:rPr lang="en-US" altLang="ja-JP" sz="2000" dirty="0" smtClean="0"/>
              <a:t> = \</a:t>
            </a:r>
            <a:r>
              <a:rPr lang="ja-JP" altLang="en-US" sz="2000" dirty="0" smtClean="0">
                <a:latin typeface="Arial" panose="020B0604020202020204" pitchFamily="34" charset="0"/>
              </a:rPr>
              <a:t>’</a:t>
            </a:r>
            <a:r>
              <a:rPr lang="en-US" altLang="ja-JP" sz="2000" dirty="0" smtClean="0"/>
              <a:t>Y</a:t>
            </a:r>
            <a:r>
              <a:rPr lang="ja-JP" altLang="en-US" sz="2000" dirty="0" smtClean="0">
                <a:latin typeface="Arial" panose="020B0604020202020204" pitchFamily="34" charset="0"/>
              </a:rPr>
              <a:t>’</a:t>
            </a:r>
            <a:endParaRPr lang="en-US" altLang="ja-JP" sz="2000" dirty="0" smtClean="0"/>
          </a:p>
          <a:p>
            <a:pPr lvl="1">
              <a:lnSpc>
                <a:spcPct val="90000"/>
              </a:lnSpc>
            </a:pPr>
            <a:r>
              <a:rPr lang="en-US" altLang="en-US" sz="2000" b="1" dirty="0" smtClean="0">
                <a:solidFill>
                  <a:srgbClr val="000099"/>
                </a:solidFill>
              </a:rPr>
              <a:t>Always use prepared statements, with user inputs as parameters</a:t>
            </a:r>
          </a:p>
          <a:p>
            <a:pPr>
              <a:lnSpc>
                <a:spcPct val="90000"/>
              </a:lnSpc>
            </a:pPr>
            <a:endParaRPr lang="en-US" altLang="en-US" sz="2000" dirty="0" smtClean="0"/>
          </a:p>
        </p:txBody>
      </p:sp>
    </p:spTree>
    <p:extLst>
      <p:ext uri="{BB962C8B-B14F-4D97-AF65-F5344CB8AC3E}">
        <p14:creationId xmlns:p14="http://schemas.microsoft.com/office/powerpoint/2010/main" val="1850001700"/>
      </p:ext>
    </p:extLst>
  </p:cSld>
  <p:clrMapOvr>
    <a:masterClrMapping/>
  </p:clrMapOvr>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0258"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Metadata Features</a:t>
            </a:r>
          </a:p>
        </p:txBody>
      </p:sp>
      <p:sp>
        <p:nvSpPr>
          <p:cNvPr id="15363" name="Rectangle 3"/>
          <p:cNvSpPr>
            <a:spLocks noGrp="1" noChangeArrowheads="1"/>
          </p:cNvSpPr>
          <p:nvPr>
            <p:ph type="body" idx="1"/>
          </p:nvPr>
        </p:nvSpPr>
        <p:spPr/>
        <p:txBody>
          <a:bodyPr/>
          <a:lstStyle/>
          <a:p>
            <a:r>
              <a:rPr lang="en-US" altLang="en-US" sz="2000" dirty="0" err="1" smtClean="0"/>
              <a:t>ResultSet</a:t>
            </a:r>
            <a:r>
              <a:rPr lang="en-US" altLang="en-US" sz="2000" dirty="0" smtClean="0"/>
              <a:t> metadata</a:t>
            </a:r>
          </a:p>
          <a:p>
            <a:r>
              <a:rPr lang="en-US" altLang="en-US" sz="2000" dirty="0" err="1" smtClean="0"/>
              <a:t>E.g.after</a:t>
            </a:r>
            <a:r>
              <a:rPr lang="en-US" altLang="en-US" sz="2000" dirty="0" smtClean="0"/>
              <a:t> executing query to get a </a:t>
            </a:r>
            <a:r>
              <a:rPr lang="en-US" altLang="en-US" sz="2000" dirty="0" err="1" smtClean="0"/>
              <a:t>ResultSet</a:t>
            </a:r>
            <a:r>
              <a:rPr lang="en-US" altLang="en-US" sz="2000" dirty="0" smtClean="0"/>
              <a:t> </a:t>
            </a:r>
            <a:r>
              <a:rPr lang="en-US" altLang="en-US" sz="2000" dirty="0" err="1" smtClean="0"/>
              <a:t>rs</a:t>
            </a:r>
            <a:r>
              <a:rPr lang="en-US" altLang="en-US" sz="2000" dirty="0" smtClean="0"/>
              <a:t>:</a:t>
            </a:r>
          </a:p>
          <a:p>
            <a:pPr lvl="1"/>
            <a:r>
              <a:rPr lang="en-US" altLang="en-US" sz="2000" dirty="0" err="1" smtClean="0"/>
              <a:t>ResultSetMetaData</a:t>
            </a:r>
            <a:r>
              <a:rPr lang="en-US" altLang="en-US" sz="2000" dirty="0" smtClean="0"/>
              <a:t> </a:t>
            </a:r>
            <a:r>
              <a:rPr lang="en-US" altLang="en-US" sz="2000" dirty="0" err="1" smtClean="0"/>
              <a:t>rsmd</a:t>
            </a:r>
            <a:r>
              <a:rPr lang="en-US" altLang="en-US" sz="2000" dirty="0" smtClean="0"/>
              <a:t> = </a:t>
            </a:r>
            <a:r>
              <a:rPr lang="en-US" altLang="en-US" sz="2000" dirty="0" err="1" smtClean="0"/>
              <a:t>rs.getMetaData</a:t>
            </a:r>
            <a:r>
              <a:rPr lang="en-US" altLang="en-US" sz="2000" dirty="0" smtClean="0"/>
              <a:t>();</a:t>
            </a:r>
          </a:p>
          <a:p>
            <a:pPr lvl="1">
              <a:buFont typeface="Monotype Sorts" pitchFamily="-65" charset="2"/>
              <a:buNone/>
            </a:pPr>
            <a:r>
              <a:rPr lang="en-US" altLang="en-US" sz="2000" dirty="0" smtClean="0"/>
              <a:t>     for(</a:t>
            </a:r>
            <a:r>
              <a:rPr lang="en-US" altLang="en-US" sz="2000" dirty="0" err="1" smtClean="0"/>
              <a:t>int</a:t>
            </a:r>
            <a:r>
              <a:rPr lang="en-US" altLang="en-US" sz="2000" dirty="0" smtClean="0"/>
              <a:t> </a:t>
            </a:r>
            <a:r>
              <a:rPr lang="en-US" altLang="en-US" sz="2000" dirty="0" err="1" smtClean="0"/>
              <a:t>i</a:t>
            </a:r>
            <a:r>
              <a:rPr lang="en-US" altLang="en-US" sz="2000" dirty="0" smtClean="0"/>
              <a:t> = 1; </a:t>
            </a:r>
            <a:r>
              <a:rPr lang="en-US" altLang="en-US" sz="2000" dirty="0" err="1" smtClean="0"/>
              <a:t>i</a:t>
            </a:r>
            <a:r>
              <a:rPr lang="en-US" altLang="en-US" sz="2000" dirty="0" smtClean="0"/>
              <a:t> &lt;= </a:t>
            </a:r>
            <a:r>
              <a:rPr lang="en-US" altLang="en-US" sz="2000" dirty="0" err="1" smtClean="0"/>
              <a:t>rsmd.getColumnCount</a:t>
            </a:r>
            <a:r>
              <a:rPr lang="en-US" altLang="en-US" sz="2000" dirty="0" smtClean="0"/>
              <a:t>(); </a:t>
            </a:r>
            <a:r>
              <a:rPr lang="en-US" altLang="en-US" sz="2000" dirty="0" err="1" smtClean="0"/>
              <a:t>i</a:t>
            </a:r>
            <a:r>
              <a:rPr lang="en-US" altLang="en-US" sz="2000" dirty="0" smtClean="0"/>
              <a:t>++) {</a:t>
            </a:r>
          </a:p>
          <a:p>
            <a:pPr lvl="1">
              <a:buFont typeface="Monotype Sorts" pitchFamily="-65" charset="2"/>
              <a:buNone/>
            </a:pPr>
            <a:r>
              <a:rPr lang="en-US" altLang="en-US" sz="2000" dirty="0" smtClean="0"/>
              <a:t>           </a:t>
            </a:r>
            <a:r>
              <a:rPr lang="en-US" altLang="en-US" sz="2000" dirty="0" err="1" smtClean="0"/>
              <a:t>System.out.println</a:t>
            </a:r>
            <a:r>
              <a:rPr lang="en-US" altLang="en-US" sz="2000" dirty="0" smtClean="0"/>
              <a:t>(</a:t>
            </a:r>
            <a:r>
              <a:rPr lang="en-US" altLang="en-US" sz="2000" dirty="0" err="1" smtClean="0"/>
              <a:t>rsmd.getColumnName</a:t>
            </a:r>
            <a:r>
              <a:rPr lang="en-US" altLang="en-US" sz="2000" dirty="0" smtClean="0"/>
              <a:t>(</a:t>
            </a:r>
            <a:r>
              <a:rPr lang="en-US" altLang="en-US" sz="2000" dirty="0" err="1" smtClean="0"/>
              <a:t>i</a:t>
            </a:r>
            <a:r>
              <a:rPr lang="en-US" altLang="en-US" sz="2000" dirty="0" smtClean="0"/>
              <a:t>));</a:t>
            </a:r>
          </a:p>
          <a:p>
            <a:pPr>
              <a:buFont typeface="Monotype Sorts" pitchFamily="-65" charset="2"/>
              <a:buNone/>
            </a:pPr>
            <a:r>
              <a:rPr lang="en-US" altLang="en-US" sz="2000" dirty="0" smtClean="0"/>
              <a:t>                  </a:t>
            </a:r>
            <a:r>
              <a:rPr lang="en-US" altLang="en-US" sz="2000" dirty="0" err="1" smtClean="0"/>
              <a:t>System.out.println</a:t>
            </a:r>
            <a:r>
              <a:rPr lang="en-US" altLang="en-US" sz="2000" dirty="0" smtClean="0"/>
              <a:t>(</a:t>
            </a:r>
            <a:r>
              <a:rPr lang="en-US" altLang="en-US" sz="2000" dirty="0" err="1" smtClean="0"/>
              <a:t>rsmd.getColumnTypeName</a:t>
            </a:r>
            <a:r>
              <a:rPr lang="en-US" altLang="en-US" sz="2000" dirty="0" smtClean="0"/>
              <a:t>(</a:t>
            </a:r>
            <a:r>
              <a:rPr lang="en-US" altLang="en-US" sz="2000" dirty="0" err="1" smtClean="0"/>
              <a:t>i</a:t>
            </a:r>
            <a:r>
              <a:rPr lang="en-US" altLang="en-US" sz="2000" dirty="0" smtClean="0"/>
              <a:t>));</a:t>
            </a:r>
          </a:p>
          <a:p>
            <a:pPr>
              <a:buFont typeface="Monotype Sorts" pitchFamily="-65" charset="2"/>
              <a:buNone/>
            </a:pPr>
            <a:r>
              <a:rPr lang="en-US" altLang="en-US" sz="2000" dirty="0" smtClean="0"/>
              <a:t>	       }</a:t>
            </a:r>
          </a:p>
          <a:p>
            <a:r>
              <a:rPr lang="en-US" altLang="en-US" sz="2000" dirty="0" smtClean="0"/>
              <a:t>How is this useful?</a:t>
            </a:r>
          </a:p>
          <a:p>
            <a:pPr>
              <a:buFont typeface="Monotype Sorts" pitchFamily="-65" charset="2"/>
              <a:buNone/>
            </a:pPr>
            <a:endParaRPr lang="en-US" altLang="en-US" sz="2000" dirty="0" smtClean="0"/>
          </a:p>
          <a:p>
            <a:endParaRPr lang="en-US" altLang="en-US" sz="2000" dirty="0" smtClean="0"/>
          </a:p>
        </p:txBody>
      </p:sp>
    </p:spTree>
    <p:extLst>
      <p:ext uri="{BB962C8B-B14F-4D97-AF65-F5344CB8AC3E}">
        <p14:creationId xmlns:p14="http://schemas.microsoft.com/office/powerpoint/2010/main" val="1673025910"/>
      </p:ext>
    </p:extLst>
  </p:cSld>
  <p:clrMapOvr>
    <a:masterClrMapping/>
  </p:clrMapOvr>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82"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Metadata (Cont)</a:t>
            </a:r>
          </a:p>
        </p:txBody>
      </p:sp>
      <p:sp>
        <p:nvSpPr>
          <p:cNvPr id="16387" name="Rectangle 3"/>
          <p:cNvSpPr>
            <a:spLocks noGrp="1" noChangeArrowheads="1"/>
          </p:cNvSpPr>
          <p:nvPr>
            <p:ph type="body" idx="1"/>
          </p:nvPr>
        </p:nvSpPr>
        <p:spPr/>
        <p:txBody>
          <a:bodyPr/>
          <a:lstStyle/>
          <a:p>
            <a:r>
              <a:rPr lang="en-US" altLang="en-US" sz="2000" dirty="0" smtClean="0"/>
              <a:t>Database metadata</a:t>
            </a:r>
          </a:p>
          <a:p>
            <a:r>
              <a:rPr lang="en-US" altLang="en-US" sz="2000" dirty="0" err="1" smtClean="0"/>
              <a:t>DatabaseMetaData</a:t>
            </a:r>
            <a:r>
              <a:rPr lang="en-US" altLang="en-US" sz="2000" dirty="0" smtClean="0"/>
              <a:t> </a:t>
            </a:r>
            <a:r>
              <a:rPr lang="en-US" altLang="en-US" sz="2000" dirty="0" err="1" smtClean="0"/>
              <a:t>dbmd</a:t>
            </a:r>
            <a:r>
              <a:rPr lang="en-US" altLang="en-US" sz="2000" dirty="0" smtClean="0"/>
              <a:t> = </a:t>
            </a:r>
            <a:r>
              <a:rPr lang="en-US" altLang="en-US" sz="2000" dirty="0" err="1" smtClean="0"/>
              <a:t>conn.getMetaData</a:t>
            </a:r>
            <a:r>
              <a:rPr lang="en-US" altLang="en-US" sz="2000" dirty="0" smtClean="0"/>
              <a:t>();</a:t>
            </a:r>
          </a:p>
          <a:p>
            <a:pPr>
              <a:buFont typeface="Monotype Sorts" pitchFamily="-65" charset="2"/>
              <a:buNone/>
            </a:pPr>
            <a:r>
              <a:rPr lang="en-US" altLang="en-US" sz="2000" dirty="0" smtClean="0"/>
              <a:t>	</a:t>
            </a:r>
            <a:r>
              <a:rPr lang="en-US" altLang="en-US" sz="2000" dirty="0" smtClean="0">
                <a:solidFill>
                  <a:srgbClr val="0000FF"/>
                </a:solidFill>
              </a:rPr>
              <a:t>// Arguments to </a:t>
            </a:r>
            <a:r>
              <a:rPr lang="en-US" altLang="en-US" sz="2000" dirty="0" err="1" smtClean="0">
                <a:solidFill>
                  <a:srgbClr val="0000FF"/>
                </a:solidFill>
              </a:rPr>
              <a:t>getColumns</a:t>
            </a:r>
            <a:r>
              <a:rPr lang="en-US" altLang="en-US" sz="2000" dirty="0" smtClean="0">
                <a:solidFill>
                  <a:srgbClr val="0000FF"/>
                </a:solidFill>
              </a:rPr>
              <a:t>: Catalog, Schema-pattern, Table-pattern,</a:t>
            </a:r>
            <a:br>
              <a:rPr lang="en-US" altLang="en-US" sz="2000" dirty="0" smtClean="0">
                <a:solidFill>
                  <a:srgbClr val="0000FF"/>
                </a:solidFill>
              </a:rPr>
            </a:br>
            <a:r>
              <a:rPr lang="en-US" altLang="en-US" sz="2000" dirty="0" smtClean="0">
                <a:solidFill>
                  <a:srgbClr val="0000FF"/>
                </a:solidFill>
              </a:rPr>
              <a:t>// and Column-Pattern</a:t>
            </a:r>
            <a:br>
              <a:rPr lang="en-US" altLang="en-US" sz="2000" dirty="0" smtClean="0">
                <a:solidFill>
                  <a:srgbClr val="0000FF"/>
                </a:solidFill>
              </a:rPr>
            </a:br>
            <a:r>
              <a:rPr lang="en-US" altLang="en-US" sz="2000" dirty="0" smtClean="0">
                <a:solidFill>
                  <a:srgbClr val="0000FF"/>
                </a:solidFill>
              </a:rPr>
              <a:t>// Returns: One row for each column; row has a number of attributes</a:t>
            </a:r>
            <a:br>
              <a:rPr lang="en-US" altLang="en-US" sz="2000" dirty="0" smtClean="0">
                <a:solidFill>
                  <a:srgbClr val="0000FF"/>
                </a:solidFill>
              </a:rPr>
            </a:br>
            <a:r>
              <a:rPr lang="en-US" altLang="en-US" sz="2000" dirty="0" smtClean="0">
                <a:solidFill>
                  <a:srgbClr val="0000FF"/>
                </a:solidFill>
              </a:rPr>
              <a:t>// such as COLUMN_NAME, TYPE_NAME</a:t>
            </a:r>
            <a:br>
              <a:rPr lang="en-US" altLang="en-US" sz="2000" dirty="0" smtClean="0">
                <a:solidFill>
                  <a:srgbClr val="0000FF"/>
                </a:solidFill>
              </a:rPr>
            </a:br>
            <a:r>
              <a:rPr lang="en-US" altLang="en-US" sz="2000" dirty="0" smtClean="0">
                <a:solidFill>
                  <a:srgbClr val="0000FF"/>
                </a:solidFill>
              </a:rPr>
              <a:t>// The value null indicates all Catalogs/Schemas.  </a:t>
            </a:r>
            <a:br>
              <a:rPr lang="en-US" altLang="en-US" sz="2000" dirty="0" smtClean="0">
                <a:solidFill>
                  <a:srgbClr val="0000FF"/>
                </a:solidFill>
              </a:rPr>
            </a:br>
            <a:r>
              <a:rPr lang="en-US" altLang="en-US" sz="2000" dirty="0" smtClean="0">
                <a:solidFill>
                  <a:srgbClr val="0000FF"/>
                </a:solidFill>
              </a:rPr>
              <a:t>// The value “” indicates current catalog/schema</a:t>
            </a:r>
            <a:br>
              <a:rPr lang="en-US" altLang="en-US" sz="2000" dirty="0" smtClean="0">
                <a:solidFill>
                  <a:srgbClr val="0000FF"/>
                </a:solidFill>
              </a:rPr>
            </a:br>
            <a:r>
              <a:rPr lang="en-US" altLang="en-US" sz="2000" dirty="0" smtClean="0">
                <a:solidFill>
                  <a:srgbClr val="0000FF"/>
                </a:solidFill>
              </a:rPr>
              <a:t>// The value “%” has the same meaning as SQL </a:t>
            </a:r>
            <a:r>
              <a:rPr lang="en-US" altLang="en-US" sz="2000" b="1" dirty="0" smtClean="0">
                <a:solidFill>
                  <a:srgbClr val="0000FF"/>
                </a:solidFill>
              </a:rPr>
              <a:t>like</a:t>
            </a:r>
            <a:r>
              <a:rPr lang="en-US" altLang="en-US" sz="2000" dirty="0" smtClean="0">
                <a:solidFill>
                  <a:srgbClr val="0000FF"/>
                </a:solidFill>
              </a:rPr>
              <a:t> clause</a:t>
            </a:r>
          </a:p>
          <a:p>
            <a:pPr>
              <a:buFont typeface="Monotype Sorts" pitchFamily="-65" charset="2"/>
              <a:buNone/>
            </a:pPr>
            <a:r>
              <a:rPr lang="en-US" altLang="en-US" sz="2000" dirty="0" smtClean="0">
                <a:solidFill>
                  <a:srgbClr val="0000FF"/>
                </a:solidFill>
              </a:rPr>
              <a:t>     </a:t>
            </a:r>
            <a:r>
              <a:rPr lang="en-US" altLang="en-US" sz="2000" dirty="0" err="1" smtClean="0"/>
              <a:t>ResultSet</a:t>
            </a:r>
            <a:r>
              <a:rPr lang="en-US" altLang="en-US" sz="2000" dirty="0" smtClean="0"/>
              <a:t> </a:t>
            </a:r>
            <a:r>
              <a:rPr lang="en-US" altLang="en-US" sz="2000" dirty="0" err="1" smtClean="0"/>
              <a:t>rs</a:t>
            </a:r>
            <a:r>
              <a:rPr lang="en-US" altLang="en-US" sz="2000" dirty="0" smtClean="0"/>
              <a:t> = </a:t>
            </a:r>
            <a:r>
              <a:rPr lang="en-US" altLang="en-US" sz="2000" dirty="0" err="1" smtClean="0"/>
              <a:t>dbmd.getColumns</a:t>
            </a:r>
            <a:r>
              <a:rPr lang="en-US" altLang="en-US" sz="2000" dirty="0" smtClean="0"/>
              <a:t>(null, "</a:t>
            </a:r>
            <a:r>
              <a:rPr lang="en-US" altLang="en-US" sz="2000" dirty="0" err="1" smtClean="0"/>
              <a:t>univdb</a:t>
            </a:r>
            <a:r>
              <a:rPr lang="en-US" altLang="en-US" sz="2000" dirty="0" smtClean="0"/>
              <a:t>", "department", "%");</a:t>
            </a:r>
            <a:endParaRPr lang="en-US" altLang="en-US" sz="2000" dirty="0" smtClean="0">
              <a:solidFill>
                <a:srgbClr val="0000FF"/>
              </a:solidFill>
            </a:endParaRPr>
          </a:p>
          <a:p>
            <a:pPr>
              <a:buFont typeface="Monotype Sorts" pitchFamily="-65" charset="2"/>
              <a:buNone/>
            </a:pPr>
            <a:r>
              <a:rPr lang="en-US" altLang="en-US" sz="2000" dirty="0" smtClean="0"/>
              <a:t>	while( </a:t>
            </a:r>
            <a:r>
              <a:rPr lang="en-US" altLang="en-US" sz="2000" dirty="0" err="1" smtClean="0"/>
              <a:t>rs.next</a:t>
            </a:r>
            <a:r>
              <a:rPr lang="en-US" altLang="en-US" sz="2000" dirty="0" smtClean="0"/>
              <a:t>()) {</a:t>
            </a:r>
          </a:p>
          <a:p>
            <a:pPr>
              <a:buFont typeface="Monotype Sorts" pitchFamily="-65" charset="2"/>
              <a:buNone/>
            </a:pPr>
            <a:r>
              <a:rPr lang="en-US" altLang="en-US" sz="2000" dirty="0" smtClean="0"/>
              <a:t>	       </a:t>
            </a:r>
            <a:r>
              <a:rPr lang="en-US" altLang="en-US" sz="2000" dirty="0" err="1" smtClean="0"/>
              <a:t>System.out.println</a:t>
            </a:r>
            <a:r>
              <a:rPr lang="en-US" altLang="en-US" sz="2000" dirty="0" smtClean="0"/>
              <a:t>(</a:t>
            </a:r>
            <a:r>
              <a:rPr lang="en-US" altLang="en-US" sz="2000" dirty="0" err="1" smtClean="0"/>
              <a:t>rs.getString</a:t>
            </a:r>
            <a:r>
              <a:rPr lang="en-US" altLang="en-US" sz="2000" dirty="0" smtClean="0"/>
              <a:t>("COLUMN_NAME"),</a:t>
            </a:r>
          </a:p>
          <a:p>
            <a:pPr>
              <a:buFont typeface="Monotype Sorts" pitchFamily="-65" charset="2"/>
              <a:buNone/>
            </a:pPr>
            <a:r>
              <a:rPr lang="en-US" altLang="en-US" sz="2000" dirty="0" smtClean="0"/>
              <a:t>	                                     </a:t>
            </a:r>
            <a:r>
              <a:rPr lang="en-US" altLang="en-US" sz="2000" dirty="0" err="1" smtClean="0"/>
              <a:t>rs.getString</a:t>
            </a:r>
            <a:r>
              <a:rPr lang="en-US" altLang="en-US" sz="2000" dirty="0" smtClean="0"/>
              <a:t>("TYPE_NAME");</a:t>
            </a:r>
          </a:p>
          <a:p>
            <a:pPr>
              <a:buFont typeface="Monotype Sorts" pitchFamily="-65" charset="2"/>
              <a:buNone/>
            </a:pPr>
            <a:r>
              <a:rPr lang="en-US" altLang="en-US" sz="2000" dirty="0" smtClean="0"/>
              <a:t>     }</a:t>
            </a:r>
          </a:p>
          <a:p>
            <a:r>
              <a:rPr lang="en-US" altLang="en-US" sz="2000" dirty="0" smtClean="0"/>
              <a:t>And where is this useful?</a:t>
            </a:r>
          </a:p>
          <a:p>
            <a:endParaRPr lang="en-US" altLang="en-US" sz="2000" dirty="0" smtClean="0"/>
          </a:p>
        </p:txBody>
      </p:sp>
    </p:spTree>
    <p:extLst>
      <p:ext uri="{BB962C8B-B14F-4D97-AF65-F5344CB8AC3E}">
        <p14:creationId xmlns:p14="http://schemas.microsoft.com/office/powerpoint/2010/main" val="409685452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4" name="Rectangle 2"/>
          <p:cNvSpPr>
            <a:spLocks noGrp="1" noChangeArrowheads="1"/>
          </p:cNvSpPr>
          <p:nvPr>
            <p:ph type="ctrTitle"/>
          </p:nvPr>
        </p:nvSpPr>
        <p:spPr/>
        <p:txBody>
          <a:bodyPr/>
          <a:lstStyle/>
          <a:p>
            <a:pPr>
              <a:defRPr/>
            </a:pPr>
            <a:r>
              <a:rPr lang="en-US" dirty="0" smtClean="0">
                <a:ea typeface="+mj-ea"/>
              </a:rPr>
              <a:t>Chapter 2</a:t>
            </a:r>
            <a:br>
              <a:rPr lang="en-US" dirty="0" smtClean="0">
                <a:ea typeface="+mj-ea"/>
              </a:rPr>
            </a:br>
            <a:r>
              <a:rPr lang="en-US" dirty="0" smtClean="0">
                <a:ea typeface="+mj-ea"/>
              </a:rPr>
              <a:t> Intro to Relational Model</a:t>
            </a:r>
            <a:endParaRPr lang="en-US" dirty="0">
              <a:ea typeface="+mj-ea"/>
            </a:endParaRPr>
          </a:p>
        </p:txBody>
      </p:sp>
    </p:spTree>
    <p:extLst>
      <p:ext uri="{BB962C8B-B14F-4D97-AF65-F5344CB8AC3E}">
        <p14:creationId xmlns:p14="http://schemas.microsoft.com/office/powerpoint/2010/main" val="217336522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5298" name="Rectangle 2"/>
          <p:cNvSpPr>
            <a:spLocks noGrp="1" noChangeArrowheads="1"/>
          </p:cNvSpPr>
          <p:nvPr>
            <p:ph type="title"/>
          </p:nvPr>
        </p:nvSpPr>
        <p:spPr>
          <a:xfrm>
            <a:off x="1762125" y="1002506"/>
            <a:ext cx="6172200" cy="377429"/>
          </a:xfrm>
        </p:spPr>
        <p:txBody>
          <a:bodyPr/>
          <a:lstStyle/>
          <a:p>
            <a:pPr>
              <a:defRPr/>
            </a:pPr>
            <a:r>
              <a:rPr lang="en-US" dirty="0" smtClean="0"/>
              <a:t>Cartesian-product – naming issue</a:t>
            </a:r>
          </a:p>
        </p:txBody>
      </p:sp>
      <p:sp>
        <p:nvSpPr>
          <p:cNvPr id="52227" name="Rectangle 3"/>
          <p:cNvSpPr>
            <a:spLocks noChangeArrowheads="1"/>
          </p:cNvSpPr>
          <p:nvPr/>
        </p:nvSpPr>
        <p:spPr bwMode="auto">
          <a:xfrm>
            <a:off x="1741885" y="1665686"/>
            <a:ext cx="5272088" cy="2500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35000"/>
              </a:spcBef>
              <a:buClr>
                <a:schemeClr val="tx2"/>
              </a:buClr>
              <a:buSzPct val="90000"/>
              <a:buFont typeface="Monotype Sorts" charset="2"/>
              <a:buChar char="n"/>
              <a:tabLst>
                <a:tab pos="3149600" algn="ctr"/>
              </a:tabLst>
              <a:defRPr kumimoji="1">
                <a:solidFill>
                  <a:schemeClr val="tx1"/>
                </a:solidFill>
                <a:latin typeface="Helvetica" panose="020B0604020202020204" pitchFamily="34" charset="0"/>
                <a:ea typeface="ＭＳ Ｐゴシック" panose="020B0600070205080204" pitchFamily="34" charset="-128"/>
              </a:defRPr>
            </a:lvl1pPr>
            <a:lvl2pPr marL="742950" indent="-285750">
              <a:spcBef>
                <a:spcPct val="35000"/>
              </a:spcBef>
              <a:buClr>
                <a:schemeClr val="folHlink"/>
              </a:buClr>
              <a:buSzPct val="80000"/>
              <a:buFont typeface="Monotype Sorts" charset="2"/>
              <a:buChar char="l"/>
              <a:tabLst>
                <a:tab pos="3149600" algn="ctr"/>
              </a:tabLst>
              <a:defRPr kumimoji="1">
                <a:solidFill>
                  <a:schemeClr val="tx1"/>
                </a:solidFill>
                <a:latin typeface="Helvetica" panose="020B0604020202020204" pitchFamily="34" charset="0"/>
                <a:ea typeface="ＭＳ Ｐゴシック" panose="020B0600070205080204" pitchFamily="34" charset="-128"/>
              </a:defRPr>
            </a:lvl2pPr>
            <a:lvl3pPr marL="1143000" indent="-228600">
              <a:spcBef>
                <a:spcPct val="35000"/>
              </a:spcBef>
              <a:buClr>
                <a:srgbClr val="33CC33"/>
              </a:buClr>
              <a:buSzPct val="75000"/>
              <a:buFont typeface="Webdings" panose="05030102010509060703" pitchFamily="18" charset="2"/>
              <a:buChar char="4"/>
              <a:tabLst>
                <a:tab pos="3149600" algn="ctr"/>
              </a:tabLst>
              <a:defRPr kumimoji="1">
                <a:solidFill>
                  <a:schemeClr val="tx1"/>
                </a:solidFill>
                <a:latin typeface="Helvetica" panose="020B0604020202020204" pitchFamily="34" charset="0"/>
                <a:ea typeface="ＭＳ Ｐゴシック" panose="020B0600070205080204" pitchFamily="34" charset="-128"/>
              </a:defRPr>
            </a:lvl3pPr>
            <a:lvl4pPr marL="1600200" indent="-228600">
              <a:spcBef>
                <a:spcPct val="35000"/>
              </a:spcBef>
              <a:buClr>
                <a:schemeClr val="hlink"/>
              </a:buClr>
              <a:buFont typeface="Times New Roman" panose="02020603050405020304" pitchFamily="18" charset="0"/>
              <a:buChar char="–"/>
              <a:tabLst>
                <a:tab pos="3149600" algn="ctr"/>
              </a:tabLst>
              <a:defRPr kumimoji="1">
                <a:solidFill>
                  <a:schemeClr val="tx1"/>
                </a:solidFill>
                <a:latin typeface="Helvetica" panose="020B0604020202020204" pitchFamily="34" charset="0"/>
                <a:ea typeface="ＭＳ Ｐゴシック" panose="020B0600070205080204" pitchFamily="34" charset="-128"/>
              </a:defRPr>
            </a:lvl4pPr>
            <a:lvl5pPr marL="2057400" indent="-228600">
              <a:spcBef>
                <a:spcPct val="35000"/>
              </a:spcBef>
              <a:buClr>
                <a:schemeClr val="tx2"/>
              </a:buClr>
              <a:buSzPct val="75000"/>
              <a:buChar char="»"/>
              <a:tabLst>
                <a:tab pos="3149600" algn="ctr"/>
              </a:tabLst>
              <a:defRPr kumimoji="1">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35000"/>
              </a:spcBef>
              <a:spcAft>
                <a:spcPct val="0"/>
              </a:spcAft>
              <a:buClr>
                <a:schemeClr val="tx2"/>
              </a:buClr>
              <a:buSzPct val="75000"/>
              <a:buChar char="»"/>
              <a:tabLst>
                <a:tab pos="3149600" algn="ctr"/>
              </a:tabLst>
              <a:defRPr kumimoji="1">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35000"/>
              </a:spcBef>
              <a:spcAft>
                <a:spcPct val="0"/>
              </a:spcAft>
              <a:buClr>
                <a:schemeClr val="tx2"/>
              </a:buClr>
              <a:buSzPct val="75000"/>
              <a:buChar char="»"/>
              <a:tabLst>
                <a:tab pos="3149600" algn="ctr"/>
              </a:tabLst>
              <a:defRPr kumimoji="1">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35000"/>
              </a:spcBef>
              <a:spcAft>
                <a:spcPct val="0"/>
              </a:spcAft>
              <a:buClr>
                <a:schemeClr val="tx2"/>
              </a:buClr>
              <a:buSzPct val="75000"/>
              <a:buChar char="»"/>
              <a:tabLst>
                <a:tab pos="3149600" algn="ctr"/>
              </a:tabLst>
              <a:defRPr kumimoji="1">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35000"/>
              </a:spcBef>
              <a:spcAft>
                <a:spcPct val="0"/>
              </a:spcAft>
              <a:buClr>
                <a:schemeClr val="tx2"/>
              </a:buClr>
              <a:buSzPct val="75000"/>
              <a:buChar char="»"/>
              <a:tabLst>
                <a:tab pos="3149600" algn="ctr"/>
              </a:tabLst>
              <a:defRPr kumimoji="1">
                <a:solidFill>
                  <a:schemeClr val="tx1"/>
                </a:solidFill>
                <a:latin typeface="Helvetica" panose="020B0604020202020204" pitchFamily="34" charset="0"/>
                <a:ea typeface="ＭＳ Ｐゴシック" panose="020B0600070205080204" pitchFamily="34" charset="-128"/>
              </a:defRPr>
            </a:lvl9pPr>
          </a:lstStyle>
          <a:p>
            <a:pPr eaLnBrk="0" fontAlgn="base" hangingPunct="0">
              <a:spcAft>
                <a:spcPct val="0"/>
              </a:spcAft>
              <a:buClr>
                <a:srgbClr val="CC3300"/>
              </a:buClr>
              <a:buSzTx/>
            </a:pPr>
            <a:r>
              <a:rPr lang="en-US" altLang="en-US" sz="1200">
                <a:solidFill>
                  <a:srgbClr val="000000"/>
                </a:solidFill>
              </a:rPr>
              <a:t>Relations </a:t>
            </a:r>
            <a:r>
              <a:rPr lang="en-US" altLang="en-US" sz="1200" i="1">
                <a:solidFill>
                  <a:srgbClr val="000000"/>
                </a:solidFill>
              </a:rPr>
              <a:t>r, s</a:t>
            </a:r>
            <a:r>
              <a:rPr lang="en-US" altLang="en-US" sz="1200">
                <a:solidFill>
                  <a:srgbClr val="000000"/>
                </a:solidFill>
              </a:rPr>
              <a:t>:</a:t>
            </a:r>
          </a:p>
        </p:txBody>
      </p:sp>
      <p:sp>
        <p:nvSpPr>
          <p:cNvPr id="52228" name="Rectangle 4"/>
          <p:cNvSpPr>
            <a:spLocks noChangeArrowheads="1"/>
          </p:cNvSpPr>
          <p:nvPr/>
        </p:nvSpPr>
        <p:spPr bwMode="auto">
          <a:xfrm>
            <a:off x="1741885" y="3208736"/>
            <a:ext cx="5272088" cy="2500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35000"/>
              </a:spcBef>
              <a:buClr>
                <a:schemeClr val="tx2"/>
              </a:buClr>
              <a:buSzPct val="90000"/>
              <a:buFont typeface="Monotype Sorts" charset="2"/>
              <a:buChar char="n"/>
              <a:tabLst>
                <a:tab pos="3149600" algn="ctr"/>
              </a:tabLst>
              <a:defRPr kumimoji="1">
                <a:solidFill>
                  <a:schemeClr val="tx1"/>
                </a:solidFill>
                <a:latin typeface="Helvetica" panose="020B0604020202020204" pitchFamily="34" charset="0"/>
                <a:ea typeface="ＭＳ Ｐゴシック" panose="020B0600070205080204" pitchFamily="34" charset="-128"/>
              </a:defRPr>
            </a:lvl1pPr>
            <a:lvl2pPr marL="742950" indent="-285750">
              <a:spcBef>
                <a:spcPct val="35000"/>
              </a:spcBef>
              <a:buClr>
                <a:schemeClr val="folHlink"/>
              </a:buClr>
              <a:buSzPct val="80000"/>
              <a:buFont typeface="Monotype Sorts" charset="2"/>
              <a:buChar char="l"/>
              <a:tabLst>
                <a:tab pos="3149600" algn="ctr"/>
              </a:tabLst>
              <a:defRPr kumimoji="1">
                <a:solidFill>
                  <a:schemeClr val="tx1"/>
                </a:solidFill>
                <a:latin typeface="Helvetica" panose="020B0604020202020204" pitchFamily="34" charset="0"/>
                <a:ea typeface="ＭＳ Ｐゴシック" panose="020B0600070205080204" pitchFamily="34" charset="-128"/>
              </a:defRPr>
            </a:lvl2pPr>
            <a:lvl3pPr marL="1143000" indent="-228600">
              <a:spcBef>
                <a:spcPct val="35000"/>
              </a:spcBef>
              <a:buClr>
                <a:srgbClr val="33CC33"/>
              </a:buClr>
              <a:buSzPct val="75000"/>
              <a:buFont typeface="Webdings" panose="05030102010509060703" pitchFamily="18" charset="2"/>
              <a:buChar char="4"/>
              <a:tabLst>
                <a:tab pos="3149600" algn="ctr"/>
              </a:tabLst>
              <a:defRPr kumimoji="1">
                <a:solidFill>
                  <a:schemeClr val="tx1"/>
                </a:solidFill>
                <a:latin typeface="Helvetica" panose="020B0604020202020204" pitchFamily="34" charset="0"/>
                <a:ea typeface="ＭＳ Ｐゴシック" panose="020B0600070205080204" pitchFamily="34" charset="-128"/>
              </a:defRPr>
            </a:lvl3pPr>
            <a:lvl4pPr marL="1600200" indent="-228600">
              <a:spcBef>
                <a:spcPct val="35000"/>
              </a:spcBef>
              <a:buClr>
                <a:schemeClr val="hlink"/>
              </a:buClr>
              <a:buFont typeface="Times New Roman" panose="02020603050405020304" pitchFamily="18" charset="0"/>
              <a:buChar char="–"/>
              <a:tabLst>
                <a:tab pos="3149600" algn="ctr"/>
              </a:tabLst>
              <a:defRPr kumimoji="1">
                <a:solidFill>
                  <a:schemeClr val="tx1"/>
                </a:solidFill>
                <a:latin typeface="Helvetica" panose="020B0604020202020204" pitchFamily="34" charset="0"/>
                <a:ea typeface="ＭＳ Ｐゴシック" panose="020B0600070205080204" pitchFamily="34" charset="-128"/>
              </a:defRPr>
            </a:lvl4pPr>
            <a:lvl5pPr marL="2057400" indent="-228600">
              <a:spcBef>
                <a:spcPct val="35000"/>
              </a:spcBef>
              <a:buClr>
                <a:schemeClr val="tx2"/>
              </a:buClr>
              <a:buSzPct val="75000"/>
              <a:buChar char="»"/>
              <a:tabLst>
                <a:tab pos="3149600" algn="ctr"/>
              </a:tabLst>
              <a:defRPr kumimoji="1">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35000"/>
              </a:spcBef>
              <a:spcAft>
                <a:spcPct val="0"/>
              </a:spcAft>
              <a:buClr>
                <a:schemeClr val="tx2"/>
              </a:buClr>
              <a:buSzPct val="75000"/>
              <a:buChar char="»"/>
              <a:tabLst>
                <a:tab pos="3149600" algn="ctr"/>
              </a:tabLst>
              <a:defRPr kumimoji="1">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35000"/>
              </a:spcBef>
              <a:spcAft>
                <a:spcPct val="0"/>
              </a:spcAft>
              <a:buClr>
                <a:schemeClr val="tx2"/>
              </a:buClr>
              <a:buSzPct val="75000"/>
              <a:buChar char="»"/>
              <a:tabLst>
                <a:tab pos="3149600" algn="ctr"/>
              </a:tabLst>
              <a:defRPr kumimoji="1">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35000"/>
              </a:spcBef>
              <a:spcAft>
                <a:spcPct val="0"/>
              </a:spcAft>
              <a:buClr>
                <a:schemeClr val="tx2"/>
              </a:buClr>
              <a:buSzPct val="75000"/>
              <a:buChar char="»"/>
              <a:tabLst>
                <a:tab pos="3149600" algn="ctr"/>
              </a:tabLst>
              <a:defRPr kumimoji="1">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35000"/>
              </a:spcBef>
              <a:spcAft>
                <a:spcPct val="0"/>
              </a:spcAft>
              <a:buClr>
                <a:schemeClr val="tx2"/>
              </a:buClr>
              <a:buSzPct val="75000"/>
              <a:buChar char="»"/>
              <a:tabLst>
                <a:tab pos="3149600" algn="ctr"/>
              </a:tabLst>
              <a:defRPr kumimoji="1">
                <a:solidFill>
                  <a:schemeClr val="tx1"/>
                </a:solidFill>
                <a:latin typeface="Helvetica" panose="020B0604020202020204" pitchFamily="34" charset="0"/>
                <a:ea typeface="ＭＳ Ｐゴシック" panose="020B0600070205080204" pitchFamily="34" charset="-128"/>
              </a:defRPr>
            </a:lvl9pPr>
          </a:lstStyle>
          <a:p>
            <a:pPr eaLnBrk="0" fontAlgn="base" hangingPunct="0">
              <a:spcAft>
                <a:spcPct val="0"/>
              </a:spcAft>
              <a:buClr>
                <a:srgbClr val="CC3300"/>
              </a:buClr>
              <a:buSzTx/>
            </a:pPr>
            <a:r>
              <a:rPr lang="en-US" altLang="en-US" sz="1200" i="1">
                <a:solidFill>
                  <a:srgbClr val="000000"/>
                </a:solidFill>
              </a:rPr>
              <a:t>r</a:t>
            </a:r>
            <a:r>
              <a:rPr lang="en-US" altLang="en-US" sz="1200">
                <a:solidFill>
                  <a:srgbClr val="000000"/>
                </a:solidFill>
              </a:rPr>
              <a:t> x</a:t>
            </a:r>
            <a:r>
              <a:rPr lang="en-US" altLang="en-US" sz="1200">
                <a:solidFill>
                  <a:srgbClr val="000000"/>
                </a:solidFill>
                <a:sym typeface="Symbol" panose="05050102010706020507" pitchFamily="18" charset="2"/>
              </a:rPr>
              <a:t> </a:t>
            </a:r>
            <a:r>
              <a:rPr lang="en-US" altLang="en-US" sz="1200" i="1">
                <a:solidFill>
                  <a:srgbClr val="000000"/>
                </a:solidFill>
                <a:sym typeface="Symbol" panose="05050102010706020507" pitchFamily="18" charset="2"/>
              </a:rPr>
              <a:t>s</a:t>
            </a:r>
            <a:r>
              <a:rPr lang="en-US" altLang="en-US" sz="1200">
                <a:solidFill>
                  <a:srgbClr val="000000"/>
                </a:solidFill>
              </a:rPr>
              <a:t>:</a:t>
            </a:r>
          </a:p>
        </p:txBody>
      </p:sp>
      <p:pic>
        <p:nvPicPr>
          <p:cNvPr id="5222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27797" y="1664495"/>
            <a:ext cx="1824038" cy="3498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230" name="Rectangle 1"/>
          <p:cNvSpPr>
            <a:spLocks noChangeArrowheads="1"/>
          </p:cNvSpPr>
          <p:nvPr/>
        </p:nvSpPr>
        <p:spPr bwMode="auto">
          <a:xfrm>
            <a:off x="4411267" y="1728789"/>
            <a:ext cx="186928" cy="173831"/>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a:lstStyle>
            <a:lvl1pPr>
              <a:spcBef>
                <a:spcPct val="35000"/>
              </a:spcBef>
              <a:buClr>
                <a:schemeClr val="tx2"/>
              </a:buClr>
              <a:buSzPct val="90000"/>
              <a:buFont typeface="Monotype Sorts" charset="2"/>
              <a:buChar char="n"/>
              <a:defRPr kumimoji="1">
                <a:solidFill>
                  <a:schemeClr val="tx1"/>
                </a:solidFill>
                <a:latin typeface="Helvetica" panose="020B0604020202020204" pitchFamily="34" charset="0"/>
                <a:ea typeface="ＭＳ Ｐゴシック" panose="020B0600070205080204" pitchFamily="34" charset="-128"/>
              </a:defRPr>
            </a:lvl1pPr>
            <a:lvl2pPr marL="742950" indent="-285750">
              <a:spcBef>
                <a:spcPct val="35000"/>
              </a:spcBef>
              <a:buClr>
                <a:schemeClr val="folHlink"/>
              </a:buClr>
              <a:buSzPct val="80000"/>
              <a:buFont typeface="Monotype Sorts" charset="2"/>
              <a:buChar char="l"/>
              <a:defRPr kumimoji="1">
                <a:solidFill>
                  <a:schemeClr val="tx1"/>
                </a:solidFill>
                <a:latin typeface="Helvetica" panose="020B0604020202020204" pitchFamily="34" charset="0"/>
                <a:ea typeface="ＭＳ Ｐゴシック"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ＭＳ Ｐゴシック"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ＭＳ Ｐゴシック"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ＭＳ Ｐゴシック" panose="020B0600070205080204" pitchFamily="34" charset="-128"/>
              </a:defRPr>
            </a:lvl9pPr>
          </a:lstStyle>
          <a:p>
            <a:pPr eaLnBrk="0" fontAlgn="base" hangingPunct="0">
              <a:spcBef>
                <a:spcPct val="0"/>
              </a:spcBef>
              <a:spcAft>
                <a:spcPct val="0"/>
              </a:spcAft>
              <a:buClrTx/>
              <a:buSzTx/>
              <a:buFontTx/>
              <a:buNone/>
            </a:pPr>
            <a:endParaRPr kumimoji="0" lang="en-US" altLang="en-US" sz="1200">
              <a:solidFill>
                <a:srgbClr val="000000"/>
              </a:solidFill>
            </a:endParaRPr>
          </a:p>
        </p:txBody>
      </p:sp>
      <p:sp>
        <p:nvSpPr>
          <p:cNvPr id="52231" name="Rectangle 6"/>
          <p:cNvSpPr>
            <a:spLocks noChangeArrowheads="1"/>
          </p:cNvSpPr>
          <p:nvPr/>
        </p:nvSpPr>
        <p:spPr bwMode="auto">
          <a:xfrm>
            <a:off x="3871912" y="3208736"/>
            <a:ext cx="185738" cy="173831"/>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a:lstStyle>
            <a:lvl1pPr>
              <a:spcBef>
                <a:spcPct val="35000"/>
              </a:spcBef>
              <a:buClr>
                <a:schemeClr val="tx2"/>
              </a:buClr>
              <a:buSzPct val="90000"/>
              <a:buFont typeface="Monotype Sorts" charset="2"/>
              <a:buChar char="n"/>
              <a:defRPr kumimoji="1">
                <a:solidFill>
                  <a:schemeClr val="tx1"/>
                </a:solidFill>
                <a:latin typeface="Helvetica" panose="020B0604020202020204" pitchFamily="34" charset="0"/>
                <a:ea typeface="ＭＳ Ｐゴシック" panose="020B0600070205080204" pitchFamily="34" charset="-128"/>
              </a:defRPr>
            </a:lvl1pPr>
            <a:lvl2pPr marL="742950" indent="-285750">
              <a:spcBef>
                <a:spcPct val="35000"/>
              </a:spcBef>
              <a:buClr>
                <a:schemeClr val="folHlink"/>
              </a:buClr>
              <a:buSzPct val="80000"/>
              <a:buFont typeface="Monotype Sorts" charset="2"/>
              <a:buChar char="l"/>
              <a:defRPr kumimoji="1">
                <a:solidFill>
                  <a:schemeClr val="tx1"/>
                </a:solidFill>
                <a:latin typeface="Helvetica" panose="020B0604020202020204" pitchFamily="34" charset="0"/>
                <a:ea typeface="ＭＳ Ｐゴシック"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ＭＳ Ｐゴシック"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ＭＳ Ｐゴシック"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ＭＳ Ｐゴシック" panose="020B0600070205080204" pitchFamily="34" charset="-128"/>
              </a:defRPr>
            </a:lvl9pPr>
          </a:lstStyle>
          <a:p>
            <a:pPr eaLnBrk="0" fontAlgn="base" hangingPunct="0">
              <a:spcBef>
                <a:spcPct val="0"/>
              </a:spcBef>
              <a:spcAft>
                <a:spcPct val="0"/>
              </a:spcAft>
              <a:buClrTx/>
              <a:buSzTx/>
              <a:buFontTx/>
              <a:buNone/>
            </a:pPr>
            <a:endParaRPr kumimoji="0" lang="en-US" altLang="en-US" sz="1200">
              <a:solidFill>
                <a:srgbClr val="000000"/>
              </a:solidFill>
            </a:endParaRPr>
          </a:p>
        </p:txBody>
      </p:sp>
      <p:sp>
        <p:nvSpPr>
          <p:cNvPr id="52232" name="TextBox 2"/>
          <p:cNvSpPr txBox="1">
            <a:spLocks noChangeArrowheads="1"/>
          </p:cNvSpPr>
          <p:nvPr/>
        </p:nvSpPr>
        <p:spPr bwMode="auto">
          <a:xfrm>
            <a:off x="3786189" y="3152775"/>
            <a:ext cx="997744"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chemeClr val="tx2"/>
              </a:buClr>
              <a:buSzPct val="90000"/>
              <a:buFont typeface="Monotype Sorts" charset="2"/>
              <a:buChar char="n"/>
              <a:defRPr kumimoji="1">
                <a:solidFill>
                  <a:schemeClr val="tx1"/>
                </a:solidFill>
                <a:latin typeface="Helvetica" panose="020B0604020202020204" pitchFamily="34" charset="0"/>
                <a:ea typeface="ＭＳ Ｐゴシック" panose="020B0600070205080204" pitchFamily="34" charset="-128"/>
              </a:defRPr>
            </a:lvl1pPr>
            <a:lvl2pPr marL="742950" indent="-285750">
              <a:spcBef>
                <a:spcPct val="35000"/>
              </a:spcBef>
              <a:buClr>
                <a:schemeClr val="folHlink"/>
              </a:buClr>
              <a:buSzPct val="80000"/>
              <a:buFont typeface="Monotype Sorts" charset="2"/>
              <a:buChar char="l"/>
              <a:defRPr kumimoji="1">
                <a:solidFill>
                  <a:schemeClr val="tx1"/>
                </a:solidFill>
                <a:latin typeface="Helvetica" panose="020B0604020202020204" pitchFamily="34" charset="0"/>
                <a:ea typeface="ＭＳ Ｐゴシック"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ＭＳ Ｐゴシック"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ＭＳ Ｐゴシック"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ＭＳ Ｐゴシック" panose="020B0600070205080204" pitchFamily="34" charset="-128"/>
              </a:defRPr>
            </a:lvl9pPr>
          </a:lstStyle>
          <a:p>
            <a:pPr eaLnBrk="0" fontAlgn="base" hangingPunct="0">
              <a:spcBef>
                <a:spcPct val="0"/>
              </a:spcBef>
              <a:spcAft>
                <a:spcPct val="0"/>
              </a:spcAft>
              <a:buClrTx/>
              <a:buSzTx/>
              <a:buFontTx/>
              <a:buNone/>
            </a:pPr>
            <a:r>
              <a:rPr kumimoji="0" lang="en-US" altLang="en-US" sz="1350" i="1">
                <a:solidFill>
                  <a:srgbClr val="000000"/>
                </a:solidFill>
                <a:latin typeface="Times New Roman" panose="02020603050405020304" pitchFamily="18" charset="0"/>
                <a:cs typeface="Times New Roman" panose="02020603050405020304" pitchFamily="18" charset="0"/>
              </a:rPr>
              <a:t>s.B</a:t>
            </a:r>
          </a:p>
        </p:txBody>
      </p:sp>
      <p:sp>
        <p:nvSpPr>
          <p:cNvPr id="52233" name="TextBox 8"/>
          <p:cNvSpPr txBox="1">
            <a:spLocks noChangeArrowheads="1"/>
          </p:cNvSpPr>
          <p:nvPr/>
        </p:nvSpPr>
        <p:spPr bwMode="auto">
          <a:xfrm>
            <a:off x="4374356" y="1634729"/>
            <a:ext cx="996554" cy="346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chemeClr val="tx2"/>
              </a:buClr>
              <a:buSzPct val="90000"/>
              <a:buFont typeface="Monotype Sorts" charset="2"/>
              <a:buChar char="n"/>
              <a:defRPr kumimoji="1">
                <a:solidFill>
                  <a:schemeClr val="tx1"/>
                </a:solidFill>
                <a:latin typeface="Helvetica" panose="020B0604020202020204" pitchFamily="34" charset="0"/>
                <a:ea typeface="ＭＳ Ｐゴシック" panose="020B0600070205080204" pitchFamily="34" charset="-128"/>
              </a:defRPr>
            </a:lvl1pPr>
            <a:lvl2pPr marL="742950" indent="-285750">
              <a:spcBef>
                <a:spcPct val="35000"/>
              </a:spcBef>
              <a:buClr>
                <a:schemeClr val="folHlink"/>
              </a:buClr>
              <a:buSzPct val="80000"/>
              <a:buFont typeface="Monotype Sorts" charset="2"/>
              <a:buChar char="l"/>
              <a:defRPr kumimoji="1">
                <a:solidFill>
                  <a:schemeClr val="tx1"/>
                </a:solidFill>
                <a:latin typeface="Helvetica" panose="020B0604020202020204" pitchFamily="34" charset="0"/>
                <a:ea typeface="ＭＳ Ｐゴシック"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ＭＳ Ｐゴシック"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ＭＳ Ｐゴシック"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ＭＳ Ｐゴシック" panose="020B0600070205080204" pitchFamily="34" charset="-128"/>
              </a:defRPr>
            </a:lvl9pPr>
          </a:lstStyle>
          <a:p>
            <a:pPr eaLnBrk="0" fontAlgn="base" hangingPunct="0">
              <a:spcBef>
                <a:spcPct val="0"/>
              </a:spcBef>
              <a:spcAft>
                <a:spcPct val="0"/>
              </a:spcAft>
              <a:buClrTx/>
              <a:buSzTx/>
              <a:buFontTx/>
              <a:buNone/>
            </a:pPr>
            <a:r>
              <a:rPr kumimoji="0" lang="en-US" altLang="en-US" sz="1650" i="1">
                <a:solidFill>
                  <a:srgbClr val="000000"/>
                </a:solidFill>
                <a:latin typeface="Times New Roman" panose="02020603050405020304" pitchFamily="18" charset="0"/>
                <a:cs typeface="Times New Roman" panose="02020603050405020304" pitchFamily="18" charset="0"/>
              </a:rPr>
              <a:t>B</a:t>
            </a:r>
          </a:p>
        </p:txBody>
      </p:sp>
      <p:sp>
        <p:nvSpPr>
          <p:cNvPr id="52234" name="Rectangle 6"/>
          <p:cNvSpPr>
            <a:spLocks noChangeArrowheads="1"/>
          </p:cNvSpPr>
          <p:nvPr/>
        </p:nvSpPr>
        <p:spPr bwMode="auto">
          <a:xfrm>
            <a:off x="3620691" y="3213499"/>
            <a:ext cx="185738" cy="173831"/>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a:lstStyle>
            <a:lvl1pPr>
              <a:spcBef>
                <a:spcPct val="35000"/>
              </a:spcBef>
              <a:buClr>
                <a:schemeClr val="tx2"/>
              </a:buClr>
              <a:buSzPct val="90000"/>
              <a:buFont typeface="Monotype Sorts" charset="2"/>
              <a:buChar char="n"/>
              <a:defRPr kumimoji="1">
                <a:solidFill>
                  <a:schemeClr val="tx1"/>
                </a:solidFill>
                <a:latin typeface="Helvetica" panose="020B0604020202020204" pitchFamily="34" charset="0"/>
                <a:ea typeface="ＭＳ Ｐゴシック" panose="020B0600070205080204" pitchFamily="34" charset="-128"/>
              </a:defRPr>
            </a:lvl1pPr>
            <a:lvl2pPr marL="742950" indent="-285750">
              <a:spcBef>
                <a:spcPct val="35000"/>
              </a:spcBef>
              <a:buClr>
                <a:schemeClr val="folHlink"/>
              </a:buClr>
              <a:buSzPct val="80000"/>
              <a:buFont typeface="Monotype Sorts" charset="2"/>
              <a:buChar char="l"/>
              <a:defRPr kumimoji="1">
                <a:solidFill>
                  <a:schemeClr val="tx1"/>
                </a:solidFill>
                <a:latin typeface="Helvetica" panose="020B0604020202020204" pitchFamily="34" charset="0"/>
                <a:ea typeface="ＭＳ Ｐゴシック"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ＭＳ Ｐゴシック"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ＭＳ Ｐゴシック"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ＭＳ Ｐゴシック" panose="020B0600070205080204" pitchFamily="34" charset="-128"/>
              </a:defRPr>
            </a:lvl9pPr>
          </a:lstStyle>
          <a:p>
            <a:pPr eaLnBrk="0" fontAlgn="base" hangingPunct="0">
              <a:spcBef>
                <a:spcPct val="0"/>
              </a:spcBef>
              <a:spcAft>
                <a:spcPct val="0"/>
              </a:spcAft>
              <a:buClrTx/>
              <a:buSzTx/>
              <a:buFontTx/>
              <a:buNone/>
            </a:pPr>
            <a:endParaRPr kumimoji="0" lang="en-US" altLang="en-US" sz="1200">
              <a:solidFill>
                <a:srgbClr val="000000"/>
              </a:solidFill>
            </a:endParaRPr>
          </a:p>
        </p:txBody>
      </p:sp>
      <p:sp>
        <p:nvSpPr>
          <p:cNvPr id="52235" name="TextBox 2"/>
          <p:cNvSpPr txBox="1">
            <a:spLocks noChangeArrowheads="1"/>
          </p:cNvSpPr>
          <p:nvPr/>
        </p:nvSpPr>
        <p:spPr bwMode="auto">
          <a:xfrm>
            <a:off x="3529014" y="3151585"/>
            <a:ext cx="997744"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chemeClr val="tx2"/>
              </a:buClr>
              <a:buSzPct val="90000"/>
              <a:buFont typeface="Monotype Sorts" charset="2"/>
              <a:buChar char="n"/>
              <a:defRPr kumimoji="1">
                <a:solidFill>
                  <a:schemeClr val="tx1"/>
                </a:solidFill>
                <a:latin typeface="Helvetica" panose="020B0604020202020204" pitchFamily="34" charset="0"/>
                <a:ea typeface="ＭＳ Ｐゴシック" panose="020B0600070205080204" pitchFamily="34" charset="-128"/>
              </a:defRPr>
            </a:lvl1pPr>
            <a:lvl2pPr marL="742950" indent="-285750">
              <a:spcBef>
                <a:spcPct val="35000"/>
              </a:spcBef>
              <a:buClr>
                <a:schemeClr val="folHlink"/>
              </a:buClr>
              <a:buSzPct val="80000"/>
              <a:buFont typeface="Monotype Sorts" charset="2"/>
              <a:buChar char="l"/>
              <a:defRPr kumimoji="1">
                <a:solidFill>
                  <a:schemeClr val="tx1"/>
                </a:solidFill>
                <a:latin typeface="Helvetica" panose="020B0604020202020204" pitchFamily="34" charset="0"/>
                <a:ea typeface="ＭＳ Ｐゴシック"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ＭＳ Ｐゴシック"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ＭＳ Ｐゴシック"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ＭＳ Ｐゴシック" panose="020B0600070205080204" pitchFamily="34" charset="-128"/>
              </a:defRPr>
            </a:lvl9pPr>
          </a:lstStyle>
          <a:p>
            <a:pPr eaLnBrk="0" fontAlgn="base" hangingPunct="0">
              <a:spcBef>
                <a:spcPct val="0"/>
              </a:spcBef>
              <a:spcAft>
                <a:spcPct val="0"/>
              </a:spcAft>
              <a:buClrTx/>
              <a:buSzTx/>
              <a:buFontTx/>
              <a:buNone/>
            </a:pPr>
            <a:r>
              <a:rPr kumimoji="0" lang="en-US" altLang="en-US" sz="1350" i="1">
                <a:solidFill>
                  <a:srgbClr val="000000"/>
                </a:solidFill>
                <a:latin typeface="Times New Roman" panose="02020603050405020304" pitchFamily="18" charset="0"/>
                <a:cs typeface="Times New Roman" panose="02020603050405020304" pitchFamily="18" charset="0"/>
              </a:rPr>
              <a:t>r.B</a:t>
            </a:r>
          </a:p>
        </p:txBody>
      </p:sp>
    </p:spTree>
    <p:extLst>
      <p:ext uri="{BB962C8B-B14F-4D97-AF65-F5344CB8AC3E}">
        <p14:creationId xmlns:p14="http://schemas.microsoft.com/office/powerpoint/2010/main" val="3370276633"/>
      </p:ext>
    </p:extLst>
  </p:cSld>
  <p:clrMapOvr>
    <a:masterClrMapping/>
  </p:clrMapOvr>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82"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Metadata (Cont)</a:t>
            </a:r>
          </a:p>
        </p:txBody>
      </p:sp>
      <p:sp>
        <p:nvSpPr>
          <p:cNvPr id="17411" name="Rectangle 3"/>
          <p:cNvSpPr>
            <a:spLocks noGrp="1" noChangeArrowheads="1"/>
          </p:cNvSpPr>
          <p:nvPr>
            <p:ph type="body" idx="1"/>
          </p:nvPr>
        </p:nvSpPr>
        <p:spPr>
          <a:xfrm>
            <a:off x="285750" y="902970"/>
            <a:ext cx="8469630" cy="5657850"/>
          </a:xfrm>
        </p:spPr>
        <p:txBody>
          <a:bodyPr/>
          <a:lstStyle/>
          <a:p>
            <a:r>
              <a:rPr lang="en-US" altLang="en-US" sz="2000" dirty="0" smtClean="0"/>
              <a:t>Database metadata</a:t>
            </a:r>
          </a:p>
          <a:p>
            <a:r>
              <a:rPr lang="en-US" altLang="en-US" sz="2000" dirty="0" err="1" smtClean="0"/>
              <a:t>DatabaseMetaData</a:t>
            </a:r>
            <a:r>
              <a:rPr lang="en-US" altLang="en-US" sz="2000" dirty="0" smtClean="0"/>
              <a:t> </a:t>
            </a:r>
            <a:r>
              <a:rPr lang="en-US" altLang="en-US" sz="2000" dirty="0" err="1" smtClean="0"/>
              <a:t>dbmd</a:t>
            </a:r>
            <a:r>
              <a:rPr lang="en-US" altLang="en-US" sz="2000" dirty="0" smtClean="0"/>
              <a:t> = </a:t>
            </a:r>
            <a:r>
              <a:rPr lang="en-US" altLang="en-US" sz="2000" dirty="0" err="1" smtClean="0"/>
              <a:t>conn.getMetaData</a:t>
            </a:r>
            <a:r>
              <a:rPr lang="en-US" altLang="en-US" sz="2000" dirty="0" smtClean="0"/>
              <a:t>();</a:t>
            </a:r>
          </a:p>
          <a:p>
            <a:pPr>
              <a:buFont typeface="Monotype Sorts" pitchFamily="-65" charset="2"/>
              <a:buNone/>
            </a:pPr>
            <a:r>
              <a:rPr lang="en-US" altLang="en-US" sz="2000" dirty="0" smtClean="0"/>
              <a:t>	</a:t>
            </a:r>
            <a:r>
              <a:rPr lang="en-US" altLang="en-US" sz="2000" dirty="0" smtClean="0">
                <a:solidFill>
                  <a:srgbClr val="0000FF"/>
                </a:solidFill>
              </a:rPr>
              <a:t>// Arguments to </a:t>
            </a:r>
            <a:r>
              <a:rPr lang="en-US" altLang="en-US" sz="2000" dirty="0" err="1" smtClean="0">
                <a:solidFill>
                  <a:srgbClr val="0000FF"/>
                </a:solidFill>
              </a:rPr>
              <a:t>getTables</a:t>
            </a:r>
            <a:r>
              <a:rPr lang="en-US" altLang="en-US" sz="2000" dirty="0" smtClean="0">
                <a:solidFill>
                  <a:srgbClr val="0000FF"/>
                </a:solidFill>
              </a:rPr>
              <a:t>: Catalog, Schema-pattern, Table-pattern,</a:t>
            </a:r>
            <a:br>
              <a:rPr lang="en-US" altLang="en-US" sz="2000" dirty="0" smtClean="0">
                <a:solidFill>
                  <a:srgbClr val="0000FF"/>
                </a:solidFill>
              </a:rPr>
            </a:br>
            <a:r>
              <a:rPr lang="en-US" altLang="en-US" sz="2000" dirty="0" smtClean="0">
                <a:solidFill>
                  <a:srgbClr val="0000FF"/>
                </a:solidFill>
              </a:rPr>
              <a:t>// and Table-Type</a:t>
            </a:r>
            <a:br>
              <a:rPr lang="en-US" altLang="en-US" sz="2000" dirty="0" smtClean="0">
                <a:solidFill>
                  <a:srgbClr val="0000FF"/>
                </a:solidFill>
              </a:rPr>
            </a:br>
            <a:r>
              <a:rPr lang="en-US" altLang="en-US" sz="2000" dirty="0" smtClean="0">
                <a:solidFill>
                  <a:srgbClr val="0000FF"/>
                </a:solidFill>
              </a:rPr>
              <a:t>// Returns: One row for each table; row has a number of attributes</a:t>
            </a:r>
            <a:br>
              <a:rPr lang="en-US" altLang="en-US" sz="2000" dirty="0" smtClean="0">
                <a:solidFill>
                  <a:srgbClr val="0000FF"/>
                </a:solidFill>
              </a:rPr>
            </a:br>
            <a:r>
              <a:rPr lang="en-US" altLang="en-US" sz="2000" dirty="0" smtClean="0">
                <a:solidFill>
                  <a:srgbClr val="0000FF"/>
                </a:solidFill>
              </a:rPr>
              <a:t>// such as TABLE_NAME, TABLE_CAT, TABLE_TYPE, ..</a:t>
            </a:r>
            <a:br>
              <a:rPr lang="en-US" altLang="en-US" sz="2000" dirty="0" smtClean="0">
                <a:solidFill>
                  <a:srgbClr val="0000FF"/>
                </a:solidFill>
              </a:rPr>
            </a:br>
            <a:r>
              <a:rPr lang="en-US" altLang="en-US" sz="2000" dirty="0" smtClean="0">
                <a:solidFill>
                  <a:srgbClr val="0000FF"/>
                </a:solidFill>
              </a:rPr>
              <a:t>// The value null indicates all Catalogs/Schemas.  </a:t>
            </a:r>
            <a:br>
              <a:rPr lang="en-US" altLang="en-US" sz="2000" dirty="0" smtClean="0">
                <a:solidFill>
                  <a:srgbClr val="0000FF"/>
                </a:solidFill>
              </a:rPr>
            </a:br>
            <a:r>
              <a:rPr lang="en-US" altLang="en-US" sz="2000" dirty="0" smtClean="0">
                <a:solidFill>
                  <a:srgbClr val="0000FF"/>
                </a:solidFill>
              </a:rPr>
              <a:t>// The value “” indicates current catalog/schema</a:t>
            </a:r>
            <a:br>
              <a:rPr lang="en-US" altLang="en-US" sz="2000" dirty="0" smtClean="0">
                <a:solidFill>
                  <a:srgbClr val="0000FF"/>
                </a:solidFill>
              </a:rPr>
            </a:br>
            <a:r>
              <a:rPr lang="en-US" altLang="en-US" sz="2000" dirty="0" smtClean="0">
                <a:solidFill>
                  <a:srgbClr val="0000FF"/>
                </a:solidFill>
              </a:rPr>
              <a:t>// The value “%” has the same meaning as SQL </a:t>
            </a:r>
            <a:r>
              <a:rPr lang="en-US" altLang="en-US" sz="2000" b="1" dirty="0" smtClean="0">
                <a:solidFill>
                  <a:srgbClr val="0000FF"/>
                </a:solidFill>
              </a:rPr>
              <a:t>like</a:t>
            </a:r>
            <a:r>
              <a:rPr lang="en-US" altLang="en-US" sz="2000" dirty="0" smtClean="0">
                <a:solidFill>
                  <a:srgbClr val="0000FF"/>
                </a:solidFill>
              </a:rPr>
              <a:t> clause</a:t>
            </a:r>
            <a:br>
              <a:rPr lang="en-US" altLang="en-US" sz="2000" dirty="0" smtClean="0">
                <a:solidFill>
                  <a:srgbClr val="0000FF"/>
                </a:solidFill>
              </a:rPr>
            </a:br>
            <a:r>
              <a:rPr lang="en-US" altLang="en-US" sz="2000" dirty="0" smtClean="0">
                <a:solidFill>
                  <a:srgbClr val="0000FF"/>
                </a:solidFill>
              </a:rPr>
              <a:t>// The last attribute is an array of types of tables to return.  </a:t>
            </a:r>
            <a:br>
              <a:rPr lang="en-US" altLang="en-US" sz="2000" dirty="0" smtClean="0">
                <a:solidFill>
                  <a:srgbClr val="0000FF"/>
                </a:solidFill>
              </a:rPr>
            </a:br>
            <a:r>
              <a:rPr lang="en-US" altLang="en-US" sz="2000" dirty="0" smtClean="0">
                <a:solidFill>
                  <a:srgbClr val="0000FF"/>
                </a:solidFill>
              </a:rPr>
              <a:t>//    TABLE means only regular tables</a:t>
            </a:r>
          </a:p>
          <a:p>
            <a:pPr>
              <a:buFont typeface="Monotype Sorts" pitchFamily="-65" charset="2"/>
              <a:buNone/>
            </a:pPr>
            <a:r>
              <a:rPr lang="en-US" altLang="en-US" sz="2000" dirty="0" smtClean="0">
                <a:solidFill>
                  <a:srgbClr val="0000FF"/>
                </a:solidFill>
              </a:rPr>
              <a:t>     </a:t>
            </a:r>
            <a:r>
              <a:rPr lang="en-US" altLang="en-US" sz="2000" dirty="0" err="1" smtClean="0"/>
              <a:t>ResultSet</a:t>
            </a:r>
            <a:r>
              <a:rPr lang="en-US" altLang="en-US" sz="2000" dirty="0" smtClean="0"/>
              <a:t> </a:t>
            </a:r>
            <a:r>
              <a:rPr lang="en-US" altLang="en-US" sz="2000" dirty="0" err="1" smtClean="0"/>
              <a:t>rs</a:t>
            </a:r>
            <a:r>
              <a:rPr lang="en-US" altLang="en-US" sz="2000" dirty="0" smtClean="0"/>
              <a:t> = </a:t>
            </a:r>
            <a:r>
              <a:rPr lang="en-US" altLang="en-US" sz="2000" dirty="0" err="1" smtClean="0"/>
              <a:t>dbmd.getTables</a:t>
            </a:r>
            <a:r>
              <a:rPr lang="en-US" altLang="en-US" sz="2000" dirty="0" smtClean="0"/>
              <a:t> (“”, "", “%", new String[] {“TABLES”});</a:t>
            </a:r>
            <a:endParaRPr lang="en-US" altLang="en-US" sz="2000" dirty="0" smtClean="0">
              <a:solidFill>
                <a:srgbClr val="0000FF"/>
              </a:solidFill>
            </a:endParaRPr>
          </a:p>
          <a:p>
            <a:pPr>
              <a:buFont typeface="Monotype Sorts" pitchFamily="-65" charset="2"/>
              <a:buNone/>
            </a:pPr>
            <a:r>
              <a:rPr lang="en-US" altLang="en-US" sz="2000" dirty="0" smtClean="0"/>
              <a:t>	while( </a:t>
            </a:r>
            <a:r>
              <a:rPr lang="en-US" altLang="en-US" sz="2000" dirty="0" err="1" smtClean="0"/>
              <a:t>rs.next</a:t>
            </a:r>
            <a:r>
              <a:rPr lang="en-US" altLang="en-US" sz="2000" dirty="0" smtClean="0"/>
              <a:t>()) {</a:t>
            </a:r>
          </a:p>
          <a:p>
            <a:pPr>
              <a:buFont typeface="Monotype Sorts" pitchFamily="-65" charset="2"/>
              <a:buNone/>
            </a:pPr>
            <a:r>
              <a:rPr lang="en-US" altLang="en-US" sz="2000" dirty="0" smtClean="0"/>
              <a:t>	       </a:t>
            </a:r>
            <a:r>
              <a:rPr lang="en-US" altLang="en-US" sz="2000" dirty="0" err="1" smtClean="0"/>
              <a:t>System.out.println</a:t>
            </a:r>
            <a:r>
              <a:rPr lang="en-US" altLang="en-US" sz="2000" dirty="0" smtClean="0"/>
              <a:t>(</a:t>
            </a:r>
            <a:r>
              <a:rPr lang="en-US" altLang="en-US" sz="2000" dirty="0" err="1" smtClean="0"/>
              <a:t>rs.getString</a:t>
            </a:r>
            <a:r>
              <a:rPr lang="en-US" altLang="en-US" sz="2000" dirty="0" smtClean="0"/>
              <a:t>(“TABLE_NAME“));</a:t>
            </a:r>
          </a:p>
          <a:p>
            <a:pPr>
              <a:buFont typeface="Monotype Sorts" pitchFamily="-65" charset="2"/>
              <a:buNone/>
            </a:pPr>
            <a:r>
              <a:rPr lang="en-US" altLang="en-US" sz="2000" dirty="0" smtClean="0"/>
              <a:t>     }</a:t>
            </a:r>
          </a:p>
          <a:p>
            <a:r>
              <a:rPr lang="en-US" altLang="en-US" sz="2000" dirty="0" smtClean="0"/>
              <a:t>And where is this useful?</a:t>
            </a:r>
          </a:p>
          <a:p>
            <a:endParaRPr lang="en-US" altLang="en-US" sz="2000" dirty="0" smtClean="0"/>
          </a:p>
        </p:txBody>
      </p:sp>
    </p:spTree>
    <p:extLst>
      <p:ext uri="{BB962C8B-B14F-4D97-AF65-F5344CB8AC3E}">
        <p14:creationId xmlns:p14="http://schemas.microsoft.com/office/powerpoint/2010/main" val="2572539969"/>
      </p:ext>
    </p:extLst>
  </p:cSld>
  <p:clrMapOvr>
    <a:masterClrMapping/>
  </p:clrMapOvr>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altLang="en-US">
                <a:effectLst>
                  <a:outerShdw blurRad="38100" dist="38100" dir="2700000" algn="tl">
                    <a:srgbClr val="C0C0C0"/>
                  </a:outerShdw>
                </a:effectLst>
              </a:rPr>
              <a:t>Finding Primary Keys</a:t>
            </a:r>
          </a:p>
        </p:txBody>
      </p:sp>
      <p:sp>
        <p:nvSpPr>
          <p:cNvPr id="18435" name="Content Placeholder 2"/>
          <p:cNvSpPr>
            <a:spLocks noGrp="1" noChangeArrowheads="1"/>
          </p:cNvSpPr>
          <p:nvPr>
            <p:ph idx="1"/>
          </p:nvPr>
        </p:nvSpPr>
        <p:spPr/>
        <p:txBody>
          <a:bodyPr/>
          <a:lstStyle/>
          <a:p>
            <a:r>
              <a:rPr lang="en-US" altLang="en-US" sz="2000" dirty="0" err="1" smtClean="0"/>
              <a:t>DatabaseMetaData</a:t>
            </a:r>
            <a:r>
              <a:rPr lang="en-US" altLang="en-US" sz="2000" dirty="0" smtClean="0"/>
              <a:t> </a:t>
            </a:r>
            <a:r>
              <a:rPr lang="en-US" altLang="en-US" sz="2000" dirty="0" err="1" smtClean="0"/>
              <a:t>dmd</a:t>
            </a:r>
            <a:r>
              <a:rPr lang="en-US" altLang="en-US" sz="2000" dirty="0" smtClean="0"/>
              <a:t> = </a:t>
            </a:r>
            <a:r>
              <a:rPr lang="en-US" altLang="en-US" sz="2000" dirty="0" err="1" smtClean="0"/>
              <a:t>connection.getMetaData</a:t>
            </a:r>
            <a:r>
              <a:rPr lang="en-US" altLang="en-US" sz="2000" dirty="0" smtClean="0"/>
              <a:t>();</a:t>
            </a:r>
            <a:br>
              <a:rPr lang="en-US" altLang="en-US" sz="2000" dirty="0" smtClean="0"/>
            </a:br>
            <a:r>
              <a:rPr lang="en-US" altLang="en-US" sz="2000" dirty="0" smtClean="0"/>
              <a:t/>
            </a:r>
            <a:br>
              <a:rPr lang="en-US" altLang="en-US" sz="2000" dirty="0" smtClean="0"/>
            </a:br>
            <a:r>
              <a:rPr lang="en-US" altLang="en-US" sz="2000" dirty="0" smtClean="0">
                <a:solidFill>
                  <a:srgbClr val="0000FF"/>
                </a:solidFill>
              </a:rPr>
              <a:t>// Arguments below are:  Catalog, Schema, and Table</a:t>
            </a:r>
            <a:br>
              <a:rPr lang="en-US" altLang="en-US" sz="2000" dirty="0" smtClean="0">
                <a:solidFill>
                  <a:srgbClr val="0000FF"/>
                </a:solidFill>
              </a:rPr>
            </a:br>
            <a:r>
              <a:rPr lang="en-US" altLang="en-US" sz="2000" dirty="0" smtClean="0">
                <a:solidFill>
                  <a:srgbClr val="0000FF"/>
                </a:solidFill>
              </a:rPr>
              <a:t>// The value “”  for Catalog/Schema indicates current catalog/schema</a:t>
            </a:r>
            <a:br>
              <a:rPr lang="en-US" altLang="en-US" sz="2000" dirty="0" smtClean="0">
                <a:solidFill>
                  <a:srgbClr val="0000FF"/>
                </a:solidFill>
              </a:rPr>
            </a:br>
            <a:r>
              <a:rPr lang="en-US" altLang="en-US" sz="2000" dirty="0" smtClean="0">
                <a:solidFill>
                  <a:srgbClr val="0000FF"/>
                </a:solidFill>
              </a:rPr>
              <a:t>//  The value null indicates all catalogs/schemas</a:t>
            </a:r>
            <a:br>
              <a:rPr lang="en-US" altLang="en-US" sz="2000" dirty="0" smtClean="0">
                <a:solidFill>
                  <a:srgbClr val="0000FF"/>
                </a:solidFill>
              </a:rPr>
            </a:br>
            <a:r>
              <a:rPr lang="en-US" altLang="en-US" sz="2000" dirty="0" err="1" smtClean="0"/>
              <a:t>ResultSet</a:t>
            </a:r>
            <a:r>
              <a:rPr lang="en-US" altLang="en-US" sz="2000" dirty="0" smtClean="0"/>
              <a:t> </a:t>
            </a:r>
            <a:r>
              <a:rPr lang="en-US" altLang="en-US" sz="2000" dirty="0" err="1" smtClean="0"/>
              <a:t>rs</a:t>
            </a:r>
            <a:r>
              <a:rPr lang="en-US" altLang="en-US" sz="2000" dirty="0" smtClean="0"/>
              <a:t> = </a:t>
            </a:r>
            <a:r>
              <a:rPr lang="en-US" altLang="en-US" sz="2000" dirty="0" err="1" smtClean="0"/>
              <a:t>dmd.getPrimaryKeys</a:t>
            </a:r>
            <a:r>
              <a:rPr lang="en-US" altLang="en-US" sz="2000" dirty="0" smtClean="0"/>
              <a:t>(“”, “”, </a:t>
            </a:r>
            <a:r>
              <a:rPr lang="en-US" altLang="en-US" sz="2000" dirty="0" err="1" smtClean="0"/>
              <a:t>tableName</a:t>
            </a:r>
            <a:r>
              <a:rPr lang="en-US" altLang="en-US" sz="2000" dirty="0" smtClean="0"/>
              <a:t>);</a:t>
            </a:r>
            <a:br>
              <a:rPr lang="en-US" altLang="en-US" sz="2000" dirty="0" smtClean="0"/>
            </a:br>
            <a:r>
              <a:rPr lang="en-US" altLang="en-US" sz="2000" dirty="0" smtClean="0"/>
              <a:t/>
            </a:r>
            <a:br>
              <a:rPr lang="en-US" altLang="en-US" sz="2000" dirty="0" smtClean="0"/>
            </a:br>
            <a:r>
              <a:rPr lang="en-US" altLang="en-US" sz="2000" dirty="0" smtClean="0"/>
              <a:t>while(</a:t>
            </a:r>
            <a:r>
              <a:rPr lang="en-US" altLang="en-US" sz="2000" dirty="0" err="1" smtClean="0"/>
              <a:t>rs.next</a:t>
            </a:r>
            <a:r>
              <a:rPr lang="en-US" altLang="en-US" sz="2000" dirty="0" smtClean="0"/>
              <a:t>()){</a:t>
            </a:r>
            <a:br>
              <a:rPr lang="en-US" altLang="en-US" sz="2000" dirty="0" smtClean="0"/>
            </a:br>
            <a:r>
              <a:rPr lang="en-US" altLang="en-US" sz="2000" dirty="0" smtClean="0"/>
              <a:t>   </a:t>
            </a:r>
            <a:r>
              <a:rPr lang="en-US" altLang="en-US" sz="2000" dirty="0" smtClean="0">
                <a:solidFill>
                  <a:srgbClr val="0000FF"/>
                </a:solidFill>
              </a:rPr>
              <a:t> // KEY_SEQ indicates the position of the attribute in </a:t>
            </a:r>
            <a:br>
              <a:rPr lang="en-US" altLang="en-US" sz="2000" dirty="0" smtClean="0">
                <a:solidFill>
                  <a:srgbClr val="0000FF"/>
                </a:solidFill>
              </a:rPr>
            </a:br>
            <a:r>
              <a:rPr lang="en-US" altLang="en-US" sz="2000" dirty="0" smtClean="0">
                <a:solidFill>
                  <a:srgbClr val="0000FF"/>
                </a:solidFill>
              </a:rPr>
              <a:t>    // the primary key, which is required if a primary key has multiple</a:t>
            </a:r>
            <a:br>
              <a:rPr lang="en-US" altLang="en-US" sz="2000" dirty="0" smtClean="0">
                <a:solidFill>
                  <a:srgbClr val="0000FF"/>
                </a:solidFill>
              </a:rPr>
            </a:br>
            <a:r>
              <a:rPr lang="en-US" altLang="en-US" sz="2000" dirty="0" smtClean="0">
                <a:solidFill>
                  <a:srgbClr val="0000FF"/>
                </a:solidFill>
              </a:rPr>
              <a:t>    // attributes</a:t>
            </a:r>
            <a:br>
              <a:rPr lang="en-US" altLang="en-US" sz="2000" dirty="0" smtClean="0">
                <a:solidFill>
                  <a:srgbClr val="0000FF"/>
                </a:solidFill>
              </a:rPr>
            </a:br>
            <a:r>
              <a:rPr lang="en-US" altLang="en-US" sz="2000" dirty="0" smtClean="0"/>
              <a:t>    </a:t>
            </a:r>
            <a:r>
              <a:rPr lang="en-US" altLang="en-US" sz="2000" dirty="0" err="1" smtClean="0"/>
              <a:t>System.out.println</a:t>
            </a:r>
            <a:r>
              <a:rPr lang="en-US" altLang="en-US" sz="2000" dirty="0" smtClean="0"/>
              <a:t>(</a:t>
            </a:r>
            <a:r>
              <a:rPr lang="en-US" altLang="en-US" sz="2000" dirty="0" err="1" smtClean="0"/>
              <a:t>rs.getString</a:t>
            </a:r>
            <a:r>
              <a:rPr lang="en-US" altLang="en-US" sz="2000" dirty="0" smtClean="0"/>
              <a:t>(“KEY_SEQ”),  </a:t>
            </a:r>
            <a:br>
              <a:rPr lang="en-US" altLang="en-US" sz="2000" dirty="0" smtClean="0"/>
            </a:br>
            <a:r>
              <a:rPr lang="en-US" altLang="en-US" sz="2000" dirty="0" smtClean="0"/>
              <a:t>                                       </a:t>
            </a:r>
            <a:r>
              <a:rPr lang="en-US" altLang="en-US" sz="2000" dirty="0" err="1" smtClean="0"/>
              <a:t>rs.getString</a:t>
            </a:r>
            <a:r>
              <a:rPr lang="en-US" altLang="en-US" sz="2000" dirty="0" smtClean="0"/>
              <a:t>("COLUMN_NAME");</a:t>
            </a:r>
            <a:br>
              <a:rPr lang="en-US" altLang="en-US" sz="2000" dirty="0" smtClean="0"/>
            </a:br>
            <a:r>
              <a:rPr lang="en-US" altLang="en-US" sz="2000" dirty="0" smtClean="0"/>
              <a:t>}</a:t>
            </a:r>
          </a:p>
          <a:p>
            <a:endParaRPr lang="en-US" altLang="en-US" sz="2000" dirty="0" smtClean="0"/>
          </a:p>
        </p:txBody>
      </p:sp>
    </p:spTree>
    <p:extLst>
      <p:ext uri="{BB962C8B-B14F-4D97-AF65-F5344CB8AC3E}">
        <p14:creationId xmlns:p14="http://schemas.microsoft.com/office/powerpoint/2010/main" val="2899823134"/>
      </p:ext>
    </p:extLst>
  </p:cSld>
  <p:clrMapOvr>
    <a:masterClrMapping/>
  </p:clrMapOvr>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4114" name="Rectangle 2"/>
          <p:cNvSpPr>
            <a:spLocks noGrp="1" noChangeArrowheads="1"/>
          </p:cNvSpPr>
          <p:nvPr>
            <p:ph type="title"/>
          </p:nvPr>
        </p:nvSpPr>
        <p:spPr>
          <a:xfrm>
            <a:off x="1714501" y="190024"/>
            <a:ext cx="6057900" cy="457200"/>
          </a:xfrm>
        </p:spPr>
        <p:txBody>
          <a:bodyPr/>
          <a:lstStyle/>
          <a:p>
            <a:pPr>
              <a:defRPr/>
            </a:pPr>
            <a:r>
              <a:rPr lang="en-US" altLang="en-US" dirty="0">
                <a:effectLst>
                  <a:outerShdw blurRad="38100" dist="38100" dir="2700000" algn="tl">
                    <a:srgbClr val="C0C0C0"/>
                  </a:outerShdw>
                </a:effectLst>
              </a:rPr>
              <a:t>Transaction Control in JDBC</a:t>
            </a:r>
          </a:p>
        </p:txBody>
      </p:sp>
      <p:sp>
        <p:nvSpPr>
          <p:cNvPr id="19459" name="Rectangle 3"/>
          <p:cNvSpPr>
            <a:spLocks noGrp="1" noChangeArrowheads="1"/>
          </p:cNvSpPr>
          <p:nvPr>
            <p:ph type="body" idx="4294967295"/>
          </p:nvPr>
        </p:nvSpPr>
        <p:spPr>
          <a:xfrm>
            <a:off x="365760" y="1051560"/>
            <a:ext cx="8481060" cy="5349239"/>
          </a:xfrm>
        </p:spPr>
        <p:txBody>
          <a:bodyPr/>
          <a:lstStyle/>
          <a:p>
            <a:r>
              <a:rPr lang="en-US" altLang="en-US" dirty="0" smtClean="0"/>
              <a:t>By default, each SQL statement is treated as a separate transaction that is committed automatically</a:t>
            </a:r>
          </a:p>
          <a:p>
            <a:pPr lvl="1"/>
            <a:r>
              <a:rPr lang="en-US" altLang="en-US" sz="2000" dirty="0" smtClean="0"/>
              <a:t>bad idea for transactions with multiple updates</a:t>
            </a:r>
          </a:p>
          <a:p>
            <a:r>
              <a:rPr lang="en-US" altLang="en-US" dirty="0" smtClean="0"/>
              <a:t>Can turn off automatic commit on a connection</a:t>
            </a:r>
          </a:p>
          <a:p>
            <a:pPr lvl="1"/>
            <a:r>
              <a:rPr lang="en-US" altLang="en-US" sz="2000" dirty="0" err="1" smtClean="0"/>
              <a:t>conn.setAutoCommit</a:t>
            </a:r>
            <a:r>
              <a:rPr lang="en-US" altLang="en-US" sz="2000" dirty="0" smtClean="0"/>
              <a:t>(false);</a:t>
            </a:r>
          </a:p>
          <a:p>
            <a:r>
              <a:rPr lang="en-US" altLang="en-US" dirty="0" smtClean="0"/>
              <a:t>Transactions must then be committed or rolled back explicitly</a:t>
            </a:r>
          </a:p>
          <a:p>
            <a:pPr lvl="1"/>
            <a:r>
              <a:rPr lang="en-US" altLang="en-US" sz="2000" dirty="0" err="1" smtClean="0"/>
              <a:t>conn.commit</a:t>
            </a:r>
            <a:r>
              <a:rPr lang="en-US" altLang="en-US" sz="2000" dirty="0" smtClean="0"/>
              <a:t>();     or</a:t>
            </a:r>
          </a:p>
          <a:p>
            <a:pPr lvl="1"/>
            <a:r>
              <a:rPr lang="en-US" altLang="en-US" sz="2000" dirty="0" err="1" smtClean="0"/>
              <a:t>conn.rollback</a:t>
            </a:r>
            <a:r>
              <a:rPr lang="en-US" altLang="en-US" sz="2000" dirty="0" smtClean="0"/>
              <a:t>();</a:t>
            </a:r>
          </a:p>
          <a:p>
            <a:r>
              <a:rPr lang="en-US" altLang="en-US" dirty="0" err="1" smtClean="0"/>
              <a:t>conn.setAutoCommit</a:t>
            </a:r>
            <a:r>
              <a:rPr lang="en-US" altLang="en-US" dirty="0" smtClean="0"/>
              <a:t>(true) turns on automatic commit.</a:t>
            </a:r>
          </a:p>
          <a:p>
            <a:pPr marL="642938" lvl="2" indent="0">
              <a:buNone/>
            </a:pPr>
            <a:endParaRPr lang="en-US" altLang="en-US" sz="2000" dirty="0" smtClean="0"/>
          </a:p>
        </p:txBody>
      </p:sp>
    </p:spTree>
    <p:extLst>
      <p:ext uri="{BB962C8B-B14F-4D97-AF65-F5344CB8AC3E}">
        <p14:creationId xmlns:p14="http://schemas.microsoft.com/office/powerpoint/2010/main" val="929197649"/>
      </p:ext>
    </p:extLst>
  </p:cSld>
  <p:clrMapOvr>
    <a:masterClrMapping/>
  </p:clrMapOvr>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2306"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Other JDBC Features</a:t>
            </a:r>
          </a:p>
        </p:txBody>
      </p:sp>
      <p:sp>
        <p:nvSpPr>
          <p:cNvPr id="20483" name="Rectangle 3"/>
          <p:cNvSpPr>
            <a:spLocks noGrp="1" noChangeArrowheads="1"/>
          </p:cNvSpPr>
          <p:nvPr>
            <p:ph type="body" idx="1"/>
          </p:nvPr>
        </p:nvSpPr>
        <p:spPr>
          <a:xfrm>
            <a:off x="457200" y="1017270"/>
            <a:ext cx="8388350" cy="5314950"/>
          </a:xfrm>
        </p:spPr>
        <p:txBody>
          <a:bodyPr/>
          <a:lstStyle/>
          <a:p>
            <a:r>
              <a:rPr lang="en-US" altLang="en-US" sz="2000" dirty="0" smtClean="0"/>
              <a:t>Calling functions and procedures</a:t>
            </a:r>
          </a:p>
          <a:p>
            <a:pPr lvl="1"/>
            <a:r>
              <a:rPr lang="en-US" altLang="en-US" sz="2000" dirty="0" err="1" smtClean="0"/>
              <a:t>CallableStatement</a:t>
            </a:r>
            <a:r>
              <a:rPr lang="en-US" altLang="en-US" sz="2000" dirty="0" smtClean="0"/>
              <a:t> cStmt1 = </a:t>
            </a:r>
            <a:r>
              <a:rPr lang="en-US" altLang="en-US" sz="2000" dirty="0" err="1" smtClean="0"/>
              <a:t>conn.prepareCall</a:t>
            </a:r>
            <a:r>
              <a:rPr lang="en-US" altLang="en-US" sz="2000" dirty="0" smtClean="0"/>
              <a:t>("{? = call some function(?)}");</a:t>
            </a:r>
          </a:p>
          <a:p>
            <a:pPr lvl="1"/>
            <a:r>
              <a:rPr lang="en-US" altLang="en-US" sz="2000" dirty="0" err="1" smtClean="0"/>
              <a:t>CallableStatement</a:t>
            </a:r>
            <a:r>
              <a:rPr lang="en-US" altLang="en-US" sz="2000" dirty="0" smtClean="0"/>
              <a:t> cStmt2 = </a:t>
            </a:r>
            <a:r>
              <a:rPr lang="en-US" altLang="en-US" sz="2000" dirty="0" err="1" smtClean="0"/>
              <a:t>conn.prepareCall</a:t>
            </a:r>
            <a:r>
              <a:rPr lang="en-US" altLang="en-US" sz="2000" dirty="0" smtClean="0"/>
              <a:t>("{call some procedure(?,?)}");</a:t>
            </a:r>
          </a:p>
          <a:p>
            <a:r>
              <a:rPr lang="en-US" altLang="en-US" sz="2000" dirty="0" smtClean="0"/>
              <a:t>Handling large object types</a:t>
            </a:r>
          </a:p>
          <a:p>
            <a:pPr lvl="1"/>
            <a:r>
              <a:rPr lang="en-US" altLang="en-US" sz="2000" dirty="0" err="1" smtClean="0"/>
              <a:t>getBlob</a:t>
            </a:r>
            <a:r>
              <a:rPr lang="en-US" altLang="en-US" sz="2000" dirty="0" smtClean="0"/>
              <a:t>() and </a:t>
            </a:r>
            <a:r>
              <a:rPr lang="en-US" altLang="en-US" sz="2000" dirty="0" err="1" smtClean="0"/>
              <a:t>getClob</a:t>
            </a:r>
            <a:r>
              <a:rPr lang="en-US" altLang="en-US" sz="2000" dirty="0" smtClean="0"/>
              <a:t>() that are similar to the </a:t>
            </a:r>
            <a:r>
              <a:rPr lang="en-US" altLang="en-US" sz="2000" dirty="0" err="1" smtClean="0"/>
              <a:t>getString</a:t>
            </a:r>
            <a:r>
              <a:rPr lang="en-US" altLang="en-US" sz="2000" dirty="0" smtClean="0"/>
              <a:t>() method, but return objects of type Blob and </a:t>
            </a:r>
            <a:r>
              <a:rPr lang="en-US" altLang="en-US" sz="2000" dirty="0" err="1" smtClean="0"/>
              <a:t>Clob</a:t>
            </a:r>
            <a:r>
              <a:rPr lang="en-US" altLang="en-US" sz="2000" dirty="0" smtClean="0"/>
              <a:t>, respectively</a:t>
            </a:r>
          </a:p>
          <a:p>
            <a:pPr lvl="1"/>
            <a:r>
              <a:rPr lang="en-US" altLang="en-US" sz="2000" dirty="0" smtClean="0"/>
              <a:t>get data from these objects by </a:t>
            </a:r>
            <a:r>
              <a:rPr lang="en-US" altLang="en-US" sz="2000" dirty="0" err="1" smtClean="0"/>
              <a:t>getBytes</a:t>
            </a:r>
            <a:r>
              <a:rPr lang="en-US" altLang="en-US" sz="2000" dirty="0" smtClean="0"/>
              <a:t>()</a:t>
            </a:r>
          </a:p>
          <a:p>
            <a:pPr lvl="1"/>
            <a:r>
              <a:rPr lang="en-US" altLang="en-US" sz="2000" dirty="0" smtClean="0"/>
              <a:t>associate an open stream with Java Blob or </a:t>
            </a:r>
            <a:r>
              <a:rPr lang="en-US" altLang="en-US" sz="2000" dirty="0" err="1" smtClean="0"/>
              <a:t>Clob</a:t>
            </a:r>
            <a:r>
              <a:rPr lang="en-US" altLang="en-US" sz="2000" dirty="0" smtClean="0"/>
              <a:t> object to update large objects</a:t>
            </a:r>
          </a:p>
          <a:p>
            <a:pPr lvl="2"/>
            <a:r>
              <a:rPr lang="en-US" altLang="en-US" sz="2000" dirty="0" err="1" smtClean="0"/>
              <a:t>blob.setBlob</a:t>
            </a:r>
            <a:r>
              <a:rPr lang="en-US" altLang="en-US" sz="2000" dirty="0" smtClean="0"/>
              <a:t>(</a:t>
            </a:r>
            <a:r>
              <a:rPr lang="en-US" altLang="en-US" sz="2000" dirty="0" err="1" smtClean="0"/>
              <a:t>int</a:t>
            </a:r>
            <a:r>
              <a:rPr lang="en-US" altLang="en-US" sz="2000" dirty="0" smtClean="0"/>
              <a:t> </a:t>
            </a:r>
            <a:r>
              <a:rPr lang="en-US" altLang="en-US" sz="2000" dirty="0" err="1" smtClean="0"/>
              <a:t>parameterIndex</a:t>
            </a:r>
            <a:r>
              <a:rPr lang="en-US" altLang="en-US" sz="2000" dirty="0" smtClean="0"/>
              <a:t>, </a:t>
            </a:r>
            <a:r>
              <a:rPr lang="en-US" altLang="en-US" sz="2000" dirty="0" err="1" smtClean="0"/>
              <a:t>InputStream</a:t>
            </a:r>
            <a:r>
              <a:rPr lang="en-US" altLang="en-US" sz="2000" dirty="0" smtClean="0"/>
              <a:t> </a:t>
            </a:r>
            <a:r>
              <a:rPr lang="en-US" altLang="en-US" sz="2000" dirty="0" err="1" smtClean="0"/>
              <a:t>inputStream</a:t>
            </a:r>
            <a:r>
              <a:rPr lang="en-US" altLang="en-US" sz="2000" dirty="0" smtClean="0"/>
              <a:t>).</a:t>
            </a:r>
          </a:p>
          <a:p>
            <a:pPr lvl="2"/>
            <a:endParaRPr lang="en-US" altLang="en-US" sz="2000" dirty="0" smtClean="0"/>
          </a:p>
          <a:p>
            <a:endParaRPr lang="en-US" altLang="en-US" sz="2000" dirty="0" smtClean="0"/>
          </a:p>
        </p:txBody>
      </p:sp>
    </p:spTree>
    <p:extLst>
      <p:ext uri="{BB962C8B-B14F-4D97-AF65-F5344CB8AC3E}">
        <p14:creationId xmlns:p14="http://schemas.microsoft.com/office/powerpoint/2010/main" val="2346040791"/>
      </p:ext>
    </p:extLst>
  </p:cSld>
  <p:clrMapOvr>
    <a:masterClrMapping/>
  </p:clrMapOvr>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altLang="en-US">
                <a:effectLst>
                  <a:outerShdw blurRad="38100" dist="38100" dir="2700000" algn="tl">
                    <a:srgbClr val="C0C0C0"/>
                  </a:outerShdw>
                </a:effectLst>
              </a:rPr>
              <a:t>JDBC Resources</a:t>
            </a:r>
          </a:p>
        </p:txBody>
      </p:sp>
      <p:sp>
        <p:nvSpPr>
          <p:cNvPr id="21507" name="Content Placeholder 2"/>
          <p:cNvSpPr>
            <a:spLocks noGrp="1" noChangeArrowheads="1"/>
          </p:cNvSpPr>
          <p:nvPr>
            <p:ph idx="1"/>
          </p:nvPr>
        </p:nvSpPr>
        <p:spPr/>
        <p:txBody>
          <a:bodyPr/>
          <a:lstStyle/>
          <a:p>
            <a:r>
              <a:rPr lang="en-US" altLang="en-US" sz="2000" dirty="0" smtClean="0"/>
              <a:t>JDBC Basics Tutorial</a:t>
            </a:r>
          </a:p>
          <a:p>
            <a:pPr lvl="1"/>
            <a:r>
              <a:rPr lang="en-US" altLang="en-US" sz="2000" dirty="0" smtClean="0"/>
              <a:t>https://docs.oracle.com/javase/tutorial/jdbc/index.html</a:t>
            </a:r>
          </a:p>
        </p:txBody>
      </p:sp>
    </p:spTree>
    <p:extLst>
      <p:ext uri="{BB962C8B-B14F-4D97-AF65-F5344CB8AC3E}">
        <p14:creationId xmlns:p14="http://schemas.microsoft.com/office/powerpoint/2010/main" val="2651466265"/>
      </p:ext>
    </p:extLst>
  </p:cSld>
  <p:clrMapOvr>
    <a:masterClrMapping/>
  </p:clrMapOvr>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3330"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SQLJ</a:t>
            </a:r>
          </a:p>
        </p:txBody>
      </p:sp>
      <p:sp>
        <p:nvSpPr>
          <p:cNvPr id="22531" name="Rectangle 3"/>
          <p:cNvSpPr>
            <a:spLocks noGrp="1" noChangeArrowheads="1"/>
          </p:cNvSpPr>
          <p:nvPr>
            <p:ph type="body" idx="1"/>
          </p:nvPr>
        </p:nvSpPr>
        <p:spPr/>
        <p:txBody>
          <a:bodyPr/>
          <a:lstStyle/>
          <a:p>
            <a:r>
              <a:rPr lang="en-US" altLang="en-US" sz="2000" dirty="0" smtClean="0"/>
              <a:t>JDBC is overly dynamic, errors cannot be caught by compiler</a:t>
            </a:r>
          </a:p>
          <a:p>
            <a:r>
              <a:rPr lang="en-US" altLang="en-US" sz="2000" dirty="0" smtClean="0"/>
              <a:t>SQLJ: embedded SQL in Java</a:t>
            </a:r>
          </a:p>
          <a:p>
            <a:pPr lvl="1"/>
            <a:r>
              <a:rPr lang="en-US" altLang="en-US" sz="2000" dirty="0" smtClean="0"/>
              <a:t>#</a:t>
            </a:r>
            <a:r>
              <a:rPr lang="en-US" altLang="en-US" sz="2000" dirty="0" err="1" smtClean="0"/>
              <a:t>sql</a:t>
            </a:r>
            <a:r>
              <a:rPr lang="en-US" altLang="en-US" sz="2000" dirty="0" smtClean="0"/>
              <a:t> iterator </a:t>
            </a:r>
            <a:r>
              <a:rPr lang="en-US" altLang="en-US" sz="2000" dirty="0" err="1" smtClean="0"/>
              <a:t>deptInfoIter</a:t>
            </a:r>
            <a:r>
              <a:rPr lang="en-US" altLang="en-US" sz="2000" dirty="0" smtClean="0"/>
              <a:t> ( String </a:t>
            </a:r>
            <a:r>
              <a:rPr lang="en-US" altLang="en-US" sz="2000" dirty="0" err="1" smtClean="0"/>
              <a:t>dept</a:t>
            </a:r>
            <a:r>
              <a:rPr lang="en-US" altLang="en-US" sz="2000" dirty="0" smtClean="0"/>
              <a:t> name, </a:t>
            </a:r>
            <a:r>
              <a:rPr lang="en-US" altLang="en-US" sz="2000" dirty="0" err="1" smtClean="0"/>
              <a:t>int</a:t>
            </a:r>
            <a:r>
              <a:rPr lang="en-US" altLang="en-US" sz="2000" dirty="0" smtClean="0"/>
              <a:t> </a:t>
            </a:r>
            <a:r>
              <a:rPr lang="en-US" altLang="en-US" sz="2000" dirty="0" err="1" smtClean="0"/>
              <a:t>avgSal</a:t>
            </a:r>
            <a:r>
              <a:rPr lang="en-US" altLang="en-US" sz="2000" dirty="0" smtClean="0"/>
              <a:t>);</a:t>
            </a:r>
          </a:p>
          <a:p>
            <a:pPr lvl="1">
              <a:buFont typeface="Monotype Sorts" pitchFamily="-65" charset="2"/>
              <a:buNone/>
            </a:pPr>
            <a:r>
              <a:rPr lang="en-US" altLang="en-US" sz="2000" dirty="0" smtClean="0"/>
              <a:t>	</a:t>
            </a:r>
            <a:r>
              <a:rPr lang="en-US" altLang="en-US" sz="2000" dirty="0" err="1" smtClean="0"/>
              <a:t>deptInfoIter</a:t>
            </a:r>
            <a:r>
              <a:rPr lang="en-US" altLang="en-US" sz="2000" dirty="0" smtClean="0"/>
              <a:t> </a:t>
            </a:r>
            <a:r>
              <a:rPr lang="en-US" altLang="en-US" sz="2000" dirty="0" err="1" smtClean="0"/>
              <a:t>iter</a:t>
            </a:r>
            <a:r>
              <a:rPr lang="en-US" altLang="en-US" sz="2000" dirty="0" smtClean="0"/>
              <a:t> = null;</a:t>
            </a:r>
          </a:p>
          <a:p>
            <a:pPr lvl="1">
              <a:buFont typeface="Monotype Sorts" pitchFamily="-65" charset="2"/>
              <a:buNone/>
            </a:pPr>
            <a:r>
              <a:rPr lang="en-US" altLang="en-US" sz="2000" dirty="0" smtClean="0"/>
              <a:t>	#</a:t>
            </a:r>
            <a:r>
              <a:rPr lang="en-US" altLang="en-US" sz="2000" dirty="0" err="1" smtClean="0"/>
              <a:t>sql</a:t>
            </a:r>
            <a:r>
              <a:rPr lang="en-US" altLang="en-US" sz="2000" dirty="0" smtClean="0"/>
              <a:t> </a:t>
            </a:r>
            <a:r>
              <a:rPr lang="en-US" altLang="en-US" sz="2000" dirty="0" err="1" smtClean="0"/>
              <a:t>iter</a:t>
            </a:r>
            <a:r>
              <a:rPr lang="en-US" altLang="en-US" sz="2000" dirty="0" smtClean="0"/>
              <a:t> = { select </a:t>
            </a:r>
            <a:r>
              <a:rPr lang="en-US" altLang="en-US" sz="2000" dirty="0" err="1" smtClean="0"/>
              <a:t>dept_name</a:t>
            </a:r>
            <a:r>
              <a:rPr lang="en-US" altLang="en-US" sz="2000" dirty="0" smtClean="0"/>
              <a:t>, </a:t>
            </a:r>
            <a:r>
              <a:rPr lang="en-US" altLang="en-US" sz="2000" dirty="0" err="1" smtClean="0"/>
              <a:t>avg</a:t>
            </a:r>
            <a:r>
              <a:rPr lang="en-US" altLang="en-US" sz="2000" dirty="0" smtClean="0"/>
              <a:t>(salary) from instructor</a:t>
            </a:r>
          </a:p>
          <a:p>
            <a:pPr lvl="1">
              <a:buFont typeface="Monotype Sorts" pitchFamily="-65" charset="2"/>
              <a:buNone/>
            </a:pPr>
            <a:r>
              <a:rPr lang="en-US" altLang="en-US" sz="2000" dirty="0" smtClean="0"/>
              <a:t>			 group by </a:t>
            </a:r>
            <a:r>
              <a:rPr lang="en-US" altLang="en-US" sz="2000" dirty="0" err="1" smtClean="0"/>
              <a:t>dept</a:t>
            </a:r>
            <a:r>
              <a:rPr lang="en-US" altLang="en-US" sz="2000" dirty="0" smtClean="0"/>
              <a:t> name };</a:t>
            </a:r>
          </a:p>
          <a:p>
            <a:pPr lvl="1">
              <a:buFont typeface="Monotype Sorts" pitchFamily="-65" charset="2"/>
              <a:buNone/>
            </a:pPr>
            <a:r>
              <a:rPr lang="en-US" altLang="en-US" sz="2000" dirty="0" smtClean="0"/>
              <a:t>	while (</a:t>
            </a:r>
            <a:r>
              <a:rPr lang="en-US" altLang="en-US" sz="2000" dirty="0" err="1" smtClean="0"/>
              <a:t>iter.next</a:t>
            </a:r>
            <a:r>
              <a:rPr lang="en-US" altLang="en-US" sz="2000" dirty="0" smtClean="0"/>
              <a:t>()) {</a:t>
            </a:r>
          </a:p>
          <a:p>
            <a:pPr lvl="1">
              <a:buFont typeface="Monotype Sorts" pitchFamily="-65" charset="2"/>
              <a:buNone/>
            </a:pPr>
            <a:r>
              <a:rPr lang="en-US" altLang="en-US" sz="2000" dirty="0" smtClean="0"/>
              <a:t>		   String </a:t>
            </a:r>
            <a:r>
              <a:rPr lang="en-US" altLang="en-US" sz="2000" dirty="0" err="1" smtClean="0"/>
              <a:t>deptName</a:t>
            </a:r>
            <a:r>
              <a:rPr lang="en-US" altLang="en-US" sz="2000" dirty="0" smtClean="0"/>
              <a:t> = </a:t>
            </a:r>
            <a:r>
              <a:rPr lang="en-US" altLang="en-US" sz="2000" dirty="0" err="1" smtClean="0"/>
              <a:t>iter.dept_name</a:t>
            </a:r>
            <a:r>
              <a:rPr lang="en-US" altLang="en-US" sz="2000" dirty="0" smtClean="0"/>
              <a:t>();</a:t>
            </a:r>
          </a:p>
          <a:p>
            <a:pPr lvl="1">
              <a:buFont typeface="Monotype Sorts" pitchFamily="-65" charset="2"/>
              <a:buNone/>
            </a:pPr>
            <a:r>
              <a:rPr lang="en-US" altLang="en-US" sz="2000" dirty="0" smtClean="0"/>
              <a:t>	      </a:t>
            </a:r>
            <a:r>
              <a:rPr lang="en-US" altLang="en-US" sz="2000" dirty="0" err="1" smtClean="0"/>
              <a:t>int</a:t>
            </a:r>
            <a:r>
              <a:rPr lang="en-US" altLang="en-US" sz="2000" dirty="0" smtClean="0"/>
              <a:t> </a:t>
            </a:r>
            <a:r>
              <a:rPr lang="en-US" altLang="en-US" sz="2000" dirty="0" err="1" smtClean="0"/>
              <a:t>avgSal</a:t>
            </a:r>
            <a:r>
              <a:rPr lang="en-US" altLang="en-US" sz="2000" dirty="0" smtClean="0"/>
              <a:t> = </a:t>
            </a:r>
            <a:r>
              <a:rPr lang="en-US" altLang="en-US" sz="2000" dirty="0" err="1" smtClean="0"/>
              <a:t>iter.avgSal</a:t>
            </a:r>
            <a:r>
              <a:rPr lang="en-US" altLang="en-US" sz="2000" dirty="0" smtClean="0"/>
              <a:t>();</a:t>
            </a:r>
          </a:p>
          <a:p>
            <a:pPr lvl="1">
              <a:buFont typeface="Monotype Sorts" pitchFamily="-65" charset="2"/>
              <a:buNone/>
            </a:pPr>
            <a:r>
              <a:rPr lang="en-US" altLang="en-US" sz="2000" dirty="0" smtClean="0"/>
              <a:t>	      </a:t>
            </a:r>
            <a:r>
              <a:rPr lang="en-US" altLang="en-US" sz="2000" dirty="0" err="1" smtClean="0"/>
              <a:t>System.out.println</a:t>
            </a:r>
            <a:r>
              <a:rPr lang="en-US" altLang="en-US" sz="2000" dirty="0" smtClean="0"/>
              <a:t>(</a:t>
            </a:r>
            <a:r>
              <a:rPr lang="en-US" altLang="en-US" sz="2000" dirty="0" err="1" smtClean="0"/>
              <a:t>deptName</a:t>
            </a:r>
            <a:r>
              <a:rPr lang="en-US" altLang="en-US" sz="2000" dirty="0" smtClean="0"/>
              <a:t> + " " + </a:t>
            </a:r>
            <a:r>
              <a:rPr lang="en-US" altLang="en-US" sz="2000" dirty="0" err="1" smtClean="0"/>
              <a:t>avgSal</a:t>
            </a:r>
            <a:r>
              <a:rPr lang="en-US" altLang="en-US" sz="2000" dirty="0" smtClean="0"/>
              <a:t>);</a:t>
            </a:r>
          </a:p>
          <a:p>
            <a:pPr lvl="1">
              <a:buFont typeface="Monotype Sorts" pitchFamily="-65" charset="2"/>
              <a:buNone/>
            </a:pPr>
            <a:r>
              <a:rPr lang="en-US" altLang="en-US" sz="2000" dirty="0" smtClean="0"/>
              <a:t>	}</a:t>
            </a:r>
          </a:p>
          <a:p>
            <a:pPr lvl="1">
              <a:buFont typeface="Monotype Sorts" pitchFamily="-65" charset="2"/>
              <a:buNone/>
            </a:pPr>
            <a:r>
              <a:rPr lang="en-US" altLang="en-US" sz="2000" dirty="0" smtClean="0"/>
              <a:t>	</a:t>
            </a:r>
            <a:r>
              <a:rPr lang="en-US" altLang="en-US" sz="2000" dirty="0" err="1" smtClean="0"/>
              <a:t>iter.close</a:t>
            </a:r>
            <a:r>
              <a:rPr lang="en-US" altLang="en-US" sz="2000" dirty="0" smtClean="0"/>
              <a:t>();</a:t>
            </a:r>
          </a:p>
          <a:p>
            <a:pPr lvl="1"/>
            <a:endParaRPr lang="en-US" altLang="en-US" sz="2000" dirty="0" smtClean="0"/>
          </a:p>
        </p:txBody>
      </p:sp>
    </p:spTree>
    <p:extLst>
      <p:ext uri="{BB962C8B-B14F-4D97-AF65-F5344CB8AC3E}">
        <p14:creationId xmlns:p14="http://schemas.microsoft.com/office/powerpoint/2010/main" val="1155641435"/>
      </p:ext>
    </p:extLst>
  </p:cSld>
  <p:clrMapOvr>
    <a:masterClrMapping/>
  </p:clrMapOvr>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3874"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Embedded SQL</a:t>
            </a:r>
          </a:p>
        </p:txBody>
      </p:sp>
      <p:sp>
        <p:nvSpPr>
          <p:cNvPr id="23555" name="Rectangle 3"/>
          <p:cNvSpPr>
            <a:spLocks noGrp="1" noChangeArrowheads="1"/>
          </p:cNvSpPr>
          <p:nvPr>
            <p:ph type="body" idx="1"/>
          </p:nvPr>
        </p:nvSpPr>
        <p:spPr>
          <a:xfrm>
            <a:off x="217170" y="937260"/>
            <a:ext cx="8628380" cy="5474970"/>
          </a:xfrm>
        </p:spPr>
        <p:txBody>
          <a:bodyPr/>
          <a:lstStyle/>
          <a:p>
            <a:pPr>
              <a:tabLst>
                <a:tab pos="558404" algn="l"/>
              </a:tabLst>
            </a:pPr>
            <a:r>
              <a:rPr lang="en-US" altLang="en-US" sz="2000" dirty="0" smtClean="0"/>
              <a:t>The SQL standard defines </a:t>
            </a:r>
            <a:r>
              <a:rPr lang="en-US" altLang="en-US" sz="2000" dirty="0" err="1" smtClean="0"/>
              <a:t>embeddings</a:t>
            </a:r>
            <a:r>
              <a:rPr lang="en-US" altLang="en-US" sz="2000" dirty="0" smtClean="0"/>
              <a:t> of SQL in a variety of programming languages such as C, C++, Java, Fortran, and PL/1, </a:t>
            </a:r>
          </a:p>
          <a:p>
            <a:pPr>
              <a:tabLst>
                <a:tab pos="558404" algn="l"/>
              </a:tabLst>
            </a:pPr>
            <a:r>
              <a:rPr lang="en-US" altLang="en-US" sz="2000" dirty="0" smtClean="0"/>
              <a:t>A language to which SQL queries are embedded is referred to as a </a:t>
            </a:r>
            <a:r>
              <a:rPr lang="en-US" altLang="en-US" sz="2000" b="1" dirty="0" smtClean="0">
                <a:solidFill>
                  <a:srgbClr val="000099"/>
                </a:solidFill>
              </a:rPr>
              <a:t>host language</a:t>
            </a:r>
            <a:r>
              <a:rPr lang="en-US" altLang="en-US" sz="2000" dirty="0" smtClean="0"/>
              <a:t>, and the SQL structures permitted in the host language comprise </a:t>
            </a:r>
            <a:r>
              <a:rPr lang="en-US" altLang="en-US" sz="2000" i="1" dirty="0" smtClean="0"/>
              <a:t>embedded </a:t>
            </a:r>
            <a:r>
              <a:rPr lang="en-US" altLang="en-US" sz="2000" dirty="0" smtClean="0"/>
              <a:t>SQL.</a:t>
            </a:r>
          </a:p>
          <a:p>
            <a:pPr>
              <a:tabLst>
                <a:tab pos="558404" algn="l"/>
              </a:tabLst>
            </a:pPr>
            <a:r>
              <a:rPr lang="en-US" altLang="en-US" sz="2000" dirty="0" smtClean="0"/>
              <a:t>The basic form of these languages follows that of the System R embedding of SQL into PL/1.</a:t>
            </a:r>
          </a:p>
          <a:p>
            <a:pPr>
              <a:tabLst>
                <a:tab pos="558404" algn="l"/>
              </a:tabLst>
            </a:pPr>
            <a:r>
              <a:rPr lang="en-US" altLang="en-US" sz="2000" b="1" dirty="0" smtClean="0">
                <a:solidFill>
                  <a:srgbClr val="000099"/>
                </a:solidFill>
              </a:rPr>
              <a:t>EXEC SQL</a:t>
            </a:r>
            <a:r>
              <a:rPr lang="en-US" altLang="en-US" sz="2000" dirty="0" smtClean="0"/>
              <a:t> statement is used to identify embedded SQL request to the preprocessor</a:t>
            </a:r>
          </a:p>
          <a:p>
            <a:pPr>
              <a:buNone/>
              <a:tabLst>
                <a:tab pos="558404" algn="l"/>
              </a:tabLst>
            </a:pPr>
            <a:r>
              <a:rPr lang="en-US" altLang="en-US" sz="2000" dirty="0" smtClean="0"/>
              <a:t>               EXEC SQL &lt;embedded SQL statement &gt;;</a:t>
            </a:r>
          </a:p>
          <a:p>
            <a:pPr>
              <a:buNone/>
              <a:tabLst>
                <a:tab pos="558404" algn="l"/>
              </a:tabLst>
            </a:pPr>
            <a:r>
              <a:rPr lang="en-US" altLang="en-US" sz="2000" dirty="0" smtClean="0"/>
              <a:t>      Note:  this varies by language: </a:t>
            </a:r>
          </a:p>
          <a:p>
            <a:pPr lvl="1">
              <a:tabLst>
                <a:tab pos="558404" algn="l"/>
              </a:tabLst>
            </a:pPr>
            <a:r>
              <a:rPr lang="en-US" altLang="en-US" sz="2000" dirty="0" smtClean="0"/>
              <a:t>In some languages, like COBOL,  the semicolon is replaced with END-EXEC </a:t>
            </a:r>
          </a:p>
          <a:p>
            <a:pPr lvl="1">
              <a:tabLst>
                <a:tab pos="558404" algn="l"/>
              </a:tabLst>
            </a:pPr>
            <a:r>
              <a:rPr lang="en-US" altLang="en-US" sz="2000" dirty="0" smtClean="0"/>
              <a:t>In Java embedding uses    # SQL { …. };</a:t>
            </a:r>
          </a:p>
          <a:p>
            <a:pPr>
              <a:buNone/>
              <a:tabLst>
                <a:tab pos="558404" algn="l"/>
              </a:tabLst>
            </a:pPr>
            <a:endParaRPr lang="en-US" altLang="en-US" sz="2000" dirty="0" smtClean="0"/>
          </a:p>
        </p:txBody>
      </p:sp>
    </p:spTree>
    <p:extLst>
      <p:ext uri="{BB962C8B-B14F-4D97-AF65-F5344CB8AC3E}">
        <p14:creationId xmlns:p14="http://schemas.microsoft.com/office/powerpoint/2010/main" val="1603277937"/>
      </p:ext>
    </p:extLst>
  </p:cSld>
  <p:clrMapOvr>
    <a:masterClrMapping/>
  </p:clrMapOvr>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3874"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Embedded SQL (Cont.)</a:t>
            </a:r>
          </a:p>
        </p:txBody>
      </p:sp>
      <p:sp>
        <p:nvSpPr>
          <p:cNvPr id="24579" name="Rectangle 3"/>
          <p:cNvSpPr>
            <a:spLocks noGrp="1" noChangeArrowheads="1"/>
          </p:cNvSpPr>
          <p:nvPr>
            <p:ph type="body" idx="1"/>
          </p:nvPr>
        </p:nvSpPr>
        <p:spPr>
          <a:xfrm>
            <a:off x="365760" y="1005840"/>
            <a:ext cx="8479789" cy="5337810"/>
          </a:xfrm>
        </p:spPr>
        <p:txBody>
          <a:bodyPr/>
          <a:lstStyle/>
          <a:p>
            <a:pPr>
              <a:tabLst>
                <a:tab pos="558404" algn="l"/>
              </a:tabLst>
            </a:pPr>
            <a:r>
              <a:rPr lang="en-US" altLang="en-US" sz="2000" dirty="0" smtClean="0"/>
              <a:t>Before executing any SQL statements, the program must first connect to the database.  This is done using:</a:t>
            </a:r>
          </a:p>
          <a:p>
            <a:pPr>
              <a:buNone/>
              <a:tabLst>
                <a:tab pos="558404" algn="l"/>
              </a:tabLst>
            </a:pPr>
            <a:r>
              <a:rPr lang="en-US" altLang="en-US" sz="2000" dirty="0" smtClean="0"/>
              <a:t>         EXEC-SQL </a:t>
            </a:r>
            <a:r>
              <a:rPr lang="en-US" altLang="en-US" sz="2000" b="1" dirty="0" smtClean="0"/>
              <a:t>connect to  </a:t>
            </a:r>
            <a:r>
              <a:rPr lang="en-US" altLang="en-US" sz="2000" i="1" dirty="0" smtClean="0"/>
              <a:t>server</a:t>
            </a:r>
            <a:r>
              <a:rPr lang="en-US" altLang="en-US" sz="2000" b="1" dirty="0" smtClean="0"/>
              <a:t> </a:t>
            </a:r>
            <a:r>
              <a:rPr lang="en-US" altLang="en-US" sz="2000" dirty="0" smtClean="0"/>
              <a:t> </a:t>
            </a:r>
            <a:r>
              <a:rPr lang="en-US" altLang="en-US" sz="2000" b="1" dirty="0" smtClean="0"/>
              <a:t>user</a:t>
            </a:r>
            <a:r>
              <a:rPr lang="en-US" altLang="en-US" sz="2000" dirty="0" smtClean="0"/>
              <a:t> </a:t>
            </a:r>
            <a:r>
              <a:rPr lang="en-US" altLang="en-US" sz="2000" i="1" dirty="0" smtClean="0"/>
              <a:t>user-name </a:t>
            </a:r>
            <a:r>
              <a:rPr lang="en-US" altLang="en-US" sz="2000" b="1" dirty="0" smtClean="0"/>
              <a:t>using</a:t>
            </a:r>
            <a:r>
              <a:rPr lang="en-US" altLang="en-US" sz="2000" dirty="0" smtClean="0"/>
              <a:t> </a:t>
            </a:r>
            <a:r>
              <a:rPr lang="en-US" altLang="en-US" sz="2000" i="1" dirty="0" smtClean="0"/>
              <a:t>password</a:t>
            </a:r>
            <a:r>
              <a:rPr lang="en-US" altLang="en-US" sz="2000" dirty="0" smtClean="0"/>
              <a:t>;</a:t>
            </a:r>
          </a:p>
          <a:p>
            <a:pPr>
              <a:buNone/>
              <a:tabLst>
                <a:tab pos="558404" algn="l"/>
              </a:tabLst>
            </a:pPr>
            <a:r>
              <a:rPr lang="en-US" altLang="en-US" sz="2000" dirty="0" smtClean="0"/>
              <a:t>      Here, </a:t>
            </a:r>
            <a:r>
              <a:rPr lang="en-US" altLang="en-US" sz="2000" i="1" dirty="0" smtClean="0"/>
              <a:t>server</a:t>
            </a:r>
            <a:r>
              <a:rPr lang="en-US" altLang="en-US" sz="2000" dirty="0" smtClean="0"/>
              <a:t> identifies the server to which a connection is to be established.</a:t>
            </a:r>
          </a:p>
          <a:p>
            <a:pPr>
              <a:tabLst>
                <a:tab pos="558404" algn="l"/>
              </a:tabLst>
            </a:pPr>
            <a:r>
              <a:rPr lang="en-US" altLang="en-US" sz="2000" dirty="0" smtClean="0"/>
              <a:t>Variables of the host language can be used within embedded SQL statements.  They are preceded  by a colon  (:) to distinguish from SQL variables (e.g.,  :</a:t>
            </a:r>
            <a:r>
              <a:rPr lang="en-US" altLang="en-US" sz="2000" i="1" dirty="0" err="1" smtClean="0"/>
              <a:t>credit_amount</a:t>
            </a:r>
            <a:r>
              <a:rPr lang="en-US" altLang="en-US" sz="2000" i="1" dirty="0" smtClean="0"/>
              <a:t> )</a:t>
            </a:r>
            <a:endParaRPr lang="en-US" altLang="en-US" sz="2000" dirty="0" smtClean="0"/>
          </a:p>
          <a:p>
            <a:pPr>
              <a:tabLst>
                <a:tab pos="558404" algn="l"/>
              </a:tabLst>
            </a:pPr>
            <a:r>
              <a:rPr lang="en-US" altLang="en-US" sz="2000" dirty="0" smtClean="0"/>
              <a:t>Variables used as above must be declared within DECLARE section, as illustrated below. The syntax for declaring the variables, however, follows the usual host language syntax.</a:t>
            </a:r>
          </a:p>
          <a:p>
            <a:pPr>
              <a:buNone/>
              <a:tabLst>
                <a:tab pos="558404" algn="l"/>
              </a:tabLst>
            </a:pPr>
            <a:r>
              <a:rPr lang="en-US" altLang="en-US" sz="2000" dirty="0" smtClean="0"/>
              <a:t>              EXEC-SQL BEGIN DECLARE SECTION}</a:t>
            </a:r>
          </a:p>
          <a:p>
            <a:pPr>
              <a:buNone/>
              <a:tabLst>
                <a:tab pos="558404" algn="l"/>
              </a:tabLst>
            </a:pPr>
            <a:r>
              <a:rPr lang="en-US" altLang="en-US" sz="2000" dirty="0" smtClean="0"/>
              <a:t>                      </a:t>
            </a:r>
            <a:r>
              <a:rPr lang="en-US" altLang="en-US" sz="2000" dirty="0" err="1" smtClean="0"/>
              <a:t>int</a:t>
            </a:r>
            <a:r>
              <a:rPr lang="en-US" altLang="en-US" sz="2000" dirty="0" smtClean="0"/>
              <a:t>  </a:t>
            </a:r>
            <a:r>
              <a:rPr lang="en-US" altLang="en-US" sz="2000" i="1" dirty="0" smtClean="0"/>
              <a:t>credit-amount </a:t>
            </a:r>
            <a:r>
              <a:rPr lang="en-US" altLang="en-US" sz="2000" dirty="0" smtClean="0"/>
              <a:t>;</a:t>
            </a:r>
          </a:p>
          <a:p>
            <a:pPr>
              <a:buNone/>
              <a:tabLst>
                <a:tab pos="558404" algn="l"/>
              </a:tabLst>
            </a:pPr>
            <a:r>
              <a:rPr lang="en-US" altLang="en-US" sz="2000" dirty="0" smtClean="0"/>
              <a:t>              EXEC-SQL END DECLARE SECTION;</a:t>
            </a:r>
          </a:p>
          <a:p>
            <a:pPr>
              <a:tabLst>
                <a:tab pos="558404" algn="l"/>
              </a:tabLst>
            </a:pPr>
            <a:endParaRPr lang="en-US" altLang="en-US" sz="2000" dirty="0" smtClean="0"/>
          </a:p>
          <a:p>
            <a:pPr>
              <a:buNone/>
              <a:tabLst>
                <a:tab pos="558404" algn="l"/>
              </a:tabLst>
            </a:pPr>
            <a:endParaRPr lang="en-US" altLang="en-US" sz="2000" dirty="0" smtClean="0"/>
          </a:p>
        </p:txBody>
      </p:sp>
    </p:spTree>
    <p:extLst>
      <p:ext uri="{BB962C8B-B14F-4D97-AF65-F5344CB8AC3E}">
        <p14:creationId xmlns:p14="http://schemas.microsoft.com/office/powerpoint/2010/main" val="3486381719"/>
      </p:ext>
    </p:extLst>
  </p:cSld>
  <p:clrMapOvr>
    <a:masterClrMapping/>
  </p:clrMapOvr>
  <p:timing>
    <p:tnLst>
      <p:par>
        <p:cT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7970"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Embedded SQL (Cont.)</a:t>
            </a:r>
          </a:p>
        </p:txBody>
      </p:sp>
      <p:sp>
        <p:nvSpPr>
          <p:cNvPr id="11267" name="Rectangle 3"/>
          <p:cNvSpPr>
            <a:spLocks noGrp="1" noChangeArrowheads="1"/>
          </p:cNvSpPr>
          <p:nvPr>
            <p:ph type="body" idx="1"/>
          </p:nvPr>
        </p:nvSpPr>
        <p:spPr>
          <a:xfrm>
            <a:off x="320040" y="971550"/>
            <a:ext cx="8525510" cy="5372100"/>
          </a:xfrm>
        </p:spPr>
        <p:txBody>
          <a:bodyPr/>
          <a:lstStyle/>
          <a:p>
            <a:pPr>
              <a:tabLst>
                <a:tab pos="2355056" algn="ctr"/>
              </a:tabLst>
              <a:defRPr/>
            </a:pPr>
            <a:r>
              <a:rPr lang="en-US" sz="2000" dirty="0">
                <a:ea typeface="ＭＳ Ｐゴシック" pitchFamily="34" charset="-128"/>
              </a:rPr>
              <a:t>To write an embedded SQL query, we use the </a:t>
            </a:r>
          </a:p>
          <a:p>
            <a:pPr>
              <a:buNone/>
              <a:tabLst>
                <a:tab pos="2355056" algn="ctr"/>
              </a:tabLst>
              <a:defRPr/>
            </a:pPr>
            <a:r>
              <a:rPr lang="en-US" sz="2000" b="1" dirty="0">
                <a:ea typeface="ＭＳ Ｐゴシック" pitchFamily="34" charset="-128"/>
              </a:rPr>
              <a:t>             declare </a:t>
            </a:r>
            <a:r>
              <a:rPr lang="en-US" sz="2000" i="1" dirty="0">
                <a:ea typeface="ＭＳ Ｐゴシック" pitchFamily="34" charset="-128"/>
              </a:rPr>
              <a:t>c</a:t>
            </a:r>
            <a:r>
              <a:rPr lang="en-US" sz="2000" b="1" dirty="0">
                <a:ea typeface="ＭＳ Ｐゴシック" pitchFamily="34" charset="-128"/>
              </a:rPr>
              <a:t> cursor for  &lt;SQL query&gt; </a:t>
            </a:r>
          </a:p>
          <a:p>
            <a:pPr>
              <a:buNone/>
              <a:tabLst>
                <a:tab pos="2355056" algn="ctr"/>
              </a:tabLst>
              <a:defRPr/>
            </a:pPr>
            <a:r>
              <a:rPr lang="en-US" sz="2000" b="1" dirty="0">
                <a:ea typeface="ＭＳ Ｐゴシック" pitchFamily="34" charset="-128"/>
              </a:rPr>
              <a:t>      </a:t>
            </a:r>
            <a:r>
              <a:rPr lang="en-US" sz="2000" dirty="0">
                <a:ea typeface="ＭＳ Ｐゴシック" pitchFamily="34" charset="-128"/>
              </a:rPr>
              <a:t>statement.  </a:t>
            </a:r>
            <a:r>
              <a:rPr lang="en-US" sz="2000" kern="1200" dirty="0">
                <a:ea typeface="ＭＳ Ｐゴシック" pitchFamily="34" charset="-128"/>
              </a:rPr>
              <a:t>The  variable </a:t>
            </a:r>
            <a:r>
              <a:rPr lang="en-US" sz="2000" i="1" kern="1200" dirty="0">
                <a:ea typeface="ＭＳ Ｐゴシック" pitchFamily="34" charset="-128"/>
              </a:rPr>
              <a:t>c</a:t>
            </a:r>
            <a:r>
              <a:rPr lang="en-US" sz="2000" kern="1200" dirty="0">
                <a:ea typeface="ＭＳ Ｐゴシック" pitchFamily="34" charset="-128"/>
              </a:rPr>
              <a:t>  is used to identify the query</a:t>
            </a:r>
          </a:p>
          <a:p>
            <a:pPr>
              <a:tabLst>
                <a:tab pos="2355056" algn="ctr"/>
              </a:tabLst>
              <a:defRPr/>
            </a:pPr>
            <a:r>
              <a:rPr lang="en-US" sz="2000" dirty="0">
                <a:ea typeface="ＭＳ Ｐゴシック" pitchFamily="34" charset="-128"/>
              </a:rPr>
              <a:t>Example:</a:t>
            </a:r>
          </a:p>
          <a:p>
            <a:pPr lvl="1">
              <a:tabLst>
                <a:tab pos="2355056" algn="ctr"/>
              </a:tabLst>
              <a:defRPr/>
            </a:pPr>
            <a:r>
              <a:rPr lang="en-US" sz="2000" dirty="0"/>
              <a:t>From within a host language, find the ID and name of students who  have completed more than the number of credits stored in variable </a:t>
            </a:r>
            <a:r>
              <a:rPr lang="en-US" sz="2000" dirty="0" err="1">
                <a:solidFill>
                  <a:srgbClr val="993300"/>
                </a:solidFill>
              </a:rPr>
              <a:t>credit_amount</a:t>
            </a:r>
            <a:r>
              <a:rPr lang="en-US" sz="2000" dirty="0">
                <a:solidFill>
                  <a:srgbClr val="993300"/>
                </a:solidFill>
              </a:rPr>
              <a:t> </a:t>
            </a:r>
            <a:r>
              <a:rPr lang="en-US" sz="2000" dirty="0"/>
              <a:t>in the host langue</a:t>
            </a:r>
          </a:p>
          <a:p>
            <a:pPr lvl="1">
              <a:tabLst>
                <a:tab pos="725091" algn="l"/>
              </a:tabLst>
              <a:defRPr/>
            </a:pPr>
            <a:r>
              <a:rPr lang="en-US" sz="2000" dirty="0"/>
              <a:t>Specify the query in SQL as follows:</a:t>
            </a:r>
          </a:p>
          <a:p>
            <a:pPr lvl="1">
              <a:buNone/>
              <a:tabLst>
                <a:tab pos="725091" algn="l"/>
              </a:tabLst>
              <a:defRPr/>
            </a:pPr>
            <a:r>
              <a:rPr lang="en-US" sz="2000" dirty="0"/>
              <a:t>            </a:t>
            </a:r>
            <a:r>
              <a:rPr lang="en-US" sz="2000" dirty="0">
                <a:solidFill>
                  <a:srgbClr val="993300"/>
                </a:solidFill>
              </a:rPr>
              <a:t>EXEC SQL</a:t>
            </a:r>
          </a:p>
          <a:p>
            <a:pPr lvl="1">
              <a:buNone/>
              <a:tabLst>
                <a:tab pos="725091" algn="l"/>
              </a:tabLst>
              <a:defRPr/>
            </a:pPr>
            <a:r>
              <a:rPr lang="en-US" sz="2000" dirty="0">
                <a:solidFill>
                  <a:srgbClr val="993300"/>
                </a:solidFill>
              </a:rPr>
              <a:t>	           </a:t>
            </a:r>
            <a:r>
              <a:rPr lang="en-US" sz="2000" b="1" dirty="0">
                <a:solidFill>
                  <a:srgbClr val="993300"/>
                </a:solidFill>
              </a:rPr>
              <a:t>declare </a:t>
            </a:r>
            <a:r>
              <a:rPr lang="en-US" sz="2000" i="1" dirty="0">
                <a:solidFill>
                  <a:srgbClr val="993300"/>
                </a:solidFill>
              </a:rPr>
              <a:t>c</a:t>
            </a:r>
            <a:r>
              <a:rPr lang="en-US" sz="2000" b="1" dirty="0">
                <a:solidFill>
                  <a:srgbClr val="993300"/>
                </a:solidFill>
              </a:rPr>
              <a:t> cursor for </a:t>
            </a:r>
            <a:br>
              <a:rPr lang="en-US" sz="2000" b="1" dirty="0">
                <a:solidFill>
                  <a:srgbClr val="993300"/>
                </a:solidFill>
              </a:rPr>
            </a:br>
            <a:r>
              <a:rPr lang="en-US" sz="2000" b="1" dirty="0">
                <a:solidFill>
                  <a:srgbClr val="993300"/>
                </a:solidFill>
              </a:rPr>
              <a:t>           select </a:t>
            </a:r>
            <a:r>
              <a:rPr lang="en-US" sz="2000" i="1" dirty="0">
                <a:solidFill>
                  <a:srgbClr val="993300"/>
                </a:solidFill>
              </a:rPr>
              <a:t>ID, name</a:t>
            </a:r>
            <a:br>
              <a:rPr lang="en-US" sz="2000" i="1" dirty="0">
                <a:solidFill>
                  <a:srgbClr val="993300"/>
                </a:solidFill>
              </a:rPr>
            </a:br>
            <a:r>
              <a:rPr lang="en-US" sz="2000" i="1" dirty="0">
                <a:solidFill>
                  <a:srgbClr val="993300"/>
                </a:solidFill>
              </a:rPr>
              <a:t>           </a:t>
            </a:r>
            <a:r>
              <a:rPr lang="en-US" sz="2000" b="1" dirty="0">
                <a:solidFill>
                  <a:srgbClr val="993300"/>
                </a:solidFill>
              </a:rPr>
              <a:t>from </a:t>
            </a:r>
            <a:r>
              <a:rPr lang="en-US" sz="2000" i="1" dirty="0">
                <a:solidFill>
                  <a:srgbClr val="993300"/>
                </a:solidFill>
              </a:rPr>
              <a:t>student</a:t>
            </a:r>
            <a:br>
              <a:rPr lang="en-US" sz="2000" i="1" dirty="0">
                <a:solidFill>
                  <a:srgbClr val="993300"/>
                </a:solidFill>
              </a:rPr>
            </a:br>
            <a:r>
              <a:rPr lang="en-US" sz="2000" i="1" dirty="0">
                <a:solidFill>
                  <a:srgbClr val="993300"/>
                </a:solidFill>
              </a:rPr>
              <a:t>           </a:t>
            </a:r>
            <a:r>
              <a:rPr lang="en-US" sz="2000" b="1" dirty="0">
                <a:solidFill>
                  <a:srgbClr val="993300"/>
                </a:solidFill>
              </a:rPr>
              <a:t>where </a:t>
            </a:r>
            <a:r>
              <a:rPr lang="en-US" sz="2000" b="1" dirty="0" err="1">
                <a:solidFill>
                  <a:srgbClr val="993300"/>
                </a:solidFill>
              </a:rPr>
              <a:t>tot_cred</a:t>
            </a:r>
            <a:r>
              <a:rPr lang="en-US" sz="2000" i="1" dirty="0">
                <a:solidFill>
                  <a:srgbClr val="993300"/>
                </a:solidFill>
              </a:rPr>
              <a:t> &gt; :</a:t>
            </a:r>
            <a:r>
              <a:rPr lang="en-US" sz="2000" i="1" dirty="0" err="1">
                <a:solidFill>
                  <a:srgbClr val="993300"/>
                </a:solidFill>
              </a:rPr>
              <a:t>credit_amount</a:t>
            </a:r>
            <a:endParaRPr lang="en-US" sz="2000" i="1" dirty="0">
              <a:solidFill>
                <a:srgbClr val="993300"/>
              </a:solidFill>
            </a:endParaRPr>
          </a:p>
          <a:p>
            <a:pPr lvl="1">
              <a:buNone/>
              <a:tabLst>
                <a:tab pos="725091" algn="l"/>
              </a:tabLst>
              <a:defRPr/>
            </a:pPr>
            <a:r>
              <a:rPr lang="en-US" sz="2000" dirty="0">
                <a:solidFill>
                  <a:srgbClr val="993300"/>
                </a:solidFill>
              </a:rPr>
              <a:t>             END_EXEC</a:t>
            </a:r>
            <a:endParaRPr lang="en-US" sz="2000" dirty="0"/>
          </a:p>
          <a:p>
            <a:pPr>
              <a:buNone/>
              <a:tabLst>
                <a:tab pos="2355056" algn="ctr"/>
              </a:tabLst>
              <a:defRPr/>
            </a:pPr>
            <a:endParaRPr lang="en-US" sz="2000" dirty="0">
              <a:ea typeface="ＭＳ Ｐゴシック" pitchFamily="34" charset="-128"/>
            </a:endParaRPr>
          </a:p>
          <a:p>
            <a:pPr>
              <a:tabLst>
                <a:tab pos="2355056" algn="ctr"/>
              </a:tabLst>
              <a:defRPr/>
            </a:pPr>
            <a:endParaRPr lang="en-US" sz="2000" dirty="0">
              <a:ea typeface="ＭＳ Ｐゴシック" pitchFamily="34" charset="-128"/>
            </a:endParaRPr>
          </a:p>
        </p:txBody>
      </p:sp>
    </p:spTree>
    <p:extLst>
      <p:ext uri="{BB962C8B-B14F-4D97-AF65-F5344CB8AC3E}">
        <p14:creationId xmlns:p14="http://schemas.microsoft.com/office/powerpoint/2010/main" val="1153265006"/>
      </p:ext>
    </p:extLst>
  </p:cSld>
  <p:clrMapOvr>
    <a:masterClrMapping/>
  </p:clrMapOvr>
  <p:timing>
    <p:tnLst>
      <p:par>
        <p:cT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7970"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Embedded SQL (Cont.)</a:t>
            </a:r>
          </a:p>
        </p:txBody>
      </p:sp>
      <p:sp>
        <p:nvSpPr>
          <p:cNvPr id="11267" name="Rectangle 3"/>
          <p:cNvSpPr>
            <a:spLocks noGrp="1" noChangeArrowheads="1"/>
          </p:cNvSpPr>
          <p:nvPr>
            <p:ph type="body" idx="1"/>
          </p:nvPr>
        </p:nvSpPr>
        <p:spPr>
          <a:xfrm>
            <a:off x="342900" y="982980"/>
            <a:ext cx="8502650" cy="5417820"/>
          </a:xfrm>
        </p:spPr>
        <p:txBody>
          <a:bodyPr/>
          <a:lstStyle/>
          <a:p>
            <a:pPr>
              <a:tabLst>
                <a:tab pos="2355056" algn="ctr"/>
              </a:tabLst>
              <a:defRPr/>
            </a:pPr>
            <a:r>
              <a:rPr lang="en-US" sz="2000" dirty="0">
                <a:ea typeface="ＭＳ Ｐゴシック" pitchFamily="34" charset="-128"/>
              </a:rPr>
              <a:t>Example:</a:t>
            </a:r>
          </a:p>
          <a:p>
            <a:pPr lvl="1">
              <a:tabLst>
                <a:tab pos="2355056" algn="ctr"/>
              </a:tabLst>
              <a:defRPr/>
            </a:pPr>
            <a:r>
              <a:rPr lang="en-US" sz="2000" dirty="0"/>
              <a:t>From within a host language, find the ID and name of students who  have completed more than the number of credits stored in variable </a:t>
            </a:r>
            <a:r>
              <a:rPr lang="en-US" sz="2000" dirty="0" err="1">
                <a:solidFill>
                  <a:srgbClr val="993300"/>
                </a:solidFill>
              </a:rPr>
              <a:t>credit_amount</a:t>
            </a:r>
            <a:r>
              <a:rPr lang="en-US" sz="2000" dirty="0">
                <a:solidFill>
                  <a:srgbClr val="993300"/>
                </a:solidFill>
              </a:rPr>
              <a:t> </a:t>
            </a:r>
            <a:r>
              <a:rPr lang="en-US" sz="2000" dirty="0"/>
              <a:t>in the host langue</a:t>
            </a:r>
          </a:p>
          <a:p>
            <a:pPr>
              <a:tabLst>
                <a:tab pos="725091" algn="l"/>
              </a:tabLst>
              <a:defRPr/>
            </a:pPr>
            <a:r>
              <a:rPr lang="en-US" sz="2000" dirty="0">
                <a:ea typeface="ＭＳ Ｐゴシック" pitchFamily="34" charset="-128"/>
              </a:rPr>
              <a:t>Specify the query in SQL as follows:</a:t>
            </a:r>
          </a:p>
          <a:p>
            <a:pPr>
              <a:buNone/>
              <a:tabLst>
                <a:tab pos="725091" algn="l"/>
              </a:tabLst>
              <a:defRPr/>
            </a:pPr>
            <a:r>
              <a:rPr lang="en-US" sz="2000" dirty="0">
                <a:ea typeface="ＭＳ Ｐゴシック" pitchFamily="34" charset="-128"/>
              </a:rPr>
              <a:t>            </a:t>
            </a:r>
            <a:r>
              <a:rPr lang="en-US" sz="2000" dirty="0">
                <a:solidFill>
                  <a:srgbClr val="993300"/>
                </a:solidFill>
                <a:ea typeface="ＭＳ Ｐゴシック" pitchFamily="34" charset="-128"/>
              </a:rPr>
              <a:t>EXEC SQL</a:t>
            </a:r>
          </a:p>
          <a:p>
            <a:pPr>
              <a:buNone/>
              <a:tabLst>
                <a:tab pos="725091" algn="l"/>
              </a:tabLst>
              <a:defRPr/>
            </a:pPr>
            <a:r>
              <a:rPr lang="en-US" sz="2000" dirty="0">
                <a:solidFill>
                  <a:srgbClr val="993300"/>
                </a:solidFill>
                <a:ea typeface="ＭＳ Ｐゴシック" pitchFamily="34" charset="-128"/>
              </a:rPr>
              <a:t>	           </a:t>
            </a:r>
            <a:r>
              <a:rPr lang="en-US" sz="2000" b="1" dirty="0">
                <a:solidFill>
                  <a:srgbClr val="993300"/>
                </a:solidFill>
                <a:ea typeface="ＭＳ Ｐゴシック" pitchFamily="34" charset="-128"/>
              </a:rPr>
              <a:t>declare </a:t>
            </a:r>
            <a:r>
              <a:rPr lang="en-US" sz="2000" i="1" dirty="0">
                <a:solidFill>
                  <a:srgbClr val="993300"/>
                </a:solidFill>
                <a:ea typeface="ＭＳ Ｐゴシック" pitchFamily="34" charset="-128"/>
              </a:rPr>
              <a:t>c</a:t>
            </a:r>
            <a:r>
              <a:rPr lang="en-US" sz="2000" b="1" dirty="0">
                <a:solidFill>
                  <a:srgbClr val="993300"/>
                </a:solidFill>
                <a:ea typeface="ＭＳ Ｐゴシック" pitchFamily="34" charset="-128"/>
              </a:rPr>
              <a:t> cursor for </a:t>
            </a:r>
            <a:br>
              <a:rPr lang="en-US" sz="2000" b="1" dirty="0">
                <a:solidFill>
                  <a:srgbClr val="993300"/>
                </a:solidFill>
                <a:ea typeface="ＭＳ Ｐゴシック" pitchFamily="34" charset="-128"/>
              </a:rPr>
            </a:br>
            <a:r>
              <a:rPr lang="en-US" sz="2000" b="1" dirty="0">
                <a:solidFill>
                  <a:srgbClr val="993300"/>
                </a:solidFill>
                <a:ea typeface="ＭＳ Ｐゴシック" pitchFamily="34" charset="-128"/>
              </a:rPr>
              <a:t>           select </a:t>
            </a:r>
            <a:r>
              <a:rPr lang="en-US" sz="2000" i="1" dirty="0">
                <a:solidFill>
                  <a:srgbClr val="993300"/>
                </a:solidFill>
                <a:ea typeface="ＭＳ Ｐゴシック" pitchFamily="34" charset="-128"/>
              </a:rPr>
              <a:t>ID, name</a:t>
            </a:r>
            <a:br>
              <a:rPr lang="en-US" sz="2000" i="1" dirty="0">
                <a:solidFill>
                  <a:srgbClr val="993300"/>
                </a:solidFill>
                <a:ea typeface="ＭＳ Ｐゴシック" pitchFamily="34" charset="-128"/>
              </a:rPr>
            </a:br>
            <a:r>
              <a:rPr lang="en-US" sz="2000" i="1" dirty="0">
                <a:solidFill>
                  <a:srgbClr val="993300"/>
                </a:solidFill>
                <a:ea typeface="ＭＳ Ｐゴシック" pitchFamily="34" charset="-128"/>
              </a:rPr>
              <a:t>           </a:t>
            </a:r>
            <a:r>
              <a:rPr lang="en-US" sz="2000" b="1" dirty="0">
                <a:solidFill>
                  <a:srgbClr val="993300"/>
                </a:solidFill>
                <a:ea typeface="ＭＳ Ｐゴシック" pitchFamily="34" charset="-128"/>
              </a:rPr>
              <a:t>from </a:t>
            </a:r>
            <a:r>
              <a:rPr lang="en-US" sz="2000" i="1" dirty="0">
                <a:solidFill>
                  <a:srgbClr val="993300"/>
                </a:solidFill>
                <a:ea typeface="ＭＳ Ｐゴシック" pitchFamily="34" charset="-128"/>
              </a:rPr>
              <a:t>student</a:t>
            </a:r>
            <a:br>
              <a:rPr lang="en-US" sz="2000" i="1" dirty="0">
                <a:solidFill>
                  <a:srgbClr val="993300"/>
                </a:solidFill>
                <a:ea typeface="ＭＳ Ｐゴシック" pitchFamily="34" charset="-128"/>
              </a:rPr>
            </a:br>
            <a:r>
              <a:rPr lang="en-US" sz="2000" i="1" dirty="0">
                <a:solidFill>
                  <a:srgbClr val="993300"/>
                </a:solidFill>
                <a:ea typeface="ＭＳ Ｐゴシック" pitchFamily="34" charset="-128"/>
              </a:rPr>
              <a:t>           </a:t>
            </a:r>
            <a:r>
              <a:rPr lang="en-US" sz="2000" b="1" dirty="0">
                <a:solidFill>
                  <a:srgbClr val="993300"/>
                </a:solidFill>
                <a:ea typeface="ＭＳ Ｐゴシック" pitchFamily="34" charset="-128"/>
              </a:rPr>
              <a:t>where </a:t>
            </a:r>
            <a:r>
              <a:rPr lang="en-US" sz="2000" b="1" dirty="0" err="1">
                <a:solidFill>
                  <a:srgbClr val="993300"/>
                </a:solidFill>
                <a:ea typeface="ＭＳ Ｐゴシック" pitchFamily="34" charset="-128"/>
              </a:rPr>
              <a:t>tot_cred</a:t>
            </a:r>
            <a:r>
              <a:rPr lang="en-US" sz="2000" i="1" dirty="0">
                <a:solidFill>
                  <a:srgbClr val="993300"/>
                </a:solidFill>
                <a:ea typeface="ＭＳ Ｐゴシック" pitchFamily="34" charset="-128"/>
              </a:rPr>
              <a:t> &gt; :</a:t>
            </a:r>
            <a:r>
              <a:rPr lang="en-US" sz="2000" i="1" dirty="0" err="1">
                <a:solidFill>
                  <a:srgbClr val="993300"/>
                </a:solidFill>
                <a:ea typeface="ＭＳ Ｐゴシック" pitchFamily="34" charset="-128"/>
              </a:rPr>
              <a:t>credit_amount</a:t>
            </a:r>
            <a:endParaRPr lang="en-US" sz="2000" i="1" dirty="0">
              <a:solidFill>
                <a:srgbClr val="993300"/>
              </a:solidFill>
              <a:ea typeface="ＭＳ Ｐゴシック" pitchFamily="34" charset="-128"/>
            </a:endParaRPr>
          </a:p>
          <a:p>
            <a:pPr>
              <a:buNone/>
              <a:tabLst>
                <a:tab pos="725091" algn="l"/>
              </a:tabLst>
              <a:defRPr/>
            </a:pPr>
            <a:r>
              <a:rPr lang="en-US" sz="2000" dirty="0">
                <a:solidFill>
                  <a:srgbClr val="993300"/>
                </a:solidFill>
                <a:ea typeface="ＭＳ Ｐゴシック" pitchFamily="34" charset="-128"/>
              </a:rPr>
              <a:t>             END_EXEC</a:t>
            </a:r>
            <a:endParaRPr lang="en-US" sz="2000" dirty="0">
              <a:ea typeface="ＭＳ Ｐゴシック" pitchFamily="34" charset="-128"/>
            </a:endParaRPr>
          </a:p>
          <a:p>
            <a:pPr>
              <a:tabLst>
                <a:tab pos="2355056" algn="ctr"/>
              </a:tabLst>
              <a:defRPr/>
            </a:pPr>
            <a:r>
              <a:rPr lang="en-US" sz="2000" kern="1200" dirty="0">
                <a:ea typeface="ＭＳ Ｐゴシック" pitchFamily="34" charset="-128"/>
              </a:rPr>
              <a:t>The  variable </a:t>
            </a:r>
            <a:r>
              <a:rPr lang="en-US" sz="2000" i="1" kern="1200" dirty="0">
                <a:ea typeface="ＭＳ Ｐゴシック" pitchFamily="34" charset="-128"/>
              </a:rPr>
              <a:t>c</a:t>
            </a:r>
            <a:r>
              <a:rPr lang="en-US" sz="2000" kern="1200" dirty="0">
                <a:ea typeface="ＭＳ Ｐゴシック" pitchFamily="34" charset="-128"/>
              </a:rPr>
              <a:t> (used in the cursor declaration) is used to identify the query</a:t>
            </a:r>
          </a:p>
          <a:p>
            <a:pPr marL="0" indent="0">
              <a:buNone/>
              <a:tabLst>
                <a:tab pos="2355056" algn="ctr"/>
              </a:tabLst>
              <a:defRPr/>
            </a:pPr>
            <a:endParaRPr lang="en-US" sz="2000" dirty="0">
              <a:ea typeface="ＭＳ Ｐゴシック" pitchFamily="34" charset="-128"/>
            </a:endParaRPr>
          </a:p>
          <a:p>
            <a:pPr>
              <a:tabLst>
                <a:tab pos="2355056" algn="ctr"/>
              </a:tabLst>
              <a:defRPr/>
            </a:pPr>
            <a:endParaRPr lang="en-US" sz="2000" dirty="0">
              <a:ea typeface="ＭＳ Ｐゴシック" pitchFamily="34" charset="-128"/>
            </a:endParaRPr>
          </a:p>
        </p:txBody>
      </p:sp>
    </p:spTree>
    <p:extLst>
      <p:ext uri="{BB962C8B-B14F-4D97-AF65-F5344CB8AC3E}">
        <p14:creationId xmlns:p14="http://schemas.microsoft.com/office/powerpoint/2010/main" val="173096154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1458" name="Rectangle 2"/>
          <p:cNvSpPr>
            <a:spLocks noGrp="1" noChangeArrowheads="1"/>
          </p:cNvSpPr>
          <p:nvPr>
            <p:ph type="title"/>
          </p:nvPr>
        </p:nvSpPr>
        <p:spPr/>
        <p:txBody>
          <a:bodyPr/>
          <a:lstStyle/>
          <a:p>
            <a:pPr>
              <a:defRPr/>
            </a:pPr>
            <a:r>
              <a:rPr lang="en-US" dirty="0" smtClean="0"/>
              <a:t>Renaming a Table</a:t>
            </a:r>
          </a:p>
        </p:txBody>
      </p:sp>
      <p:sp>
        <p:nvSpPr>
          <p:cNvPr id="54275" name="Rectangle 3"/>
          <p:cNvSpPr>
            <a:spLocks noGrp="1" noChangeArrowheads="1"/>
          </p:cNvSpPr>
          <p:nvPr>
            <p:ph idx="1"/>
          </p:nvPr>
        </p:nvSpPr>
        <p:spPr>
          <a:xfrm>
            <a:off x="136207" y="1523662"/>
            <a:ext cx="8409623" cy="4157663"/>
          </a:xfrm>
        </p:spPr>
        <p:txBody>
          <a:bodyPr/>
          <a:lstStyle/>
          <a:p>
            <a:r>
              <a:rPr lang="en-US" altLang="en-US" smtClean="0">
                <a:ea typeface="ＭＳ Ｐゴシック" panose="020B0600070205080204" pitchFamily="34" charset="-128"/>
              </a:rPr>
              <a:t> </a:t>
            </a:r>
            <a:r>
              <a:rPr lang="en-US" altLang="en-US" sz="1200">
                <a:ea typeface="ＭＳ Ｐゴシック" panose="020B0600070205080204" pitchFamily="34" charset="-128"/>
              </a:rPr>
              <a:t>Allows us to refer to a relation, (say E) by more than one name.</a:t>
            </a:r>
          </a:p>
          <a:p>
            <a:pPr>
              <a:buFont typeface="Monotype Sorts" charset="2"/>
              <a:buNone/>
            </a:pPr>
            <a:r>
              <a:rPr lang="en-US" altLang="en-US" sz="1200">
                <a:ea typeface="ＭＳ Ｐゴシック" panose="020B0600070205080204" pitchFamily="34" charset="-128"/>
              </a:rPr>
              <a:t> 				</a:t>
            </a:r>
            <a:r>
              <a:rPr lang="en-US" altLang="en-US" sz="1200" i="1">
                <a:ea typeface="ＭＳ Ｐゴシック" panose="020B0600070205080204" pitchFamily="34" charset="-128"/>
                <a:sym typeface="Symbol" panose="05050102010706020507" pitchFamily="18" charset="2"/>
              </a:rPr>
              <a:t></a:t>
            </a:r>
            <a:r>
              <a:rPr lang="en-US" altLang="en-US" sz="1200" i="1">
                <a:ea typeface="ＭＳ Ｐゴシック" panose="020B0600070205080204" pitchFamily="34" charset="-128"/>
              </a:rPr>
              <a:t> </a:t>
            </a:r>
            <a:r>
              <a:rPr lang="en-US" altLang="en-US" sz="1200" i="1" baseline="-25000">
                <a:ea typeface="ＭＳ Ｐゴシック" panose="020B0600070205080204" pitchFamily="34" charset="-128"/>
              </a:rPr>
              <a:t>x</a:t>
            </a:r>
            <a:r>
              <a:rPr lang="en-US" altLang="en-US" sz="1200">
                <a:ea typeface="ＭＳ Ｐゴシック" panose="020B0600070205080204" pitchFamily="34" charset="-128"/>
              </a:rPr>
              <a:t> (</a:t>
            </a:r>
            <a:r>
              <a:rPr lang="en-US" altLang="en-US" sz="1200" i="1">
                <a:ea typeface="ＭＳ Ｐゴシック" panose="020B0600070205080204" pitchFamily="34" charset="-128"/>
              </a:rPr>
              <a:t>E</a:t>
            </a:r>
            <a:r>
              <a:rPr lang="en-US" altLang="en-US" sz="1200">
                <a:ea typeface="ＭＳ Ｐゴシック" panose="020B0600070205080204" pitchFamily="34" charset="-128"/>
              </a:rPr>
              <a:t>)</a:t>
            </a:r>
            <a:br>
              <a:rPr lang="en-US" altLang="en-US" sz="1200">
                <a:ea typeface="ＭＳ Ｐゴシック" panose="020B0600070205080204" pitchFamily="34" charset="-128"/>
              </a:rPr>
            </a:br>
            <a:endParaRPr lang="en-US" altLang="en-US" sz="1200">
              <a:ea typeface="ＭＳ Ｐゴシック" panose="020B0600070205080204" pitchFamily="34" charset="-128"/>
            </a:endParaRPr>
          </a:p>
          <a:p>
            <a:pPr>
              <a:buFont typeface="Monotype Sorts" charset="2"/>
              <a:buNone/>
            </a:pPr>
            <a:r>
              <a:rPr lang="en-US" altLang="en-US" sz="1200">
                <a:ea typeface="ＭＳ Ｐゴシック" panose="020B0600070205080204" pitchFamily="34" charset="-128"/>
              </a:rPr>
              <a:t>	 returns the expression </a:t>
            </a:r>
            <a:r>
              <a:rPr lang="en-US" altLang="en-US" sz="1200" i="1">
                <a:ea typeface="ＭＳ Ｐゴシック" panose="020B0600070205080204" pitchFamily="34" charset="-128"/>
              </a:rPr>
              <a:t>E</a:t>
            </a:r>
            <a:r>
              <a:rPr lang="en-US" altLang="en-US" sz="1200">
                <a:ea typeface="ＭＳ Ｐゴシック" panose="020B0600070205080204" pitchFamily="34" charset="-128"/>
              </a:rPr>
              <a:t> under the name </a:t>
            </a:r>
            <a:r>
              <a:rPr lang="en-US" altLang="en-US" sz="1200" i="1">
                <a:ea typeface="ＭＳ Ｐゴシック" panose="020B0600070205080204" pitchFamily="34" charset="-128"/>
              </a:rPr>
              <a:t>X</a:t>
            </a:r>
            <a:endParaRPr lang="en-US" altLang="en-US" sz="1200">
              <a:ea typeface="ＭＳ Ｐゴシック" panose="020B0600070205080204" pitchFamily="34" charset="-128"/>
            </a:endParaRPr>
          </a:p>
        </p:txBody>
      </p:sp>
      <p:sp>
        <p:nvSpPr>
          <p:cNvPr id="54276" name="Rectangle 3"/>
          <p:cNvSpPr>
            <a:spLocks noChangeArrowheads="1"/>
          </p:cNvSpPr>
          <p:nvPr/>
        </p:nvSpPr>
        <p:spPr bwMode="auto">
          <a:xfrm>
            <a:off x="197167" y="2636045"/>
            <a:ext cx="5272088" cy="2500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35000"/>
              </a:spcBef>
              <a:buClr>
                <a:schemeClr val="tx2"/>
              </a:buClr>
              <a:buSzPct val="90000"/>
              <a:buFont typeface="Monotype Sorts" charset="2"/>
              <a:buChar char="n"/>
              <a:tabLst>
                <a:tab pos="3149600" algn="ctr"/>
              </a:tabLst>
              <a:defRPr kumimoji="1">
                <a:solidFill>
                  <a:schemeClr val="tx1"/>
                </a:solidFill>
                <a:latin typeface="Helvetica" panose="020B0604020202020204" pitchFamily="34" charset="0"/>
                <a:ea typeface="ＭＳ Ｐゴシック" panose="020B0600070205080204" pitchFamily="34" charset="-128"/>
              </a:defRPr>
            </a:lvl1pPr>
            <a:lvl2pPr marL="742950" indent="-285750">
              <a:spcBef>
                <a:spcPct val="35000"/>
              </a:spcBef>
              <a:buClr>
                <a:schemeClr val="folHlink"/>
              </a:buClr>
              <a:buSzPct val="80000"/>
              <a:buFont typeface="Monotype Sorts" charset="2"/>
              <a:buChar char="l"/>
              <a:tabLst>
                <a:tab pos="3149600" algn="ctr"/>
              </a:tabLst>
              <a:defRPr kumimoji="1">
                <a:solidFill>
                  <a:schemeClr val="tx1"/>
                </a:solidFill>
                <a:latin typeface="Helvetica" panose="020B0604020202020204" pitchFamily="34" charset="0"/>
                <a:ea typeface="ＭＳ Ｐゴシック" panose="020B0600070205080204" pitchFamily="34" charset="-128"/>
              </a:defRPr>
            </a:lvl2pPr>
            <a:lvl3pPr marL="1143000" indent="-228600">
              <a:spcBef>
                <a:spcPct val="35000"/>
              </a:spcBef>
              <a:buClr>
                <a:srgbClr val="33CC33"/>
              </a:buClr>
              <a:buSzPct val="75000"/>
              <a:buFont typeface="Webdings" panose="05030102010509060703" pitchFamily="18" charset="2"/>
              <a:buChar char="4"/>
              <a:tabLst>
                <a:tab pos="3149600" algn="ctr"/>
              </a:tabLst>
              <a:defRPr kumimoji="1">
                <a:solidFill>
                  <a:schemeClr val="tx1"/>
                </a:solidFill>
                <a:latin typeface="Helvetica" panose="020B0604020202020204" pitchFamily="34" charset="0"/>
                <a:ea typeface="ＭＳ Ｐゴシック" panose="020B0600070205080204" pitchFamily="34" charset="-128"/>
              </a:defRPr>
            </a:lvl3pPr>
            <a:lvl4pPr marL="1600200" indent="-228600">
              <a:spcBef>
                <a:spcPct val="35000"/>
              </a:spcBef>
              <a:buClr>
                <a:schemeClr val="hlink"/>
              </a:buClr>
              <a:buFont typeface="Times New Roman" panose="02020603050405020304" pitchFamily="18" charset="0"/>
              <a:buChar char="–"/>
              <a:tabLst>
                <a:tab pos="3149600" algn="ctr"/>
              </a:tabLst>
              <a:defRPr kumimoji="1">
                <a:solidFill>
                  <a:schemeClr val="tx1"/>
                </a:solidFill>
                <a:latin typeface="Helvetica" panose="020B0604020202020204" pitchFamily="34" charset="0"/>
                <a:ea typeface="ＭＳ Ｐゴシック" panose="020B0600070205080204" pitchFamily="34" charset="-128"/>
              </a:defRPr>
            </a:lvl4pPr>
            <a:lvl5pPr marL="2057400" indent="-228600">
              <a:spcBef>
                <a:spcPct val="35000"/>
              </a:spcBef>
              <a:buClr>
                <a:schemeClr val="tx2"/>
              </a:buClr>
              <a:buSzPct val="75000"/>
              <a:buChar char="»"/>
              <a:tabLst>
                <a:tab pos="3149600" algn="ctr"/>
              </a:tabLst>
              <a:defRPr kumimoji="1">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35000"/>
              </a:spcBef>
              <a:spcAft>
                <a:spcPct val="0"/>
              </a:spcAft>
              <a:buClr>
                <a:schemeClr val="tx2"/>
              </a:buClr>
              <a:buSzPct val="75000"/>
              <a:buChar char="»"/>
              <a:tabLst>
                <a:tab pos="3149600" algn="ctr"/>
              </a:tabLst>
              <a:defRPr kumimoji="1">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35000"/>
              </a:spcBef>
              <a:spcAft>
                <a:spcPct val="0"/>
              </a:spcAft>
              <a:buClr>
                <a:schemeClr val="tx2"/>
              </a:buClr>
              <a:buSzPct val="75000"/>
              <a:buChar char="»"/>
              <a:tabLst>
                <a:tab pos="3149600" algn="ctr"/>
              </a:tabLst>
              <a:defRPr kumimoji="1">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35000"/>
              </a:spcBef>
              <a:spcAft>
                <a:spcPct val="0"/>
              </a:spcAft>
              <a:buClr>
                <a:schemeClr val="tx2"/>
              </a:buClr>
              <a:buSzPct val="75000"/>
              <a:buChar char="»"/>
              <a:tabLst>
                <a:tab pos="3149600" algn="ctr"/>
              </a:tabLst>
              <a:defRPr kumimoji="1">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35000"/>
              </a:spcBef>
              <a:spcAft>
                <a:spcPct val="0"/>
              </a:spcAft>
              <a:buClr>
                <a:schemeClr val="tx2"/>
              </a:buClr>
              <a:buSzPct val="75000"/>
              <a:buChar char="»"/>
              <a:tabLst>
                <a:tab pos="3149600" algn="ctr"/>
              </a:tabLst>
              <a:defRPr kumimoji="1">
                <a:solidFill>
                  <a:schemeClr val="tx1"/>
                </a:solidFill>
                <a:latin typeface="Helvetica" panose="020B0604020202020204" pitchFamily="34" charset="0"/>
                <a:ea typeface="ＭＳ Ｐゴシック" panose="020B0600070205080204" pitchFamily="34" charset="-128"/>
              </a:defRPr>
            </a:lvl9pPr>
          </a:lstStyle>
          <a:p>
            <a:pPr eaLnBrk="0" fontAlgn="base" hangingPunct="0">
              <a:spcAft>
                <a:spcPct val="0"/>
              </a:spcAft>
              <a:buClr>
                <a:srgbClr val="CC3300"/>
              </a:buClr>
              <a:buSzTx/>
            </a:pPr>
            <a:r>
              <a:rPr lang="en-US" altLang="en-US" sz="1200" dirty="0">
                <a:solidFill>
                  <a:srgbClr val="000000"/>
                </a:solidFill>
              </a:rPr>
              <a:t> Relations </a:t>
            </a:r>
            <a:r>
              <a:rPr lang="en-US" altLang="en-US" sz="1200" i="1" dirty="0">
                <a:solidFill>
                  <a:srgbClr val="000000"/>
                </a:solidFill>
              </a:rPr>
              <a:t>r</a:t>
            </a:r>
            <a:endParaRPr lang="en-US" altLang="en-US" sz="1200" dirty="0">
              <a:solidFill>
                <a:srgbClr val="000000"/>
              </a:solidFill>
            </a:endParaRPr>
          </a:p>
        </p:txBody>
      </p:sp>
      <p:sp>
        <p:nvSpPr>
          <p:cNvPr id="54277" name="Rectangle 4"/>
          <p:cNvSpPr>
            <a:spLocks noChangeArrowheads="1"/>
          </p:cNvSpPr>
          <p:nvPr/>
        </p:nvSpPr>
        <p:spPr bwMode="auto">
          <a:xfrm>
            <a:off x="197167" y="3495647"/>
            <a:ext cx="5272088" cy="2500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35000"/>
              </a:spcBef>
              <a:buClr>
                <a:schemeClr val="tx2"/>
              </a:buClr>
              <a:buSzPct val="90000"/>
              <a:buFont typeface="Monotype Sorts" charset="2"/>
              <a:buChar char="n"/>
              <a:tabLst>
                <a:tab pos="3149600" algn="ctr"/>
              </a:tabLst>
              <a:defRPr kumimoji="1">
                <a:solidFill>
                  <a:schemeClr val="tx1"/>
                </a:solidFill>
                <a:latin typeface="Helvetica" panose="020B0604020202020204" pitchFamily="34" charset="0"/>
                <a:ea typeface="ＭＳ Ｐゴシック" panose="020B0600070205080204" pitchFamily="34" charset="-128"/>
              </a:defRPr>
            </a:lvl1pPr>
            <a:lvl2pPr marL="742950" indent="-285750">
              <a:spcBef>
                <a:spcPct val="35000"/>
              </a:spcBef>
              <a:buClr>
                <a:schemeClr val="folHlink"/>
              </a:buClr>
              <a:buSzPct val="80000"/>
              <a:buFont typeface="Monotype Sorts" charset="2"/>
              <a:buChar char="l"/>
              <a:tabLst>
                <a:tab pos="3149600" algn="ctr"/>
              </a:tabLst>
              <a:defRPr kumimoji="1">
                <a:solidFill>
                  <a:schemeClr val="tx1"/>
                </a:solidFill>
                <a:latin typeface="Helvetica" panose="020B0604020202020204" pitchFamily="34" charset="0"/>
                <a:ea typeface="ＭＳ Ｐゴシック" panose="020B0600070205080204" pitchFamily="34" charset="-128"/>
              </a:defRPr>
            </a:lvl2pPr>
            <a:lvl3pPr marL="1143000" indent="-228600">
              <a:spcBef>
                <a:spcPct val="35000"/>
              </a:spcBef>
              <a:buClr>
                <a:srgbClr val="33CC33"/>
              </a:buClr>
              <a:buSzPct val="75000"/>
              <a:buFont typeface="Webdings" panose="05030102010509060703" pitchFamily="18" charset="2"/>
              <a:buChar char="4"/>
              <a:tabLst>
                <a:tab pos="3149600" algn="ctr"/>
              </a:tabLst>
              <a:defRPr kumimoji="1">
                <a:solidFill>
                  <a:schemeClr val="tx1"/>
                </a:solidFill>
                <a:latin typeface="Helvetica" panose="020B0604020202020204" pitchFamily="34" charset="0"/>
                <a:ea typeface="ＭＳ Ｐゴシック" panose="020B0600070205080204" pitchFamily="34" charset="-128"/>
              </a:defRPr>
            </a:lvl3pPr>
            <a:lvl4pPr marL="1600200" indent="-228600">
              <a:spcBef>
                <a:spcPct val="35000"/>
              </a:spcBef>
              <a:buClr>
                <a:schemeClr val="hlink"/>
              </a:buClr>
              <a:buFont typeface="Times New Roman" panose="02020603050405020304" pitchFamily="18" charset="0"/>
              <a:buChar char="–"/>
              <a:tabLst>
                <a:tab pos="3149600" algn="ctr"/>
              </a:tabLst>
              <a:defRPr kumimoji="1">
                <a:solidFill>
                  <a:schemeClr val="tx1"/>
                </a:solidFill>
                <a:latin typeface="Helvetica" panose="020B0604020202020204" pitchFamily="34" charset="0"/>
                <a:ea typeface="ＭＳ Ｐゴシック" panose="020B0600070205080204" pitchFamily="34" charset="-128"/>
              </a:defRPr>
            </a:lvl4pPr>
            <a:lvl5pPr marL="2057400" indent="-228600">
              <a:spcBef>
                <a:spcPct val="35000"/>
              </a:spcBef>
              <a:buClr>
                <a:schemeClr val="tx2"/>
              </a:buClr>
              <a:buSzPct val="75000"/>
              <a:buChar char="»"/>
              <a:tabLst>
                <a:tab pos="3149600" algn="ctr"/>
              </a:tabLst>
              <a:defRPr kumimoji="1">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35000"/>
              </a:spcBef>
              <a:spcAft>
                <a:spcPct val="0"/>
              </a:spcAft>
              <a:buClr>
                <a:schemeClr val="tx2"/>
              </a:buClr>
              <a:buSzPct val="75000"/>
              <a:buChar char="»"/>
              <a:tabLst>
                <a:tab pos="3149600" algn="ctr"/>
              </a:tabLst>
              <a:defRPr kumimoji="1">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35000"/>
              </a:spcBef>
              <a:spcAft>
                <a:spcPct val="0"/>
              </a:spcAft>
              <a:buClr>
                <a:schemeClr val="tx2"/>
              </a:buClr>
              <a:buSzPct val="75000"/>
              <a:buChar char="»"/>
              <a:tabLst>
                <a:tab pos="3149600" algn="ctr"/>
              </a:tabLst>
              <a:defRPr kumimoji="1">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35000"/>
              </a:spcBef>
              <a:spcAft>
                <a:spcPct val="0"/>
              </a:spcAft>
              <a:buClr>
                <a:schemeClr val="tx2"/>
              </a:buClr>
              <a:buSzPct val="75000"/>
              <a:buChar char="»"/>
              <a:tabLst>
                <a:tab pos="3149600" algn="ctr"/>
              </a:tabLst>
              <a:defRPr kumimoji="1">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35000"/>
              </a:spcBef>
              <a:spcAft>
                <a:spcPct val="0"/>
              </a:spcAft>
              <a:buClr>
                <a:schemeClr val="tx2"/>
              </a:buClr>
              <a:buSzPct val="75000"/>
              <a:buChar char="»"/>
              <a:tabLst>
                <a:tab pos="3149600" algn="ctr"/>
              </a:tabLst>
              <a:defRPr kumimoji="1">
                <a:solidFill>
                  <a:schemeClr val="tx1"/>
                </a:solidFill>
                <a:latin typeface="Helvetica" panose="020B0604020202020204" pitchFamily="34" charset="0"/>
                <a:ea typeface="ＭＳ Ｐゴシック" panose="020B0600070205080204" pitchFamily="34" charset="-128"/>
              </a:defRPr>
            </a:lvl9pPr>
          </a:lstStyle>
          <a:p>
            <a:pPr eaLnBrk="0" fontAlgn="base" hangingPunct="0">
              <a:spcAft>
                <a:spcPct val="0"/>
              </a:spcAft>
              <a:buClr>
                <a:srgbClr val="CC3300"/>
              </a:buClr>
              <a:buSzTx/>
            </a:pPr>
            <a:r>
              <a:rPr lang="en-US" altLang="en-US" sz="1200" i="1" dirty="0">
                <a:solidFill>
                  <a:srgbClr val="000000"/>
                </a:solidFill>
              </a:rPr>
              <a:t> r</a:t>
            </a:r>
            <a:r>
              <a:rPr lang="en-US" altLang="en-US" sz="1200" dirty="0">
                <a:solidFill>
                  <a:srgbClr val="000000"/>
                </a:solidFill>
              </a:rPr>
              <a:t> x</a:t>
            </a:r>
            <a:r>
              <a:rPr lang="en-US" altLang="en-US" sz="1200" dirty="0">
                <a:solidFill>
                  <a:srgbClr val="000000"/>
                </a:solidFill>
                <a:sym typeface="Symbol" panose="05050102010706020507" pitchFamily="18" charset="2"/>
              </a:rPr>
              <a:t> </a:t>
            </a:r>
            <a:r>
              <a:rPr lang="en-US" altLang="en-US" sz="1200" i="1" dirty="0">
                <a:solidFill>
                  <a:srgbClr val="000000"/>
                </a:solidFill>
                <a:sym typeface="Symbol" panose="05050102010706020507" pitchFamily="18" charset="2"/>
              </a:rPr>
              <a:t></a:t>
            </a:r>
            <a:r>
              <a:rPr lang="en-US" altLang="en-US" sz="1200" i="1" dirty="0">
                <a:solidFill>
                  <a:srgbClr val="000000"/>
                </a:solidFill>
              </a:rPr>
              <a:t> </a:t>
            </a:r>
            <a:r>
              <a:rPr lang="en-US" altLang="en-US" sz="1200" i="1" baseline="-25000" dirty="0">
                <a:solidFill>
                  <a:srgbClr val="000000"/>
                </a:solidFill>
              </a:rPr>
              <a:t>s</a:t>
            </a:r>
            <a:r>
              <a:rPr lang="en-US" altLang="en-US" sz="1200" dirty="0">
                <a:solidFill>
                  <a:srgbClr val="000000"/>
                </a:solidFill>
              </a:rPr>
              <a:t> </a:t>
            </a:r>
            <a:r>
              <a:rPr lang="en-US" altLang="en-US" sz="1200" dirty="0">
                <a:solidFill>
                  <a:srgbClr val="000000"/>
                </a:solidFill>
                <a:sym typeface="Symbol" panose="05050102010706020507" pitchFamily="18" charset="2"/>
              </a:rPr>
              <a:t>(r)</a:t>
            </a:r>
            <a:endParaRPr lang="en-US" altLang="en-US" sz="1200" dirty="0">
              <a:solidFill>
                <a:srgbClr val="000000"/>
              </a:solidFill>
            </a:endParaRPr>
          </a:p>
        </p:txBody>
      </p:sp>
      <p:pic>
        <p:nvPicPr>
          <p:cNvPr id="54278"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04636" y="2488091"/>
            <a:ext cx="1919288" cy="29634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282" name="Rectangle 2"/>
          <p:cNvSpPr>
            <a:spLocks noChangeArrowheads="1"/>
          </p:cNvSpPr>
          <p:nvPr/>
        </p:nvSpPr>
        <p:spPr bwMode="auto">
          <a:xfrm>
            <a:off x="3200400" y="4019550"/>
            <a:ext cx="295275" cy="1901429"/>
          </a:xfrm>
          <a:prstGeom prst="rect">
            <a:avLst/>
          </a:prstGeom>
          <a:solidFill>
            <a:schemeClr val="accent1"/>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a:lstStyle>
            <a:lvl1pPr>
              <a:spcBef>
                <a:spcPct val="35000"/>
              </a:spcBef>
              <a:buClr>
                <a:schemeClr val="tx2"/>
              </a:buClr>
              <a:buSzPct val="90000"/>
              <a:buFont typeface="Monotype Sorts" charset="2"/>
              <a:buChar char="n"/>
              <a:defRPr kumimoji="1">
                <a:solidFill>
                  <a:schemeClr val="tx1"/>
                </a:solidFill>
                <a:latin typeface="Helvetica" panose="020B0604020202020204" pitchFamily="34" charset="0"/>
                <a:ea typeface="ＭＳ Ｐゴシック" panose="020B0600070205080204" pitchFamily="34" charset="-128"/>
              </a:defRPr>
            </a:lvl1pPr>
            <a:lvl2pPr marL="742950" indent="-285750">
              <a:spcBef>
                <a:spcPct val="35000"/>
              </a:spcBef>
              <a:buClr>
                <a:schemeClr val="folHlink"/>
              </a:buClr>
              <a:buSzPct val="80000"/>
              <a:buFont typeface="Monotype Sorts" charset="2"/>
              <a:buChar char="l"/>
              <a:defRPr kumimoji="1">
                <a:solidFill>
                  <a:schemeClr val="tx1"/>
                </a:solidFill>
                <a:latin typeface="Helvetica" panose="020B0604020202020204" pitchFamily="34" charset="0"/>
                <a:ea typeface="ＭＳ Ｐゴシック"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ＭＳ Ｐゴシック"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ＭＳ Ｐゴシック"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ＭＳ Ｐゴシック" panose="020B0600070205080204" pitchFamily="34" charset="-128"/>
              </a:defRPr>
            </a:lvl9pPr>
          </a:lstStyle>
          <a:p>
            <a:pPr eaLnBrk="0" fontAlgn="base" hangingPunct="0">
              <a:spcBef>
                <a:spcPct val="0"/>
              </a:spcBef>
              <a:spcAft>
                <a:spcPct val="0"/>
              </a:spcAft>
              <a:buClrTx/>
              <a:buSzTx/>
              <a:buFontTx/>
              <a:buNone/>
            </a:pPr>
            <a:endParaRPr kumimoji="0" lang="en-US" altLang="en-US" sz="1200">
              <a:solidFill>
                <a:srgbClr val="000000"/>
              </a:solidFill>
            </a:endParaRPr>
          </a:p>
        </p:txBody>
      </p:sp>
      <p:sp>
        <p:nvSpPr>
          <p:cNvPr id="54283" name="Rectangle 42"/>
          <p:cNvSpPr>
            <a:spLocks noChangeArrowheads="1"/>
          </p:cNvSpPr>
          <p:nvPr/>
        </p:nvSpPr>
        <p:spPr bwMode="auto">
          <a:xfrm>
            <a:off x="2969419" y="4086226"/>
            <a:ext cx="1115616" cy="969169"/>
          </a:xfrm>
          <a:prstGeom prst="rect">
            <a:avLst/>
          </a:prstGeom>
          <a:solidFill>
            <a:schemeClr val="accent1"/>
          </a:solidFill>
          <a:ln w="28575" algn="ctr">
            <a:solidFill>
              <a:schemeClr val="tx1"/>
            </a:solidFill>
            <a:round/>
            <a:headEnd/>
            <a:tailEnd/>
          </a:ln>
        </p:spPr>
        <p:txBody>
          <a:bodyPr wrap="none"/>
          <a:lstStyle>
            <a:lvl1pPr>
              <a:spcBef>
                <a:spcPct val="35000"/>
              </a:spcBef>
              <a:buClr>
                <a:schemeClr val="tx2"/>
              </a:buClr>
              <a:buSzPct val="90000"/>
              <a:buFont typeface="Monotype Sorts" charset="2"/>
              <a:buChar char="n"/>
              <a:defRPr kumimoji="1">
                <a:solidFill>
                  <a:schemeClr val="tx1"/>
                </a:solidFill>
                <a:latin typeface="Helvetica" panose="020B0604020202020204" pitchFamily="34" charset="0"/>
                <a:ea typeface="ＭＳ Ｐゴシック" panose="020B0600070205080204" pitchFamily="34" charset="-128"/>
              </a:defRPr>
            </a:lvl1pPr>
            <a:lvl2pPr marL="742950" indent="-285750">
              <a:spcBef>
                <a:spcPct val="35000"/>
              </a:spcBef>
              <a:buClr>
                <a:schemeClr val="folHlink"/>
              </a:buClr>
              <a:buSzPct val="80000"/>
              <a:buFont typeface="Monotype Sorts" charset="2"/>
              <a:buChar char="l"/>
              <a:defRPr kumimoji="1">
                <a:solidFill>
                  <a:schemeClr val="tx1"/>
                </a:solidFill>
                <a:latin typeface="Helvetica" panose="020B0604020202020204" pitchFamily="34" charset="0"/>
                <a:ea typeface="ＭＳ Ｐゴシック"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ＭＳ Ｐゴシック"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ＭＳ Ｐゴシック"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ＭＳ Ｐゴシック" panose="020B0600070205080204" pitchFamily="34" charset="-128"/>
              </a:defRPr>
            </a:lvl9pPr>
          </a:lstStyle>
          <a:p>
            <a:pPr eaLnBrk="0" fontAlgn="base" hangingPunct="0">
              <a:spcBef>
                <a:spcPct val="0"/>
              </a:spcBef>
              <a:spcAft>
                <a:spcPct val="0"/>
              </a:spcAft>
              <a:buClrTx/>
              <a:buSzTx/>
              <a:buFontTx/>
              <a:buNone/>
            </a:pPr>
            <a:endParaRPr kumimoji="0" lang="en-US" altLang="en-US" sz="1200">
              <a:solidFill>
                <a:srgbClr val="000000"/>
              </a:solidFill>
            </a:endParaRPr>
          </a:p>
        </p:txBody>
      </p:sp>
      <p:cxnSp>
        <p:nvCxnSpPr>
          <p:cNvPr id="54284" name="Straight Connector 43"/>
          <p:cNvCxnSpPr>
            <a:cxnSpLocks noChangeShapeType="1"/>
          </p:cNvCxnSpPr>
          <p:nvPr/>
        </p:nvCxnSpPr>
        <p:spPr bwMode="auto">
          <a:xfrm>
            <a:off x="3245644" y="4086226"/>
            <a:ext cx="0" cy="969169"/>
          </a:xfrm>
          <a:prstGeom prst="line">
            <a:avLst/>
          </a:prstGeom>
          <a:noFill/>
          <a:ln w="19050" algn="ctr">
            <a:solidFill>
              <a:schemeClr val="tx1"/>
            </a:solidFill>
            <a:round/>
            <a:headEnd/>
            <a:tailEnd/>
          </a:ln>
          <a:extLst>
            <a:ext uri="{909E8E84-426E-40DD-AFC4-6F175D3DCCD1}">
              <a14:hiddenFill xmlns:a14="http://schemas.microsoft.com/office/drawing/2010/main">
                <a:noFill/>
              </a14:hiddenFill>
            </a:ext>
          </a:extLst>
        </p:spPr>
      </p:cxnSp>
      <p:cxnSp>
        <p:nvCxnSpPr>
          <p:cNvPr id="54285" name="Straight Connector 44"/>
          <p:cNvCxnSpPr>
            <a:cxnSpLocks noChangeShapeType="1"/>
          </p:cNvCxnSpPr>
          <p:nvPr/>
        </p:nvCxnSpPr>
        <p:spPr bwMode="auto">
          <a:xfrm>
            <a:off x="3526631" y="4092180"/>
            <a:ext cx="0" cy="963215"/>
          </a:xfrm>
          <a:prstGeom prst="line">
            <a:avLst/>
          </a:prstGeom>
          <a:noFill/>
          <a:ln w="19050" algn="ctr">
            <a:solidFill>
              <a:schemeClr val="tx1"/>
            </a:solidFill>
            <a:round/>
            <a:headEnd/>
            <a:tailEnd/>
          </a:ln>
          <a:extLst>
            <a:ext uri="{909E8E84-426E-40DD-AFC4-6F175D3DCCD1}">
              <a14:hiddenFill xmlns:a14="http://schemas.microsoft.com/office/drawing/2010/main">
                <a:noFill/>
              </a14:hiddenFill>
            </a:ext>
          </a:extLst>
        </p:spPr>
      </p:cxnSp>
      <p:cxnSp>
        <p:nvCxnSpPr>
          <p:cNvPr id="54286" name="Straight Connector 45"/>
          <p:cNvCxnSpPr>
            <a:cxnSpLocks noChangeShapeType="1"/>
          </p:cNvCxnSpPr>
          <p:nvPr/>
        </p:nvCxnSpPr>
        <p:spPr bwMode="auto">
          <a:xfrm>
            <a:off x="3814763" y="4092180"/>
            <a:ext cx="0" cy="963215"/>
          </a:xfrm>
          <a:prstGeom prst="line">
            <a:avLst/>
          </a:prstGeom>
          <a:noFill/>
          <a:ln w="19050" algn="ctr">
            <a:solidFill>
              <a:schemeClr val="tx1"/>
            </a:solidFill>
            <a:round/>
            <a:headEnd/>
            <a:tailEnd/>
          </a:ln>
          <a:extLst>
            <a:ext uri="{909E8E84-426E-40DD-AFC4-6F175D3DCCD1}">
              <a14:hiddenFill xmlns:a14="http://schemas.microsoft.com/office/drawing/2010/main">
                <a:noFill/>
              </a14:hiddenFill>
            </a:ext>
          </a:extLst>
        </p:spPr>
      </p:cxnSp>
      <p:sp>
        <p:nvSpPr>
          <p:cNvPr id="54287" name="TextBox 46"/>
          <p:cNvSpPr txBox="1">
            <a:spLocks noChangeArrowheads="1"/>
          </p:cNvSpPr>
          <p:nvPr/>
        </p:nvSpPr>
        <p:spPr bwMode="auto">
          <a:xfrm>
            <a:off x="2988470" y="4055269"/>
            <a:ext cx="403622"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chemeClr val="tx2"/>
              </a:buClr>
              <a:buSzPct val="90000"/>
              <a:buFont typeface="Monotype Sorts" charset="2"/>
              <a:buChar char="n"/>
              <a:defRPr kumimoji="1">
                <a:solidFill>
                  <a:schemeClr val="tx1"/>
                </a:solidFill>
                <a:latin typeface="Helvetica" panose="020B0604020202020204" pitchFamily="34" charset="0"/>
                <a:ea typeface="ＭＳ Ｐゴシック" panose="020B0600070205080204" pitchFamily="34" charset="-128"/>
              </a:defRPr>
            </a:lvl1pPr>
            <a:lvl2pPr marL="742950" indent="-285750">
              <a:spcBef>
                <a:spcPct val="35000"/>
              </a:spcBef>
              <a:buClr>
                <a:schemeClr val="folHlink"/>
              </a:buClr>
              <a:buSzPct val="80000"/>
              <a:buFont typeface="Monotype Sorts" charset="2"/>
              <a:buChar char="l"/>
              <a:defRPr kumimoji="1">
                <a:solidFill>
                  <a:schemeClr val="tx1"/>
                </a:solidFill>
                <a:latin typeface="Helvetica" panose="020B0604020202020204" pitchFamily="34" charset="0"/>
                <a:ea typeface="ＭＳ Ｐゴシック"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ＭＳ Ｐゴシック"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ＭＳ Ｐゴシック"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ＭＳ Ｐゴシック" panose="020B0600070205080204" pitchFamily="34" charset="-128"/>
              </a:defRPr>
            </a:lvl9pPr>
          </a:lstStyle>
          <a:p>
            <a:pPr eaLnBrk="0" fontAlgn="base" hangingPunct="0">
              <a:spcBef>
                <a:spcPct val="0"/>
              </a:spcBef>
              <a:spcAft>
                <a:spcPct val="0"/>
              </a:spcAft>
              <a:buClrTx/>
              <a:buSzTx/>
              <a:buFontTx/>
              <a:buNone/>
            </a:pPr>
            <a:r>
              <a:rPr kumimoji="0" lang="el-GR" altLang="en-US" sz="1500">
                <a:solidFill>
                  <a:srgbClr val="000000"/>
                </a:solidFill>
                <a:latin typeface="Times New Roman" panose="02020603050405020304" pitchFamily="18" charset="0"/>
                <a:cs typeface="Times New Roman" panose="02020603050405020304" pitchFamily="18" charset="0"/>
              </a:rPr>
              <a:t>α</a:t>
            </a:r>
            <a:endParaRPr kumimoji="0" lang="en-US" altLang="en-US" sz="1500">
              <a:solidFill>
                <a:srgbClr val="000000"/>
              </a:solidFill>
              <a:latin typeface="Times New Roman" panose="02020603050405020304" pitchFamily="18" charset="0"/>
              <a:cs typeface="Times New Roman" panose="02020603050405020304" pitchFamily="18" charset="0"/>
            </a:endParaRPr>
          </a:p>
          <a:p>
            <a:pPr eaLnBrk="0" fontAlgn="base" hangingPunct="0">
              <a:spcBef>
                <a:spcPct val="0"/>
              </a:spcBef>
              <a:spcAft>
                <a:spcPct val="0"/>
              </a:spcAft>
              <a:buClrTx/>
              <a:buSzTx/>
              <a:buFontTx/>
              <a:buNone/>
            </a:pPr>
            <a:r>
              <a:rPr kumimoji="0" lang="el-GR" altLang="en-US" sz="1500">
                <a:solidFill>
                  <a:srgbClr val="000000"/>
                </a:solidFill>
                <a:latin typeface="Times New Roman" panose="02020603050405020304" pitchFamily="18" charset="0"/>
                <a:cs typeface="Times New Roman" panose="02020603050405020304" pitchFamily="18" charset="0"/>
              </a:rPr>
              <a:t>α</a:t>
            </a:r>
            <a:endParaRPr kumimoji="0" lang="en-US" altLang="en-US" sz="1500">
              <a:solidFill>
                <a:srgbClr val="000000"/>
              </a:solidFill>
              <a:latin typeface="Times New Roman" panose="02020603050405020304" pitchFamily="18" charset="0"/>
              <a:cs typeface="Times New Roman" panose="02020603050405020304" pitchFamily="18" charset="0"/>
            </a:endParaRPr>
          </a:p>
          <a:p>
            <a:pPr eaLnBrk="0" fontAlgn="base" hangingPunct="0">
              <a:spcBef>
                <a:spcPct val="0"/>
              </a:spcBef>
              <a:spcAft>
                <a:spcPct val="0"/>
              </a:spcAft>
              <a:buClrTx/>
              <a:buSzTx/>
              <a:buFontTx/>
              <a:buNone/>
            </a:pPr>
            <a:r>
              <a:rPr kumimoji="0" lang="el-GR" altLang="en-US" sz="1500">
                <a:solidFill>
                  <a:srgbClr val="000000"/>
                </a:solidFill>
                <a:latin typeface="Times New Roman" panose="02020603050405020304" pitchFamily="18" charset="0"/>
                <a:cs typeface="Times New Roman" panose="02020603050405020304" pitchFamily="18" charset="0"/>
              </a:rPr>
              <a:t>β</a:t>
            </a:r>
            <a:endParaRPr kumimoji="0" lang="en-US" altLang="en-US" sz="1500">
              <a:solidFill>
                <a:srgbClr val="000000"/>
              </a:solidFill>
              <a:latin typeface="Times New Roman" panose="02020603050405020304" pitchFamily="18" charset="0"/>
              <a:cs typeface="Times New Roman" panose="02020603050405020304" pitchFamily="18" charset="0"/>
            </a:endParaRPr>
          </a:p>
          <a:p>
            <a:pPr eaLnBrk="0" fontAlgn="base" hangingPunct="0">
              <a:spcBef>
                <a:spcPct val="0"/>
              </a:spcBef>
              <a:spcAft>
                <a:spcPct val="0"/>
              </a:spcAft>
              <a:buClrTx/>
              <a:buSzTx/>
              <a:buFontTx/>
              <a:buNone/>
            </a:pPr>
            <a:r>
              <a:rPr kumimoji="0" lang="el-GR" altLang="en-US" sz="1500">
                <a:solidFill>
                  <a:srgbClr val="000000"/>
                </a:solidFill>
                <a:latin typeface="Times New Roman" panose="02020603050405020304" pitchFamily="18" charset="0"/>
                <a:cs typeface="Times New Roman" panose="02020603050405020304" pitchFamily="18" charset="0"/>
              </a:rPr>
              <a:t>β</a:t>
            </a:r>
            <a:endParaRPr kumimoji="0" lang="en-US" altLang="en-US" sz="1500">
              <a:solidFill>
                <a:srgbClr val="000000"/>
              </a:solidFill>
              <a:latin typeface="Times New Roman" panose="02020603050405020304" pitchFamily="18" charset="0"/>
              <a:cs typeface="Times New Roman" panose="02020603050405020304" pitchFamily="18" charset="0"/>
            </a:endParaRPr>
          </a:p>
          <a:p>
            <a:pPr eaLnBrk="0" fontAlgn="base" hangingPunct="0">
              <a:spcBef>
                <a:spcPct val="0"/>
              </a:spcBef>
              <a:spcAft>
                <a:spcPct val="0"/>
              </a:spcAft>
              <a:buClrTx/>
              <a:buSzTx/>
              <a:buFontTx/>
              <a:buNone/>
            </a:pPr>
            <a:endParaRPr kumimoji="0" lang="en-US" altLang="en-US" sz="1200">
              <a:solidFill>
                <a:srgbClr val="000000"/>
              </a:solidFill>
              <a:latin typeface="Times New Roman" panose="02020603050405020304" pitchFamily="18" charset="0"/>
              <a:cs typeface="Times New Roman" panose="02020603050405020304" pitchFamily="18" charset="0"/>
            </a:endParaRPr>
          </a:p>
          <a:p>
            <a:pPr eaLnBrk="0" fontAlgn="base" hangingPunct="0">
              <a:spcBef>
                <a:spcPct val="0"/>
              </a:spcBef>
              <a:spcAft>
                <a:spcPct val="0"/>
              </a:spcAft>
              <a:buClrTx/>
              <a:buSzTx/>
              <a:buFontTx/>
              <a:buNone/>
            </a:pPr>
            <a:endParaRPr kumimoji="0" lang="en-US" altLang="en-US" sz="1200">
              <a:solidFill>
                <a:srgbClr val="000000"/>
              </a:solidFill>
              <a:latin typeface="Times New Roman" panose="02020603050405020304" pitchFamily="18" charset="0"/>
              <a:cs typeface="Times New Roman" panose="02020603050405020304" pitchFamily="18" charset="0"/>
            </a:endParaRPr>
          </a:p>
          <a:p>
            <a:pPr eaLnBrk="0" fontAlgn="base" hangingPunct="0">
              <a:spcBef>
                <a:spcPct val="0"/>
              </a:spcBef>
              <a:spcAft>
                <a:spcPct val="0"/>
              </a:spcAft>
              <a:buClrTx/>
              <a:buSzTx/>
              <a:buFontTx/>
              <a:buNone/>
            </a:pPr>
            <a:endParaRPr kumimoji="0" lang="en-US" altLang="en-US" sz="1200">
              <a:solidFill>
                <a:srgbClr val="000000"/>
              </a:solidFill>
              <a:latin typeface="Times New Roman" panose="02020603050405020304" pitchFamily="18" charset="0"/>
              <a:cs typeface="Times New Roman" panose="02020603050405020304" pitchFamily="18" charset="0"/>
            </a:endParaRPr>
          </a:p>
          <a:p>
            <a:pPr eaLnBrk="0" fontAlgn="base" hangingPunct="0">
              <a:spcBef>
                <a:spcPct val="0"/>
              </a:spcBef>
              <a:spcAft>
                <a:spcPct val="0"/>
              </a:spcAft>
              <a:buClrTx/>
              <a:buSzTx/>
              <a:buFontTx/>
              <a:buNone/>
            </a:pPr>
            <a:endParaRPr kumimoji="0" lang="en-US" altLang="en-US" sz="1200">
              <a:solidFill>
                <a:srgbClr val="000000"/>
              </a:solidFill>
              <a:latin typeface="Times New Roman" panose="02020603050405020304" pitchFamily="18" charset="0"/>
              <a:cs typeface="Times New Roman" panose="02020603050405020304" pitchFamily="18" charset="0"/>
            </a:endParaRPr>
          </a:p>
        </p:txBody>
      </p:sp>
      <p:sp>
        <p:nvSpPr>
          <p:cNvPr id="54288" name="TextBox 47"/>
          <p:cNvSpPr txBox="1">
            <a:spLocks noChangeArrowheads="1"/>
          </p:cNvSpPr>
          <p:nvPr/>
        </p:nvSpPr>
        <p:spPr bwMode="auto">
          <a:xfrm>
            <a:off x="3263503" y="4054079"/>
            <a:ext cx="403622"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chemeClr val="tx2"/>
              </a:buClr>
              <a:buSzPct val="90000"/>
              <a:buFont typeface="Monotype Sorts" charset="2"/>
              <a:buChar char="n"/>
              <a:defRPr kumimoji="1">
                <a:solidFill>
                  <a:schemeClr val="tx1"/>
                </a:solidFill>
                <a:latin typeface="Helvetica" panose="020B0604020202020204" pitchFamily="34" charset="0"/>
                <a:ea typeface="ＭＳ Ｐゴシック" panose="020B0600070205080204" pitchFamily="34" charset="-128"/>
              </a:defRPr>
            </a:lvl1pPr>
            <a:lvl2pPr marL="742950" indent="-285750">
              <a:spcBef>
                <a:spcPct val="35000"/>
              </a:spcBef>
              <a:buClr>
                <a:schemeClr val="folHlink"/>
              </a:buClr>
              <a:buSzPct val="80000"/>
              <a:buFont typeface="Monotype Sorts" charset="2"/>
              <a:buChar char="l"/>
              <a:defRPr kumimoji="1">
                <a:solidFill>
                  <a:schemeClr val="tx1"/>
                </a:solidFill>
                <a:latin typeface="Helvetica" panose="020B0604020202020204" pitchFamily="34" charset="0"/>
                <a:ea typeface="ＭＳ Ｐゴシック"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ＭＳ Ｐゴシック"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ＭＳ Ｐゴシック"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ＭＳ Ｐゴシック" panose="020B0600070205080204" pitchFamily="34" charset="-128"/>
              </a:defRPr>
            </a:lvl9pPr>
          </a:lstStyle>
          <a:p>
            <a:pPr eaLnBrk="0" fontAlgn="base" hangingPunct="0">
              <a:spcBef>
                <a:spcPct val="0"/>
              </a:spcBef>
              <a:spcAft>
                <a:spcPct val="0"/>
              </a:spcAft>
              <a:buClrTx/>
              <a:buSzTx/>
              <a:buFontTx/>
              <a:buNone/>
            </a:pPr>
            <a:r>
              <a:rPr kumimoji="0" lang="en-US" altLang="en-US" sz="1500" dirty="0">
                <a:solidFill>
                  <a:srgbClr val="000000"/>
                </a:solidFill>
                <a:latin typeface="Times New Roman" panose="02020603050405020304" pitchFamily="18" charset="0"/>
                <a:cs typeface="Times New Roman" panose="02020603050405020304" pitchFamily="18" charset="0"/>
              </a:rPr>
              <a:t>1</a:t>
            </a:r>
          </a:p>
          <a:p>
            <a:pPr eaLnBrk="0" fontAlgn="base" hangingPunct="0">
              <a:spcBef>
                <a:spcPct val="0"/>
              </a:spcBef>
              <a:spcAft>
                <a:spcPct val="0"/>
              </a:spcAft>
              <a:buClrTx/>
              <a:buSzTx/>
              <a:buFontTx/>
              <a:buNone/>
            </a:pPr>
            <a:r>
              <a:rPr kumimoji="0" lang="en-US" altLang="en-US" sz="1500" dirty="0">
                <a:solidFill>
                  <a:srgbClr val="000000"/>
                </a:solidFill>
                <a:latin typeface="Times New Roman" panose="02020603050405020304" pitchFamily="18" charset="0"/>
                <a:cs typeface="Times New Roman" panose="02020603050405020304" pitchFamily="18" charset="0"/>
              </a:rPr>
              <a:t>1</a:t>
            </a:r>
          </a:p>
          <a:p>
            <a:pPr eaLnBrk="0" fontAlgn="base" hangingPunct="0">
              <a:spcBef>
                <a:spcPct val="0"/>
              </a:spcBef>
              <a:spcAft>
                <a:spcPct val="0"/>
              </a:spcAft>
              <a:buClrTx/>
              <a:buSzTx/>
              <a:buFontTx/>
              <a:buNone/>
            </a:pPr>
            <a:r>
              <a:rPr kumimoji="0" lang="en-US" altLang="en-US" sz="1500" dirty="0">
                <a:solidFill>
                  <a:srgbClr val="000000"/>
                </a:solidFill>
                <a:latin typeface="Times New Roman" panose="02020603050405020304" pitchFamily="18" charset="0"/>
                <a:cs typeface="Times New Roman" panose="02020603050405020304" pitchFamily="18" charset="0"/>
              </a:rPr>
              <a:t>2</a:t>
            </a:r>
          </a:p>
          <a:p>
            <a:pPr eaLnBrk="0" fontAlgn="base" hangingPunct="0">
              <a:spcBef>
                <a:spcPct val="0"/>
              </a:spcBef>
              <a:spcAft>
                <a:spcPct val="0"/>
              </a:spcAft>
              <a:buClrTx/>
              <a:buSzTx/>
              <a:buFontTx/>
              <a:buNone/>
            </a:pPr>
            <a:r>
              <a:rPr kumimoji="0" lang="en-US" altLang="en-US" sz="1500" dirty="0">
                <a:solidFill>
                  <a:srgbClr val="000000"/>
                </a:solidFill>
                <a:latin typeface="Times New Roman" panose="02020603050405020304" pitchFamily="18" charset="0"/>
                <a:cs typeface="Times New Roman" panose="02020603050405020304" pitchFamily="18" charset="0"/>
              </a:rPr>
              <a:t>2</a:t>
            </a:r>
          </a:p>
          <a:p>
            <a:pPr eaLnBrk="0" fontAlgn="base" hangingPunct="0">
              <a:spcBef>
                <a:spcPct val="0"/>
              </a:spcBef>
              <a:spcAft>
                <a:spcPct val="0"/>
              </a:spcAft>
              <a:buClrTx/>
              <a:buSzTx/>
              <a:buFontTx/>
              <a:buNone/>
            </a:pPr>
            <a:endParaRPr kumimoji="0" lang="en-US" altLang="en-US" sz="1200" dirty="0">
              <a:solidFill>
                <a:srgbClr val="000000"/>
              </a:solidFill>
              <a:latin typeface="Times New Roman" panose="02020603050405020304" pitchFamily="18" charset="0"/>
              <a:cs typeface="Times New Roman" panose="02020603050405020304" pitchFamily="18" charset="0"/>
            </a:endParaRPr>
          </a:p>
          <a:p>
            <a:pPr eaLnBrk="0" fontAlgn="base" hangingPunct="0">
              <a:spcBef>
                <a:spcPct val="0"/>
              </a:spcBef>
              <a:spcAft>
                <a:spcPct val="0"/>
              </a:spcAft>
              <a:buClrTx/>
              <a:buSzTx/>
              <a:buFontTx/>
              <a:buNone/>
            </a:pPr>
            <a:endParaRPr kumimoji="0" lang="en-US" altLang="en-US" sz="1200" dirty="0">
              <a:solidFill>
                <a:srgbClr val="000000"/>
              </a:solidFill>
              <a:latin typeface="Times New Roman" panose="02020603050405020304" pitchFamily="18" charset="0"/>
              <a:cs typeface="Times New Roman" panose="02020603050405020304" pitchFamily="18" charset="0"/>
            </a:endParaRPr>
          </a:p>
          <a:p>
            <a:pPr eaLnBrk="0" fontAlgn="base" hangingPunct="0">
              <a:spcBef>
                <a:spcPct val="0"/>
              </a:spcBef>
              <a:spcAft>
                <a:spcPct val="0"/>
              </a:spcAft>
              <a:buClrTx/>
              <a:buSzTx/>
              <a:buFontTx/>
              <a:buNone/>
            </a:pPr>
            <a:endParaRPr kumimoji="0" lang="en-US" altLang="en-US" sz="1200" dirty="0">
              <a:solidFill>
                <a:srgbClr val="000000"/>
              </a:solidFill>
              <a:latin typeface="Times New Roman" panose="02020603050405020304" pitchFamily="18" charset="0"/>
              <a:cs typeface="Times New Roman" panose="02020603050405020304" pitchFamily="18" charset="0"/>
            </a:endParaRPr>
          </a:p>
          <a:p>
            <a:pPr eaLnBrk="0" fontAlgn="base" hangingPunct="0">
              <a:spcBef>
                <a:spcPct val="0"/>
              </a:spcBef>
              <a:spcAft>
                <a:spcPct val="0"/>
              </a:spcAft>
              <a:buClrTx/>
              <a:buSzTx/>
              <a:buFontTx/>
              <a:buNone/>
            </a:pPr>
            <a:endParaRPr kumimoji="0" lang="en-US" altLang="en-US" sz="1200" dirty="0">
              <a:solidFill>
                <a:srgbClr val="000000"/>
              </a:solidFill>
              <a:latin typeface="Times New Roman" panose="02020603050405020304" pitchFamily="18" charset="0"/>
              <a:cs typeface="Times New Roman" panose="02020603050405020304" pitchFamily="18" charset="0"/>
            </a:endParaRPr>
          </a:p>
        </p:txBody>
      </p:sp>
      <p:sp>
        <p:nvSpPr>
          <p:cNvPr id="54289" name="TextBox 48"/>
          <p:cNvSpPr txBox="1">
            <a:spLocks noChangeArrowheads="1"/>
          </p:cNvSpPr>
          <p:nvPr/>
        </p:nvSpPr>
        <p:spPr bwMode="auto">
          <a:xfrm>
            <a:off x="3545683" y="4060032"/>
            <a:ext cx="403622"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chemeClr val="tx2"/>
              </a:buClr>
              <a:buSzPct val="90000"/>
              <a:buFont typeface="Monotype Sorts" charset="2"/>
              <a:buChar char="n"/>
              <a:defRPr kumimoji="1">
                <a:solidFill>
                  <a:schemeClr val="tx1"/>
                </a:solidFill>
                <a:latin typeface="Helvetica" panose="020B0604020202020204" pitchFamily="34" charset="0"/>
                <a:ea typeface="ＭＳ Ｐゴシック" panose="020B0600070205080204" pitchFamily="34" charset="-128"/>
              </a:defRPr>
            </a:lvl1pPr>
            <a:lvl2pPr marL="742950" indent="-285750">
              <a:spcBef>
                <a:spcPct val="35000"/>
              </a:spcBef>
              <a:buClr>
                <a:schemeClr val="folHlink"/>
              </a:buClr>
              <a:buSzPct val="80000"/>
              <a:buFont typeface="Monotype Sorts" charset="2"/>
              <a:buChar char="l"/>
              <a:defRPr kumimoji="1">
                <a:solidFill>
                  <a:schemeClr val="tx1"/>
                </a:solidFill>
                <a:latin typeface="Helvetica" panose="020B0604020202020204" pitchFamily="34" charset="0"/>
                <a:ea typeface="ＭＳ Ｐゴシック"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ＭＳ Ｐゴシック"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ＭＳ Ｐゴシック"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ＭＳ Ｐゴシック" panose="020B0600070205080204" pitchFamily="34" charset="-128"/>
              </a:defRPr>
            </a:lvl9pPr>
          </a:lstStyle>
          <a:p>
            <a:pPr eaLnBrk="0" fontAlgn="base" hangingPunct="0">
              <a:spcBef>
                <a:spcPct val="0"/>
              </a:spcBef>
              <a:spcAft>
                <a:spcPct val="0"/>
              </a:spcAft>
              <a:buClrTx/>
              <a:buSzTx/>
              <a:buFontTx/>
              <a:buNone/>
            </a:pPr>
            <a:r>
              <a:rPr kumimoji="0" lang="el-GR" altLang="en-US" sz="1500">
                <a:solidFill>
                  <a:srgbClr val="000000"/>
                </a:solidFill>
                <a:latin typeface="Times New Roman" panose="02020603050405020304" pitchFamily="18" charset="0"/>
                <a:cs typeface="Times New Roman" panose="02020603050405020304" pitchFamily="18" charset="0"/>
              </a:rPr>
              <a:t>α</a:t>
            </a:r>
            <a:endParaRPr kumimoji="0" lang="en-US" altLang="en-US" sz="1500">
              <a:solidFill>
                <a:srgbClr val="000000"/>
              </a:solidFill>
              <a:latin typeface="Times New Roman" panose="02020603050405020304" pitchFamily="18" charset="0"/>
              <a:cs typeface="Times New Roman" panose="02020603050405020304" pitchFamily="18" charset="0"/>
            </a:endParaRPr>
          </a:p>
          <a:p>
            <a:pPr eaLnBrk="0" fontAlgn="base" hangingPunct="0">
              <a:spcBef>
                <a:spcPct val="0"/>
              </a:spcBef>
              <a:spcAft>
                <a:spcPct val="0"/>
              </a:spcAft>
              <a:buClrTx/>
              <a:buSzTx/>
              <a:buFontTx/>
              <a:buNone/>
            </a:pPr>
            <a:r>
              <a:rPr kumimoji="0" lang="el-GR" altLang="en-US" sz="1500">
                <a:solidFill>
                  <a:srgbClr val="000000"/>
                </a:solidFill>
                <a:latin typeface="Times New Roman" panose="02020603050405020304" pitchFamily="18" charset="0"/>
                <a:cs typeface="Times New Roman" panose="02020603050405020304" pitchFamily="18" charset="0"/>
              </a:rPr>
              <a:t>β</a:t>
            </a:r>
            <a:endParaRPr kumimoji="0" lang="en-US" altLang="en-US" sz="1500">
              <a:solidFill>
                <a:srgbClr val="000000"/>
              </a:solidFill>
              <a:latin typeface="Times New Roman" panose="02020603050405020304" pitchFamily="18" charset="0"/>
              <a:cs typeface="Times New Roman" panose="02020603050405020304" pitchFamily="18" charset="0"/>
            </a:endParaRPr>
          </a:p>
          <a:p>
            <a:pPr eaLnBrk="0" fontAlgn="base" hangingPunct="0">
              <a:spcBef>
                <a:spcPct val="0"/>
              </a:spcBef>
              <a:spcAft>
                <a:spcPct val="0"/>
              </a:spcAft>
              <a:buClrTx/>
              <a:buSzTx/>
              <a:buFontTx/>
              <a:buNone/>
            </a:pPr>
            <a:r>
              <a:rPr kumimoji="0" lang="el-GR" altLang="en-US" sz="1500">
                <a:solidFill>
                  <a:srgbClr val="000000"/>
                </a:solidFill>
                <a:latin typeface="Times New Roman" panose="02020603050405020304" pitchFamily="18" charset="0"/>
                <a:cs typeface="Times New Roman" panose="02020603050405020304" pitchFamily="18" charset="0"/>
              </a:rPr>
              <a:t>α</a:t>
            </a:r>
            <a:endParaRPr kumimoji="0" lang="en-US" altLang="en-US" sz="1500">
              <a:solidFill>
                <a:srgbClr val="000000"/>
              </a:solidFill>
              <a:latin typeface="Times New Roman" panose="02020603050405020304" pitchFamily="18" charset="0"/>
              <a:cs typeface="Times New Roman" panose="02020603050405020304" pitchFamily="18" charset="0"/>
            </a:endParaRPr>
          </a:p>
          <a:p>
            <a:pPr eaLnBrk="0" fontAlgn="base" hangingPunct="0">
              <a:spcBef>
                <a:spcPct val="0"/>
              </a:spcBef>
              <a:spcAft>
                <a:spcPct val="0"/>
              </a:spcAft>
              <a:buClrTx/>
              <a:buSzTx/>
              <a:buFontTx/>
              <a:buNone/>
            </a:pPr>
            <a:r>
              <a:rPr kumimoji="0" lang="el-GR" altLang="en-US" sz="1500">
                <a:solidFill>
                  <a:srgbClr val="000000"/>
                </a:solidFill>
                <a:latin typeface="Times New Roman" panose="02020603050405020304" pitchFamily="18" charset="0"/>
                <a:cs typeface="Times New Roman" panose="02020603050405020304" pitchFamily="18" charset="0"/>
              </a:rPr>
              <a:t>β</a:t>
            </a:r>
            <a:endParaRPr kumimoji="0" lang="en-US" altLang="en-US" sz="1500">
              <a:solidFill>
                <a:srgbClr val="000000"/>
              </a:solidFill>
              <a:latin typeface="Times New Roman" panose="02020603050405020304" pitchFamily="18" charset="0"/>
              <a:cs typeface="Times New Roman" panose="02020603050405020304" pitchFamily="18" charset="0"/>
            </a:endParaRPr>
          </a:p>
          <a:p>
            <a:pPr eaLnBrk="0" fontAlgn="base" hangingPunct="0">
              <a:spcBef>
                <a:spcPct val="0"/>
              </a:spcBef>
              <a:spcAft>
                <a:spcPct val="0"/>
              </a:spcAft>
              <a:buClrTx/>
              <a:buSzTx/>
              <a:buFontTx/>
              <a:buNone/>
            </a:pPr>
            <a:endParaRPr kumimoji="0" lang="en-US" altLang="en-US" sz="1200">
              <a:solidFill>
                <a:srgbClr val="000000"/>
              </a:solidFill>
              <a:latin typeface="Times New Roman" panose="02020603050405020304" pitchFamily="18" charset="0"/>
              <a:cs typeface="Times New Roman" panose="02020603050405020304" pitchFamily="18" charset="0"/>
            </a:endParaRPr>
          </a:p>
          <a:p>
            <a:pPr eaLnBrk="0" fontAlgn="base" hangingPunct="0">
              <a:spcBef>
                <a:spcPct val="0"/>
              </a:spcBef>
              <a:spcAft>
                <a:spcPct val="0"/>
              </a:spcAft>
              <a:buClrTx/>
              <a:buSzTx/>
              <a:buFontTx/>
              <a:buNone/>
            </a:pPr>
            <a:endParaRPr kumimoji="0" lang="en-US" altLang="en-US" sz="1200">
              <a:solidFill>
                <a:srgbClr val="000000"/>
              </a:solidFill>
              <a:latin typeface="Times New Roman" panose="02020603050405020304" pitchFamily="18" charset="0"/>
              <a:cs typeface="Times New Roman" panose="02020603050405020304" pitchFamily="18" charset="0"/>
            </a:endParaRPr>
          </a:p>
        </p:txBody>
      </p:sp>
      <p:sp>
        <p:nvSpPr>
          <p:cNvPr id="54290" name="TextBox 49"/>
          <p:cNvSpPr txBox="1">
            <a:spLocks noChangeArrowheads="1"/>
          </p:cNvSpPr>
          <p:nvPr/>
        </p:nvSpPr>
        <p:spPr bwMode="auto">
          <a:xfrm>
            <a:off x="3832622" y="4052888"/>
            <a:ext cx="403622"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chemeClr val="tx2"/>
              </a:buClr>
              <a:buSzPct val="90000"/>
              <a:buFont typeface="Monotype Sorts" charset="2"/>
              <a:buChar char="n"/>
              <a:defRPr kumimoji="1">
                <a:solidFill>
                  <a:schemeClr val="tx1"/>
                </a:solidFill>
                <a:latin typeface="Helvetica" panose="020B0604020202020204" pitchFamily="34" charset="0"/>
                <a:ea typeface="ＭＳ Ｐゴシック" panose="020B0600070205080204" pitchFamily="34" charset="-128"/>
              </a:defRPr>
            </a:lvl1pPr>
            <a:lvl2pPr marL="742950" indent="-285750">
              <a:spcBef>
                <a:spcPct val="35000"/>
              </a:spcBef>
              <a:buClr>
                <a:schemeClr val="folHlink"/>
              </a:buClr>
              <a:buSzPct val="80000"/>
              <a:buFont typeface="Monotype Sorts" charset="2"/>
              <a:buChar char="l"/>
              <a:defRPr kumimoji="1">
                <a:solidFill>
                  <a:schemeClr val="tx1"/>
                </a:solidFill>
                <a:latin typeface="Helvetica" panose="020B0604020202020204" pitchFamily="34" charset="0"/>
                <a:ea typeface="ＭＳ Ｐゴシック"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ＭＳ Ｐゴシック"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ＭＳ Ｐゴシック"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ＭＳ Ｐゴシック" panose="020B0600070205080204" pitchFamily="34" charset="-128"/>
              </a:defRPr>
            </a:lvl9pPr>
          </a:lstStyle>
          <a:p>
            <a:pPr eaLnBrk="0" fontAlgn="base" hangingPunct="0">
              <a:spcBef>
                <a:spcPct val="0"/>
              </a:spcBef>
              <a:spcAft>
                <a:spcPct val="0"/>
              </a:spcAft>
              <a:buClrTx/>
              <a:buSzTx/>
              <a:buFontTx/>
              <a:buNone/>
            </a:pPr>
            <a:r>
              <a:rPr kumimoji="0" lang="en-US" altLang="en-US" sz="1500">
                <a:solidFill>
                  <a:srgbClr val="000000"/>
                </a:solidFill>
                <a:latin typeface="Times New Roman" panose="02020603050405020304" pitchFamily="18" charset="0"/>
                <a:cs typeface="Times New Roman" panose="02020603050405020304" pitchFamily="18" charset="0"/>
              </a:rPr>
              <a:t>1</a:t>
            </a:r>
          </a:p>
          <a:p>
            <a:pPr eaLnBrk="0" fontAlgn="base" hangingPunct="0">
              <a:spcBef>
                <a:spcPct val="0"/>
              </a:spcBef>
              <a:spcAft>
                <a:spcPct val="0"/>
              </a:spcAft>
              <a:buClrTx/>
              <a:buSzTx/>
              <a:buFontTx/>
              <a:buNone/>
            </a:pPr>
            <a:r>
              <a:rPr kumimoji="0" lang="en-US" altLang="en-US" sz="1500">
                <a:solidFill>
                  <a:srgbClr val="000000"/>
                </a:solidFill>
                <a:latin typeface="Times New Roman" panose="02020603050405020304" pitchFamily="18" charset="0"/>
                <a:cs typeface="Times New Roman" panose="02020603050405020304" pitchFamily="18" charset="0"/>
              </a:rPr>
              <a:t>2</a:t>
            </a:r>
          </a:p>
          <a:p>
            <a:pPr eaLnBrk="0" fontAlgn="base" hangingPunct="0">
              <a:spcBef>
                <a:spcPct val="0"/>
              </a:spcBef>
              <a:spcAft>
                <a:spcPct val="0"/>
              </a:spcAft>
              <a:buClrTx/>
              <a:buSzTx/>
              <a:buFontTx/>
              <a:buNone/>
            </a:pPr>
            <a:r>
              <a:rPr kumimoji="0" lang="en-US" altLang="en-US" sz="1500">
                <a:solidFill>
                  <a:srgbClr val="000000"/>
                </a:solidFill>
                <a:latin typeface="Times New Roman" panose="02020603050405020304" pitchFamily="18" charset="0"/>
                <a:cs typeface="Times New Roman" panose="02020603050405020304" pitchFamily="18" charset="0"/>
              </a:rPr>
              <a:t>1</a:t>
            </a:r>
          </a:p>
          <a:p>
            <a:pPr eaLnBrk="0" fontAlgn="base" hangingPunct="0">
              <a:spcBef>
                <a:spcPct val="0"/>
              </a:spcBef>
              <a:spcAft>
                <a:spcPct val="0"/>
              </a:spcAft>
              <a:buClrTx/>
              <a:buSzTx/>
              <a:buFontTx/>
              <a:buNone/>
            </a:pPr>
            <a:r>
              <a:rPr kumimoji="0" lang="en-US" altLang="en-US" sz="1500">
                <a:solidFill>
                  <a:srgbClr val="000000"/>
                </a:solidFill>
                <a:latin typeface="Times New Roman" panose="02020603050405020304" pitchFamily="18" charset="0"/>
                <a:cs typeface="Times New Roman" panose="02020603050405020304" pitchFamily="18" charset="0"/>
              </a:rPr>
              <a:t>2</a:t>
            </a:r>
          </a:p>
          <a:p>
            <a:pPr eaLnBrk="0" fontAlgn="base" hangingPunct="0">
              <a:spcBef>
                <a:spcPct val="0"/>
              </a:spcBef>
              <a:spcAft>
                <a:spcPct val="0"/>
              </a:spcAft>
              <a:buClrTx/>
              <a:buSzTx/>
              <a:buFontTx/>
              <a:buNone/>
            </a:pPr>
            <a:endParaRPr kumimoji="0" lang="en-US" altLang="en-US" sz="1200">
              <a:solidFill>
                <a:srgbClr val="000000"/>
              </a:solidFill>
              <a:latin typeface="Times New Roman" panose="02020603050405020304" pitchFamily="18" charset="0"/>
              <a:cs typeface="Times New Roman" panose="02020603050405020304" pitchFamily="18" charset="0"/>
            </a:endParaRPr>
          </a:p>
          <a:p>
            <a:pPr eaLnBrk="0" fontAlgn="base" hangingPunct="0">
              <a:spcBef>
                <a:spcPct val="0"/>
              </a:spcBef>
              <a:spcAft>
                <a:spcPct val="0"/>
              </a:spcAft>
              <a:buClrTx/>
              <a:buSzTx/>
              <a:buFontTx/>
              <a:buNone/>
            </a:pPr>
            <a:endParaRPr kumimoji="0" lang="en-US" altLang="en-US" sz="1200">
              <a:solidFill>
                <a:srgbClr val="000000"/>
              </a:solidFill>
              <a:latin typeface="Times New Roman" panose="02020603050405020304" pitchFamily="18" charset="0"/>
              <a:cs typeface="Times New Roman" panose="02020603050405020304" pitchFamily="18" charset="0"/>
            </a:endParaRPr>
          </a:p>
          <a:p>
            <a:pPr eaLnBrk="0" fontAlgn="base" hangingPunct="0">
              <a:spcBef>
                <a:spcPct val="0"/>
              </a:spcBef>
              <a:spcAft>
                <a:spcPct val="0"/>
              </a:spcAft>
              <a:buClrTx/>
              <a:buSzTx/>
              <a:buFontTx/>
              <a:buNone/>
            </a:pPr>
            <a:endParaRPr kumimoji="0" lang="en-US" altLang="en-US" sz="1200">
              <a:solidFill>
                <a:srgbClr val="000000"/>
              </a:solidFill>
              <a:latin typeface="Times New Roman" panose="02020603050405020304" pitchFamily="18" charset="0"/>
              <a:cs typeface="Times New Roman" panose="02020603050405020304" pitchFamily="18" charset="0"/>
            </a:endParaRPr>
          </a:p>
          <a:p>
            <a:pPr eaLnBrk="0" fontAlgn="base" hangingPunct="0">
              <a:spcBef>
                <a:spcPct val="0"/>
              </a:spcBef>
              <a:spcAft>
                <a:spcPct val="0"/>
              </a:spcAft>
              <a:buClrTx/>
              <a:buSzTx/>
              <a:buFontTx/>
              <a:buNone/>
            </a:pPr>
            <a:endParaRPr kumimoji="0" lang="en-US" altLang="en-US" sz="1200">
              <a:solidFill>
                <a:srgbClr val="000000"/>
              </a:solidFill>
              <a:latin typeface="Times New Roman" panose="02020603050405020304" pitchFamily="18" charset="0"/>
              <a:cs typeface="Times New Roman" panose="02020603050405020304" pitchFamily="18" charset="0"/>
            </a:endParaRPr>
          </a:p>
        </p:txBody>
      </p:sp>
      <p:sp>
        <p:nvSpPr>
          <p:cNvPr id="54291" name="Rectangle 1"/>
          <p:cNvSpPr>
            <a:spLocks noChangeArrowheads="1"/>
          </p:cNvSpPr>
          <p:nvPr/>
        </p:nvSpPr>
        <p:spPr bwMode="auto">
          <a:xfrm>
            <a:off x="2969419" y="3877867"/>
            <a:ext cx="1115616" cy="182165"/>
          </a:xfrm>
          <a:prstGeom prst="rect">
            <a:avLst/>
          </a:prstGeom>
          <a:solidFill>
            <a:schemeClr val="bg1"/>
          </a:solidFill>
          <a:ln w="28575" algn="ctr">
            <a:solidFill>
              <a:schemeClr val="tx1"/>
            </a:solidFill>
            <a:round/>
            <a:headEnd/>
            <a:tailEnd/>
          </a:ln>
        </p:spPr>
        <p:txBody>
          <a:bodyPr wrap="none"/>
          <a:lstStyle>
            <a:lvl1pPr>
              <a:spcBef>
                <a:spcPct val="35000"/>
              </a:spcBef>
              <a:buClr>
                <a:schemeClr val="tx2"/>
              </a:buClr>
              <a:buSzPct val="90000"/>
              <a:buFont typeface="Monotype Sorts" charset="2"/>
              <a:buChar char="n"/>
              <a:defRPr kumimoji="1">
                <a:solidFill>
                  <a:schemeClr val="tx1"/>
                </a:solidFill>
                <a:latin typeface="Helvetica" panose="020B0604020202020204" pitchFamily="34" charset="0"/>
                <a:ea typeface="ＭＳ Ｐゴシック" panose="020B0600070205080204" pitchFamily="34" charset="-128"/>
              </a:defRPr>
            </a:lvl1pPr>
            <a:lvl2pPr marL="742950" indent="-285750">
              <a:spcBef>
                <a:spcPct val="35000"/>
              </a:spcBef>
              <a:buClr>
                <a:schemeClr val="folHlink"/>
              </a:buClr>
              <a:buSzPct val="80000"/>
              <a:buFont typeface="Monotype Sorts" charset="2"/>
              <a:buChar char="l"/>
              <a:defRPr kumimoji="1">
                <a:solidFill>
                  <a:schemeClr val="tx1"/>
                </a:solidFill>
                <a:latin typeface="Helvetica" panose="020B0604020202020204" pitchFamily="34" charset="0"/>
                <a:ea typeface="ＭＳ Ｐゴシック"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ＭＳ Ｐゴシック"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ＭＳ Ｐゴシック"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ＭＳ Ｐゴシック" panose="020B0600070205080204" pitchFamily="34" charset="-128"/>
              </a:defRPr>
            </a:lvl9pPr>
          </a:lstStyle>
          <a:p>
            <a:pPr eaLnBrk="0" fontAlgn="base" hangingPunct="0">
              <a:spcBef>
                <a:spcPct val="0"/>
              </a:spcBef>
              <a:spcAft>
                <a:spcPct val="0"/>
              </a:spcAft>
              <a:buClrTx/>
              <a:buSzTx/>
              <a:buFontTx/>
              <a:buNone/>
            </a:pPr>
            <a:endParaRPr kumimoji="0" lang="en-US" altLang="en-US" sz="1200">
              <a:solidFill>
                <a:srgbClr val="000000"/>
              </a:solidFill>
            </a:endParaRPr>
          </a:p>
        </p:txBody>
      </p:sp>
      <p:sp>
        <p:nvSpPr>
          <p:cNvPr id="54292" name="TextBox 50"/>
          <p:cNvSpPr txBox="1">
            <a:spLocks noChangeArrowheads="1"/>
          </p:cNvSpPr>
          <p:nvPr/>
        </p:nvSpPr>
        <p:spPr bwMode="auto">
          <a:xfrm>
            <a:off x="2969419" y="3806668"/>
            <a:ext cx="1371600"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chemeClr val="tx2"/>
              </a:buClr>
              <a:buSzPct val="90000"/>
              <a:buFont typeface="Monotype Sorts" charset="2"/>
              <a:buChar char="n"/>
              <a:defRPr kumimoji="1">
                <a:solidFill>
                  <a:schemeClr val="tx1"/>
                </a:solidFill>
                <a:latin typeface="Helvetica" panose="020B0604020202020204" pitchFamily="34" charset="0"/>
                <a:ea typeface="ＭＳ Ｐゴシック" panose="020B0600070205080204" pitchFamily="34" charset="-128"/>
              </a:defRPr>
            </a:lvl1pPr>
            <a:lvl2pPr marL="742950" indent="-285750">
              <a:spcBef>
                <a:spcPct val="35000"/>
              </a:spcBef>
              <a:buClr>
                <a:schemeClr val="folHlink"/>
              </a:buClr>
              <a:buSzPct val="80000"/>
              <a:buFont typeface="Monotype Sorts" charset="2"/>
              <a:buChar char="l"/>
              <a:defRPr kumimoji="1">
                <a:solidFill>
                  <a:schemeClr val="tx1"/>
                </a:solidFill>
                <a:latin typeface="Helvetica" panose="020B0604020202020204" pitchFamily="34" charset="0"/>
                <a:ea typeface="ＭＳ Ｐゴシック"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ＭＳ Ｐゴシック"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ＭＳ Ｐゴシック"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ＭＳ Ｐゴシック" panose="020B0600070205080204" pitchFamily="34" charset="-128"/>
              </a:defRPr>
            </a:lvl9pPr>
          </a:lstStyle>
          <a:p>
            <a:pPr eaLnBrk="0" fontAlgn="base" hangingPunct="0">
              <a:spcBef>
                <a:spcPct val="0"/>
              </a:spcBef>
              <a:spcAft>
                <a:spcPct val="0"/>
              </a:spcAft>
              <a:buClrTx/>
              <a:buSzTx/>
              <a:buFontTx/>
              <a:buNone/>
            </a:pPr>
            <a:r>
              <a:rPr kumimoji="0" lang="en-US" altLang="en-US" sz="1350" i="1" dirty="0" err="1">
                <a:solidFill>
                  <a:srgbClr val="000000"/>
                </a:solidFill>
                <a:latin typeface="Times New Roman" panose="02020603050405020304" pitchFamily="18" charset="0"/>
                <a:cs typeface="Times New Roman" panose="02020603050405020304" pitchFamily="18" charset="0"/>
              </a:rPr>
              <a:t>r.A</a:t>
            </a:r>
            <a:r>
              <a:rPr kumimoji="0" lang="en-US" altLang="en-US" sz="1350" i="1" dirty="0">
                <a:solidFill>
                  <a:srgbClr val="000000"/>
                </a:solidFill>
                <a:latin typeface="Times New Roman" panose="02020603050405020304" pitchFamily="18" charset="0"/>
                <a:cs typeface="Times New Roman" panose="02020603050405020304" pitchFamily="18" charset="0"/>
              </a:rPr>
              <a:t>  </a:t>
            </a:r>
            <a:r>
              <a:rPr kumimoji="0" lang="en-US" altLang="en-US" sz="1350" i="1" dirty="0" err="1">
                <a:solidFill>
                  <a:srgbClr val="000000"/>
                </a:solidFill>
                <a:latin typeface="Times New Roman" panose="02020603050405020304" pitchFamily="18" charset="0"/>
                <a:cs typeface="Times New Roman" panose="02020603050405020304" pitchFamily="18" charset="0"/>
              </a:rPr>
              <a:t>r.B</a:t>
            </a:r>
            <a:r>
              <a:rPr kumimoji="0" lang="en-US" altLang="en-US" sz="1350" i="1" dirty="0">
                <a:solidFill>
                  <a:srgbClr val="000000"/>
                </a:solidFill>
                <a:latin typeface="Times New Roman" panose="02020603050405020304" pitchFamily="18" charset="0"/>
                <a:cs typeface="Times New Roman" panose="02020603050405020304" pitchFamily="18" charset="0"/>
              </a:rPr>
              <a:t> </a:t>
            </a:r>
            <a:r>
              <a:rPr kumimoji="0" lang="en-US" altLang="en-US" sz="825" i="1" dirty="0">
                <a:solidFill>
                  <a:srgbClr val="000000"/>
                </a:solidFill>
                <a:latin typeface="Times New Roman" panose="02020603050405020304" pitchFamily="18" charset="0"/>
                <a:cs typeface="Times New Roman" panose="02020603050405020304" pitchFamily="18" charset="0"/>
              </a:rPr>
              <a:t> </a:t>
            </a:r>
            <a:r>
              <a:rPr kumimoji="0" lang="en-US" altLang="en-US" sz="1350" i="1" dirty="0" err="1">
                <a:solidFill>
                  <a:srgbClr val="000000"/>
                </a:solidFill>
                <a:latin typeface="Times New Roman" panose="02020603050405020304" pitchFamily="18" charset="0"/>
                <a:cs typeface="Times New Roman" panose="02020603050405020304" pitchFamily="18" charset="0"/>
              </a:rPr>
              <a:t>s.A</a:t>
            </a:r>
            <a:r>
              <a:rPr kumimoji="0" lang="en-US" altLang="en-US" sz="1350" i="1" dirty="0">
                <a:solidFill>
                  <a:srgbClr val="000000"/>
                </a:solidFill>
                <a:latin typeface="Times New Roman" panose="02020603050405020304" pitchFamily="18" charset="0"/>
                <a:cs typeface="Times New Roman" panose="02020603050405020304" pitchFamily="18" charset="0"/>
              </a:rPr>
              <a:t>  </a:t>
            </a:r>
            <a:r>
              <a:rPr kumimoji="0" lang="en-US" altLang="en-US" sz="1350" i="1" dirty="0" err="1">
                <a:solidFill>
                  <a:srgbClr val="000000"/>
                </a:solidFill>
                <a:latin typeface="Times New Roman" panose="02020603050405020304" pitchFamily="18" charset="0"/>
                <a:cs typeface="Times New Roman" panose="02020603050405020304" pitchFamily="18" charset="0"/>
              </a:rPr>
              <a:t>s.B</a:t>
            </a:r>
            <a:endParaRPr kumimoji="0" lang="en-US" altLang="en-US" sz="1350" i="1" dirty="0">
              <a:solidFill>
                <a:srgbClr val="000000"/>
              </a:solidFill>
              <a:latin typeface="Times New Roman" panose="02020603050405020304" pitchFamily="18" charset="0"/>
              <a:cs typeface="Times New Roman" panose="02020603050405020304" pitchFamily="18" charset="0"/>
            </a:endParaRPr>
          </a:p>
        </p:txBody>
      </p:sp>
      <p:cxnSp>
        <p:nvCxnSpPr>
          <p:cNvPr id="54293" name="Straight Connector 51"/>
          <p:cNvCxnSpPr>
            <a:cxnSpLocks noChangeShapeType="1"/>
          </p:cNvCxnSpPr>
          <p:nvPr/>
        </p:nvCxnSpPr>
        <p:spPr bwMode="auto">
          <a:xfrm flipV="1">
            <a:off x="3239691" y="3890963"/>
            <a:ext cx="0" cy="163116"/>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cxnSp>
        <p:nvCxnSpPr>
          <p:cNvPr id="54294" name="Straight Connector 52"/>
          <p:cNvCxnSpPr>
            <a:cxnSpLocks noChangeShapeType="1"/>
          </p:cNvCxnSpPr>
          <p:nvPr/>
        </p:nvCxnSpPr>
        <p:spPr bwMode="auto">
          <a:xfrm flipV="1">
            <a:off x="3521869" y="3888581"/>
            <a:ext cx="0" cy="163116"/>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cxnSp>
        <p:nvCxnSpPr>
          <p:cNvPr id="54295" name="Straight Connector 53"/>
          <p:cNvCxnSpPr>
            <a:cxnSpLocks noChangeShapeType="1"/>
          </p:cNvCxnSpPr>
          <p:nvPr/>
        </p:nvCxnSpPr>
        <p:spPr bwMode="auto">
          <a:xfrm flipV="1">
            <a:off x="3811191" y="3888581"/>
            <a:ext cx="0" cy="163116"/>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4142022862"/>
      </p:ext>
    </p:extLst>
  </p:cSld>
  <p:clrMapOvr>
    <a:masterClrMapping/>
  </p:clrMapOvr>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7970"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Embedded SQL (Cont.)</a:t>
            </a:r>
          </a:p>
        </p:txBody>
      </p:sp>
      <p:sp>
        <p:nvSpPr>
          <p:cNvPr id="27651" name="Rectangle 3"/>
          <p:cNvSpPr>
            <a:spLocks noGrp="1" noChangeArrowheads="1"/>
          </p:cNvSpPr>
          <p:nvPr>
            <p:ph type="body" idx="1"/>
          </p:nvPr>
        </p:nvSpPr>
        <p:spPr>
          <a:xfrm>
            <a:off x="331470" y="1062990"/>
            <a:ext cx="8378190" cy="5212080"/>
          </a:xfrm>
        </p:spPr>
        <p:txBody>
          <a:bodyPr/>
          <a:lstStyle/>
          <a:p>
            <a:pPr>
              <a:tabLst>
                <a:tab pos="2355056" algn="ctr"/>
              </a:tabLst>
            </a:pPr>
            <a:r>
              <a:rPr lang="en-US" altLang="en-US" sz="2000" dirty="0" smtClean="0"/>
              <a:t>The</a:t>
            </a:r>
            <a:r>
              <a:rPr lang="en-US" altLang="en-US" sz="2000" b="1" dirty="0">
                <a:solidFill>
                  <a:schemeClr val="tx2"/>
                </a:solidFill>
              </a:rPr>
              <a:t> </a:t>
            </a:r>
            <a:r>
              <a:rPr lang="en-US" altLang="en-US" sz="2000" dirty="0">
                <a:solidFill>
                  <a:srgbClr val="000099"/>
                </a:solidFill>
              </a:rPr>
              <a:t>open</a:t>
            </a:r>
            <a:r>
              <a:rPr lang="en-US" altLang="en-US" sz="2000" dirty="0"/>
              <a:t> </a:t>
            </a:r>
            <a:r>
              <a:rPr lang="en-US" altLang="en-US" sz="2000" dirty="0" smtClean="0"/>
              <a:t>statement for our example is as follows:</a:t>
            </a:r>
          </a:p>
          <a:p>
            <a:pPr>
              <a:buNone/>
              <a:tabLst>
                <a:tab pos="2355056" algn="ctr"/>
              </a:tabLst>
            </a:pPr>
            <a:r>
              <a:rPr lang="en-US" altLang="en-US" sz="2000" dirty="0"/>
              <a:t>		</a:t>
            </a:r>
            <a:r>
              <a:rPr lang="en-US" altLang="en-US" sz="2000" dirty="0">
                <a:solidFill>
                  <a:srgbClr val="993300"/>
                </a:solidFill>
              </a:rPr>
              <a:t>EXEC SQL </a:t>
            </a:r>
            <a:r>
              <a:rPr lang="en-US" altLang="en-US" sz="2000" b="1" dirty="0">
                <a:solidFill>
                  <a:srgbClr val="993300"/>
                </a:solidFill>
              </a:rPr>
              <a:t>open</a:t>
            </a:r>
            <a:r>
              <a:rPr lang="en-US" altLang="en-US" sz="2000" dirty="0">
                <a:solidFill>
                  <a:srgbClr val="993300"/>
                </a:solidFill>
              </a:rPr>
              <a:t> </a:t>
            </a:r>
            <a:r>
              <a:rPr lang="en-US" altLang="en-US" sz="2000" i="1" dirty="0">
                <a:solidFill>
                  <a:srgbClr val="993300"/>
                </a:solidFill>
              </a:rPr>
              <a:t>c</a:t>
            </a:r>
            <a:r>
              <a:rPr lang="en-US" altLang="en-US" sz="2000" b="1" i="1" dirty="0">
                <a:solidFill>
                  <a:srgbClr val="993300"/>
                </a:solidFill>
              </a:rPr>
              <a:t> </a:t>
            </a:r>
            <a:r>
              <a:rPr lang="en-US" altLang="en-US" sz="2000" dirty="0">
                <a:solidFill>
                  <a:srgbClr val="993300"/>
                </a:solidFill>
              </a:rPr>
              <a:t>;</a:t>
            </a:r>
          </a:p>
          <a:p>
            <a:pPr>
              <a:buNone/>
              <a:tabLst>
                <a:tab pos="2355056" algn="ctr"/>
              </a:tabLst>
            </a:pPr>
            <a:r>
              <a:rPr lang="en-US" altLang="en-US" sz="2000" dirty="0">
                <a:solidFill>
                  <a:srgbClr val="993300"/>
                </a:solidFill>
              </a:rPr>
              <a:t>      </a:t>
            </a:r>
            <a:r>
              <a:rPr lang="en-US" altLang="en-US" sz="2000" dirty="0" smtClean="0"/>
              <a:t>This statement causes the database system to execute the query and  to save the results within a temporary relation.  The query uses the value of the host-language variable </a:t>
            </a:r>
            <a:r>
              <a:rPr lang="en-US" altLang="en-US" sz="2000" i="1" dirty="0" smtClean="0"/>
              <a:t>credit-amount</a:t>
            </a:r>
            <a:r>
              <a:rPr lang="en-US" altLang="en-US" sz="2000" dirty="0" smtClean="0"/>
              <a:t> at the time the </a:t>
            </a:r>
            <a:r>
              <a:rPr lang="en-US" altLang="en-US" sz="2000" b="1" dirty="0" smtClean="0"/>
              <a:t>open</a:t>
            </a:r>
            <a:r>
              <a:rPr lang="en-US" altLang="en-US" sz="2000" dirty="0" smtClean="0"/>
              <a:t> statement is executed</a:t>
            </a:r>
            <a:r>
              <a:rPr lang="en-US" altLang="en-US" sz="2000" dirty="0"/>
              <a:t>.</a:t>
            </a:r>
            <a:endParaRPr lang="en-US" altLang="en-US" sz="2000" dirty="0">
              <a:solidFill>
                <a:srgbClr val="993300"/>
              </a:solidFill>
            </a:endParaRPr>
          </a:p>
          <a:p>
            <a:pPr>
              <a:tabLst>
                <a:tab pos="2355056" algn="ctr"/>
              </a:tabLst>
            </a:pPr>
            <a:r>
              <a:rPr lang="en-US" altLang="en-US" sz="2000" dirty="0" smtClean="0"/>
              <a:t>The fetch statement causes the values of one tuple in the query result to be placed on host language variables.</a:t>
            </a:r>
          </a:p>
          <a:p>
            <a:pPr>
              <a:buNone/>
              <a:tabLst>
                <a:tab pos="2355056" algn="ctr"/>
              </a:tabLst>
            </a:pPr>
            <a:r>
              <a:rPr lang="en-US" altLang="en-US" sz="2000" dirty="0"/>
              <a:t>		</a:t>
            </a:r>
            <a:r>
              <a:rPr lang="en-US" altLang="en-US" sz="2000" dirty="0">
                <a:solidFill>
                  <a:srgbClr val="993300"/>
                </a:solidFill>
              </a:rPr>
              <a:t>EXEC SQL</a:t>
            </a:r>
            <a:r>
              <a:rPr lang="en-US" altLang="en-US" sz="2000" b="1" dirty="0">
                <a:solidFill>
                  <a:srgbClr val="993300"/>
                </a:solidFill>
              </a:rPr>
              <a:t> fetch </a:t>
            </a:r>
            <a:r>
              <a:rPr lang="en-US" altLang="en-US" sz="2000" i="1" dirty="0">
                <a:solidFill>
                  <a:srgbClr val="993300"/>
                </a:solidFill>
              </a:rPr>
              <a:t>c </a:t>
            </a:r>
            <a:r>
              <a:rPr lang="en-US" altLang="en-US" sz="2000" b="1" dirty="0">
                <a:solidFill>
                  <a:srgbClr val="993300"/>
                </a:solidFill>
              </a:rPr>
              <a:t>into </a:t>
            </a:r>
            <a:r>
              <a:rPr lang="en-US" altLang="en-US" sz="2000" dirty="0">
                <a:solidFill>
                  <a:srgbClr val="993300"/>
                </a:solidFill>
              </a:rPr>
              <a:t>:</a:t>
            </a:r>
            <a:r>
              <a:rPr lang="en-US" altLang="en-US" sz="2000" i="1" dirty="0" err="1">
                <a:solidFill>
                  <a:srgbClr val="993300"/>
                </a:solidFill>
              </a:rPr>
              <a:t>si</a:t>
            </a:r>
            <a:r>
              <a:rPr lang="en-US" altLang="en-US" sz="2000" i="1" dirty="0">
                <a:solidFill>
                  <a:srgbClr val="993300"/>
                </a:solidFill>
              </a:rPr>
              <a:t>, :</a:t>
            </a:r>
            <a:r>
              <a:rPr lang="en-US" altLang="en-US" sz="2000" i="1" dirty="0" err="1">
                <a:solidFill>
                  <a:srgbClr val="993300"/>
                </a:solidFill>
              </a:rPr>
              <a:t>sn</a:t>
            </a:r>
            <a:r>
              <a:rPr lang="en-US" altLang="en-US" sz="2000" dirty="0">
                <a:solidFill>
                  <a:srgbClr val="993300"/>
                </a:solidFill>
              </a:rPr>
              <a:t> END_EXEC</a:t>
            </a:r>
          </a:p>
          <a:p>
            <a:pPr>
              <a:buNone/>
              <a:tabLst>
                <a:tab pos="2355056" algn="ctr"/>
              </a:tabLst>
            </a:pPr>
            <a:r>
              <a:rPr lang="en-US" altLang="en-US" sz="2000" dirty="0">
                <a:solidFill>
                  <a:srgbClr val="993300"/>
                </a:solidFill>
              </a:rPr>
              <a:t/>
            </a:r>
            <a:br>
              <a:rPr lang="en-US" altLang="en-US" sz="2000" dirty="0">
                <a:solidFill>
                  <a:srgbClr val="993300"/>
                </a:solidFill>
              </a:rPr>
            </a:br>
            <a:r>
              <a:rPr lang="en-US" altLang="en-US" sz="2000" dirty="0" smtClean="0"/>
              <a:t>Repeated calls to fetch get successive tuples in the query result</a:t>
            </a:r>
          </a:p>
          <a:p>
            <a:pPr>
              <a:buNone/>
              <a:tabLst>
                <a:tab pos="2355056" algn="ctr"/>
              </a:tabLst>
            </a:pPr>
            <a:endParaRPr lang="en-US" altLang="en-US" sz="2000" dirty="0"/>
          </a:p>
        </p:txBody>
      </p:sp>
    </p:spTree>
    <p:extLst>
      <p:ext uri="{BB962C8B-B14F-4D97-AF65-F5344CB8AC3E}">
        <p14:creationId xmlns:p14="http://schemas.microsoft.com/office/powerpoint/2010/main" val="2394481121"/>
      </p:ext>
    </p:extLst>
  </p:cSld>
  <p:clrMapOvr>
    <a:masterClrMapping/>
  </p:clrMapOvr>
  <p:timing>
    <p:tnLst>
      <p:par>
        <p:cT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7970"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Embedded SQL (Cont.)</a:t>
            </a:r>
          </a:p>
        </p:txBody>
      </p:sp>
      <p:sp>
        <p:nvSpPr>
          <p:cNvPr id="28675" name="Rectangle 3"/>
          <p:cNvSpPr>
            <a:spLocks noGrp="1" noChangeArrowheads="1"/>
          </p:cNvSpPr>
          <p:nvPr>
            <p:ph type="body" idx="1"/>
          </p:nvPr>
        </p:nvSpPr>
        <p:spPr>
          <a:xfrm>
            <a:off x="400050" y="1028700"/>
            <a:ext cx="8343900" cy="5337810"/>
          </a:xfrm>
        </p:spPr>
        <p:txBody>
          <a:bodyPr/>
          <a:lstStyle/>
          <a:p>
            <a:pPr>
              <a:tabLst>
                <a:tab pos="2355056" algn="ctr"/>
              </a:tabLst>
            </a:pPr>
            <a:r>
              <a:rPr lang="en-US" altLang="en-US" sz="2000" dirty="0" smtClean="0"/>
              <a:t>A variable called SQLSTATE in the SQL communication area (SQLCA) gets set to </a:t>
            </a:r>
            <a:r>
              <a:rPr lang="ja-JP" altLang="en-US" sz="2000" dirty="0" smtClean="0"/>
              <a:t>‘</a:t>
            </a:r>
            <a:r>
              <a:rPr lang="en-US" altLang="ja-JP" sz="2000" dirty="0" smtClean="0"/>
              <a:t>02000</a:t>
            </a:r>
            <a:r>
              <a:rPr lang="ja-JP" altLang="en-US" sz="2000" dirty="0" smtClean="0"/>
              <a:t>’</a:t>
            </a:r>
            <a:r>
              <a:rPr lang="en-US" altLang="ja-JP" sz="2000" dirty="0" smtClean="0"/>
              <a:t> to indicate no more data is available</a:t>
            </a:r>
          </a:p>
          <a:p>
            <a:pPr>
              <a:tabLst>
                <a:tab pos="2355056" algn="ctr"/>
              </a:tabLst>
            </a:pPr>
            <a:r>
              <a:rPr lang="en-US" altLang="en-US" sz="2000" dirty="0" smtClean="0"/>
              <a:t>The </a:t>
            </a:r>
            <a:r>
              <a:rPr lang="en-US" altLang="en-US" sz="2000" b="1" dirty="0" smtClean="0"/>
              <a:t>close</a:t>
            </a:r>
            <a:r>
              <a:rPr lang="en-US" altLang="en-US" sz="2000" dirty="0" smtClean="0"/>
              <a:t> statement causes the database system to delete the temporary relation that holds the result of the query.</a:t>
            </a:r>
          </a:p>
          <a:p>
            <a:pPr>
              <a:buNone/>
              <a:tabLst>
                <a:tab pos="2355056" algn="ctr"/>
              </a:tabLst>
            </a:pPr>
            <a:r>
              <a:rPr lang="en-US" altLang="en-US" sz="2000" dirty="0"/>
              <a:t>		</a:t>
            </a:r>
            <a:r>
              <a:rPr lang="en-US" altLang="en-US" sz="2000" dirty="0">
                <a:solidFill>
                  <a:srgbClr val="993300"/>
                </a:solidFill>
              </a:rPr>
              <a:t>EXEC SQL </a:t>
            </a:r>
            <a:r>
              <a:rPr lang="en-US" altLang="en-US" sz="2000" b="1" dirty="0">
                <a:solidFill>
                  <a:srgbClr val="993300"/>
                </a:solidFill>
              </a:rPr>
              <a:t>close</a:t>
            </a:r>
            <a:r>
              <a:rPr lang="en-US" altLang="en-US" sz="2000" dirty="0">
                <a:solidFill>
                  <a:srgbClr val="993300"/>
                </a:solidFill>
              </a:rPr>
              <a:t> </a:t>
            </a:r>
            <a:r>
              <a:rPr lang="en-US" altLang="en-US" sz="2000" i="1" dirty="0">
                <a:solidFill>
                  <a:srgbClr val="993300"/>
                </a:solidFill>
              </a:rPr>
              <a:t>c</a:t>
            </a:r>
            <a:r>
              <a:rPr lang="en-US" altLang="en-US" sz="2000" dirty="0">
                <a:solidFill>
                  <a:srgbClr val="993300"/>
                </a:solidFill>
              </a:rPr>
              <a:t> ;</a:t>
            </a:r>
          </a:p>
          <a:p>
            <a:pPr>
              <a:buNone/>
              <a:tabLst>
                <a:tab pos="2355056" algn="ctr"/>
              </a:tabLst>
            </a:pPr>
            <a:r>
              <a:rPr lang="en-US" altLang="en-US" sz="2000" dirty="0" smtClean="0"/>
              <a:t>     Note: above details vary with language.  For example, the Java              embedding defines Java iterators to step through result tuples</a:t>
            </a:r>
            <a:r>
              <a:rPr lang="en-US" altLang="en-US" sz="2000" dirty="0"/>
              <a:t>.</a:t>
            </a:r>
          </a:p>
        </p:txBody>
      </p:sp>
    </p:spTree>
    <p:extLst>
      <p:ext uri="{BB962C8B-B14F-4D97-AF65-F5344CB8AC3E}">
        <p14:creationId xmlns:p14="http://schemas.microsoft.com/office/powerpoint/2010/main" val="3485790304"/>
      </p:ext>
    </p:extLst>
  </p:cSld>
  <p:clrMapOvr>
    <a:masterClrMapping/>
  </p:clrMapOvr>
  <p:timing>
    <p:tnLst>
      <p:par>
        <p:cT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0018"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Updates Through Embedded SQL</a:t>
            </a:r>
          </a:p>
        </p:txBody>
      </p:sp>
      <p:sp>
        <p:nvSpPr>
          <p:cNvPr id="29699" name="Rectangle 3"/>
          <p:cNvSpPr>
            <a:spLocks noChangeArrowheads="1"/>
          </p:cNvSpPr>
          <p:nvPr/>
        </p:nvSpPr>
        <p:spPr bwMode="auto">
          <a:xfrm>
            <a:off x="262890" y="948690"/>
            <a:ext cx="8582660" cy="5463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tabLst>
                <a:tab pos="3140075" algn="ctr"/>
              </a:tabLst>
              <a:defRPr sz="1600">
                <a:solidFill>
                  <a:schemeClr val="tx1"/>
                </a:solidFill>
                <a:latin typeface="Helvetica" panose="020B0604020202020204" pitchFamily="34" charset="0"/>
                <a:ea typeface="MS PGothic" panose="020B0600070205080204" pitchFamily="34" charset="-128"/>
              </a:defRPr>
            </a:lvl1pPr>
            <a:lvl2pPr marL="742950" indent="-285750">
              <a:tabLst>
                <a:tab pos="3140075" algn="ctr"/>
              </a:tabLst>
              <a:defRPr sz="1600">
                <a:solidFill>
                  <a:schemeClr val="tx1"/>
                </a:solidFill>
                <a:latin typeface="Helvetica" panose="020B0604020202020204" pitchFamily="34" charset="0"/>
                <a:ea typeface="MS PGothic" panose="020B0600070205080204" pitchFamily="34" charset="-128"/>
              </a:defRPr>
            </a:lvl2pPr>
            <a:lvl3pPr marL="1143000" indent="-228600">
              <a:tabLst>
                <a:tab pos="3140075" algn="ctr"/>
              </a:tabLst>
              <a:defRPr sz="1600">
                <a:solidFill>
                  <a:schemeClr val="tx1"/>
                </a:solidFill>
                <a:latin typeface="Helvetica" panose="020B0604020202020204" pitchFamily="34" charset="0"/>
                <a:ea typeface="MS PGothic" panose="020B0600070205080204" pitchFamily="34" charset="-128"/>
              </a:defRPr>
            </a:lvl3pPr>
            <a:lvl4pPr marL="1600200" indent="-228600">
              <a:tabLst>
                <a:tab pos="3140075" algn="ctr"/>
              </a:tabLst>
              <a:defRPr sz="1600">
                <a:solidFill>
                  <a:schemeClr val="tx1"/>
                </a:solidFill>
                <a:latin typeface="Helvetica" panose="020B0604020202020204" pitchFamily="34" charset="0"/>
                <a:ea typeface="MS PGothic" panose="020B0600070205080204" pitchFamily="34" charset="-128"/>
              </a:defRPr>
            </a:lvl4pPr>
            <a:lvl5pPr marL="2057400" indent="-228600">
              <a:tabLst>
                <a:tab pos="3140075" algn="ctr"/>
              </a:tabLst>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tabLst>
                <a:tab pos="3140075" algn="ctr"/>
              </a:tabLs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tabLst>
                <a:tab pos="3140075" algn="ctr"/>
              </a:tabLs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tabLst>
                <a:tab pos="3140075" algn="ctr"/>
              </a:tabLs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tabLst>
                <a:tab pos="3140075" algn="ctr"/>
              </a:tabLst>
              <a:defRPr sz="1600">
                <a:solidFill>
                  <a:schemeClr val="tx1"/>
                </a:solidFill>
                <a:latin typeface="Helvetica" panose="020B0604020202020204" pitchFamily="34" charset="0"/>
                <a:ea typeface="MS PGothic" panose="020B0600070205080204" pitchFamily="34" charset="-128"/>
              </a:defRPr>
            </a:lvl9pPr>
          </a:lstStyle>
          <a:p>
            <a:pPr>
              <a:spcBef>
                <a:spcPct val="35000"/>
              </a:spcBef>
              <a:buClr>
                <a:schemeClr val="tx2"/>
              </a:buClr>
              <a:buSzPct val="90000"/>
              <a:buFont typeface="Monotype Sorts" pitchFamily="-65" charset="2"/>
              <a:buChar char="n"/>
            </a:pPr>
            <a:r>
              <a:rPr kumimoji="1" lang="en-US" altLang="en-US" sz="2000" dirty="0"/>
              <a:t>Embedded SQL expressions for database modification (</a:t>
            </a:r>
            <a:r>
              <a:rPr kumimoji="1" lang="en-US" altLang="en-US" sz="2000" b="1" dirty="0"/>
              <a:t>update</a:t>
            </a:r>
            <a:r>
              <a:rPr kumimoji="1" lang="en-US" altLang="en-US" sz="2000" dirty="0"/>
              <a:t>, </a:t>
            </a:r>
            <a:r>
              <a:rPr kumimoji="1" lang="en-US" altLang="en-US" sz="2000" b="1" dirty="0"/>
              <a:t>insert</a:t>
            </a:r>
            <a:r>
              <a:rPr kumimoji="1" lang="en-US" altLang="en-US" sz="2000" dirty="0"/>
              <a:t>, and </a:t>
            </a:r>
            <a:r>
              <a:rPr kumimoji="1" lang="en-US" altLang="en-US" sz="2000" b="1" dirty="0"/>
              <a:t>delete</a:t>
            </a:r>
            <a:r>
              <a:rPr kumimoji="1" lang="en-US" altLang="en-US" sz="2000" dirty="0"/>
              <a:t>) </a:t>
            </a:r>
          </a:p>
          <a:p>
            <a:pPr>
              <a:spcBef>
                <a:spcPct val="35000"/>
              </a:spcBef>
              <a:buClr>
                <a:schemeClr val="tx2"/>
              </a:buClr>
              <a:buSzPct val="90000"/>
              <a:buFont typeface="Monotype Sorts" pitchFamily="-65" charset="2"/>
              <a:buChar char="n"/>
            </a:pPr>
            <a:r>
              <a:rPr kumimoji="1" lang="en-US" altLang="en-US" sz="2000" dirty="0"/>
              <a:t>Can update tuples fetched by cursor by declaring that the cursor is for update</a:t>
            </a:r>
          </a:p>
          <a:p>
            <a:pPr>
              <a:spcBef>
                <a:spcPct val="35000"/>
              </a:spcBef>
              <a:buClr>
                <a:schemeClr val="tx2"/>
              </a:buClr>
              <a:buSzPct val="90000"/>
              <a:buFont typeface="Monotype Sorts" pitchFamily="-65" charset="2"/>
              <a:buNone/>
            </a:pPr>
            <a:r>
              <a:rPr kumimoji="1" lang="en-US" altLang="en-US" sz="2000" b="1" dirty="0"/>
              <a:t>         </a:t>
            </a:r>
            <a:r>
              <a:rPr kumimoji="1" lang="en-US" altLang="en-US" sz="2000" b="1" dirty="0">
                <a:solidFill>
                  <a:srgbClr val="993300"/>
                </a:solidFill>
              </a:rPr>
              <a:t>EXEC SQL </a:t>
            </a:r>
          </a:p>
          <a:p>
            <a:pPr>
              <a:spcBef>
                <a:spcPct val="35000"/>
              </a:spcBef>
              <a:buClr>
                <a:schemeClr val="tx2"/>
              </a:buClr>
              <a:buSzPct val="90000"/>
              <a:buFont typeface="Monotype Sorts" pitchFamily="-65" charset="2"/>
              <a:buNone/>
            </a:pPr>
            <a:r>
              <a:rPr kumimoji="1" lang="en-US" altLang="en-US" sz="2000" b="1" dirty="0">
                <a:solidFill>
                  <a:srgbClr val="993300"/>
                </a:solidFill>
              </a:rPr>
              <a:t>                  declare </a:t>
            </a:r>
            <a:r>
              <a:rPr kumimoji="1" lang="en-US" altLang="en-US" sz="2000" i="1" dirty="0">
                <a:solidFill>
                  <a:srgbClr val="993300"/>
                </a:solidFill>
              </a:rPr>
              <a:t>c </a:t>
            </a:r>
            <a:r>
              <a:rPr kumimoji="1" lang="en-US" altLang="en-US" sz="2000" b="1" dirty="0">
                <a:solidFill>
                  <a:srgbClr val="993300"/>
                </a:solidFill>
              </a:rPr>
              <a:t>cursor for</a:t>
            </a:r>
            <a:br>
              <a:rPr kumimoji="1" lang="en-US" altLang="en-US" sz="2000" b="1" dirty="0">
                <a:solidFill>
                  <a:srgbClr val="993300"/>
                </a:solidFill>
              </a:rPr>
            </a:br>
            <a:r>
              <a:rPr kumimoji="1" lang="en-US" altLang="en-US" sz="2000" b="1" dirty="0">
                <a:solidFill>
                  <a:srgbClr val="993300"/>
                </a:solidFill>
              </a:rPr>
              <a:t>             select </a:t>
            </a:r>
            <a:r>
              <a:rPr kumimoji="1" lang="en-US" altLang="en-US" sz="2000" dirty="0">
                <a:solidFill>
                  <a:srgbClr val="993300"/>
                </a:solidFill>
              </a:rPr>
              <a:t>*</a:t>
            </a:r>
            <a:br>
              <a:rPr kumimoji="1" lang="en-US" altLang="en-US" sz="2000" dirty="0">
                <a:solidFill>
                  <a:srgbClr val="993300"/>
                </a:solidFill>
              </a:rPr>
            </a:br>
            <a:r>
              <a:rPr kumimoji="1" lang="en-US" altLang="en-US" sz="2000" dirty="0">
                <a:solidFill>
                  <a:srgbClr val="993300"/>
                </a:solidFill>
              </a:rPr>
              <a:t>             </a:t>
            </a:r>
            <a:r>
              <a:rPr kumimoji="1" lang="en-US" altLang="en-US" sz="2000" b="1" dirty="0">
                <a:solidFill>
                  <a:srgbClr val="993300"/>
                </a:solidFill>
              </a:rPr>
              <a:t>from </a:t>
            </a:r>
            <a:r>
              <a:rPr kumimoji="1" lang="en-US" altLang="en-US" sz="2000" i="1" dirty="0">
                <a:solidFill>
                  <a:srgbClr val="993300"/>
                </a:solidFill>
              </a:rPr>
              <a:t>instructor</a:t>
            </a:r>
            <a:br>
              <a:rPr kumimoji="1" lang="en-US" altLang="en-US" sz="2000" i="1" dirty="0">
                <a:solidFill>
                  <a:srgbClr val="993300"/>
                </a:solidFill>
              </a:rPr>
            </a:br>
            <a:r>
              <a:rPr kumimoji="1" lang="en-US" altLang="en-US" sz="2000" i="1" dirty="0">
                <a:solidFill>
                  <a:srgbClr val="993300"/>
                </a:solidFill>
              </a:rPr>
              <a:t>             </a:t>
            </a:r>
            <a:r>
              <a:rPr kumimoji="1" lang="en-US" altLang="en-US" sz="2000" b="1" dirty="0">
                <a:solidFill>
                  <a:srgbClr val="993300"/>
                </a:solidFill>
              </a:rPr>
              <a:t>where</a:t>
            </a:r>
            <a:r>
              <a:rPr kumimoji="1" lang="en-US" altLang="en-US" sz="2000" dirty="0">
                <a:solidFill>
                  <a:srgbClr val="993300"/>
                </a:solidFill>
              </a:rPr>
              <a:t> </a:t>
            </a:r>
            <a:r>
              <a:rPr kumimoji="1" lang="en-US" altLang="en-US" sz="2000" i="1" dirty="0" err="1">
                <a:solidFill>
                  <a:srgbClr val="993300"/>
                </a:solidFill>
              </a:rPr>
              <a:t>dept_name</a:t>
            </a:r>
            <a:r>
              <a:rPr kumimoji="1" lang="en-US" altLang="en-US" sz="2000" dirty="0">
                <a:solidFill>
                  <a:srgbClr val="993300"/>
                </a:solidFill>
              </a:rPr>
              <a:t> = </a:t>
            </a:r>
            <a:r>
              <a:rPr kumimoji="1" lang="ja-JP" altLang="en-US" sz="2000" dirty="0">
                <a:solidFill>
                  <a:srgbClr val="993300"/>
                </a:solidFill>
              </a:rPr>
              <a:t>‘</a:t>
            </a:r>
            <a:r>
              <a:rPr kumimoji="1" lang="en-US" altLang="ja-JP" sz="2000" dirty="0">
                <a:solidFill>
                  <a:srgbClr val="993300"/>
                </a:solidFill>
              </a:rPr>
              <a:t>Music</a:t>
            </a:r>
            <a:r>
              <a:rPr kumimoji="1" lang="ja-JP" altLang="en-US" sz="2000" dirty="0">
                <a:solidFill>
                  <a:srgbClr val="993300"/>
                </a:solidFill>
              </a:rPr>
              <a:t>’</a:t>
            </a:r>
            <a:r>
              <a:rPr kumimoji="1" lang="en-US" altLang="ja-JP" sz="2000" dirty="0">
                <a:solidFill>
                  <a:srgbClr val="993300"/>
                </a:solidFill>
              </a:rPr>
              <a:t/>
            </a:r>
            <a:br>
              <a:rPr kumimoji="1" lang="en-US" altLang="ja-JP" sz="2000" dirty="0">
                <a:solidFill>
                  <a:srgbClr val="993300"/>
                </a:solidFill>
              </a:rPr>
            </a:br>
            <a:r>
              <a:rPr kumimoji="1" lang="en-US" altLang="ja-JP" sz="2000" dirty="0">
                <a:solidFill>
                  <a:srgbClr val="993300"/>
                </a:solidFill>
              </a:rPr>
              <a:t>             </a:t>
            </a:r>
            <a:r>
              <a:rPr kumimoji="1" lang="en-US" altLang="ja-JP" sz="2000" b="1" dirty="0">
                <a:solidFill>
                  <a:srgbClr val="993300"/>
                </a:solidFill>
              </a:rPr>
              <a:t>for update</a:t>
            </a:r>
          </a:p>
          <a:p>
            <a:pPr>
              <a:spcBef>
                <a:spcPct val="35000"/>
              </a:spcBef>
              <a:buClr>
                <a:schemeClr val="tx2"/>
              </a:buClr>
              <a:buSzPct val="90000"/>
              <a:buFont typeface="Monotype Sorts" pitchFamily="-65" charset="2"/>
              <a:buChar char="n"/>
            </a:pPr>
            <a:r>
              <a:rPr kumimoji="1" lang="en-US" altLang="en-US" sz="2000" dirty="0"/>
              <a:t>We then iterate through the tuples by performing  </a:t>
            </a:r>
            <a:r>
              <a:rPr kumimoji="1" lang="en-US" altLang="en-US" sz="2000" b="1" dirty="0"/>
              <a:t>fetch</a:t>
            </a:r>
            <a:r>
              <a:rPr kumimoji="1" lang="en-US" altLang="en-US" sz="2000" dirty="0"/>
              <a:t> operations on the cursor (as illustrated earlier), and after fetching each tuple we execute the following code:</a:t>
            </a:r>
          </a:p>
          <a:p>
            <a:pPr>
              <a:spcBef>
                <a:spcPct val="35000"/>
              </a:spcBef>
              <a:buClr>
                <a:schemeClr val="tx2"/>
              </a:buClr>
              <a:buSzPct val="90000"/>
            </a:pPr>
            <a:r>
              <a:rPr kumimoji="1" lang="en-US" altLang="en-US" sz="2000" b="1" dirty="0">
                <a:solidFill>
                  <a:srgbClr val="993300"/>
                </a:solidFill>
              </a:rPr>
              <a:t>                  update </a:t>
            </a:r>
            <a:r>
              <a:rPr kumimoji="1" lang="en-US" altLang="en-US" sz="2000" i="1" dirty="0">
                <a:solidFill>
                  <a:srgbClr val="993300"/>
                </a:solidFill>
              </a:rPr>
              <a:t>instructor</a:t>
            </a:r>
            <a:br>
              <a:rPr kumimoji="1" lang="en-US" altLang="en-US" sz="2000" i="1" dirty="0">
                <a:solidFill>
                  <a:srgbClr val="993300"/>
                </a:solidFill>
              </a:rPr>
            </a:br>
            <a:r>
              <a:rPr kumimoji="1" lang="en-US" altLang="en-US" sz="2000" i="1" dirty="0">
                <a:solidFill>
                  <a:srgbClr val="993300"/>
                </a:solidFill>
              </a:rPr>
              <a:t>             </a:t>
            </a:r>
            <a:r>
              <a:rPr kumimoji="1" lang="en-US" altLang="en-US" sz="2000" b="1" dirty="0">
                <a:solidFill>
                  <a:srgbClr val="993300"/>
                </a:solidFill>
              </a:rPr>
              <a:t>set</a:t>
            </a:r>
            <a:r>
              <a:rPr kumimoji="1" lang="en-US" altLang="en-US" sz="2000" dirty="0">
                <a:solidFill>
                  <a:srgbClr val="993300"/>
                </a:solidFill>
              </a:rPr>
              <a:t> </a:t>
            </a:r>
            <a:r>
              <a:rPr kumimoji="1" lang="en-US" altLang="en-US" sz="2000" i="1" dirty="0">
                <a:solidFill>
                  <a:srgbClr val="993300"/>
                </a:solidFill>
              </a:rPr>
              <a:t>salary = salary</a:t>
            </a:r>
            <a:r>
              <a:rPr kumimoji="1" lang="en-US" altLang="en-US" sz="2000" dirty="0">
                <a:solidFill>
                  <a:srgbClr val="993300"/>
                </a:solidFill>
              </a:rPr>
              <a:t> + 1000</a:t>
            </a:r>
            <a:br>
              <a:rPr kumimoji="1" lang="en-US" altLang="en-US" sz="2000" dirty="0">
                <a:solidFill>
                  <a:srgbClr val="993300"/>
                </a:solidFill>
              </a:rPr>
            </a:br>
            <a:r>
              <a:rPr kumimoji="1" lang="en-US" altLang="en-US" sz="2000" dirty="0">
                <a:solidFill>
                  <a:srgbClr val="993300"/>
                </a:solidFill>
              </a:rPr>
              <a:t>             </a:t>
            </a:r>
            <a:r>
              <a:rPr kumimoji="1" lang="en-US" altLang="en-US" sz="2000" b="1" dirty="0">
                <a:solidFill>
                  <a:srgbClr val="993300"/>
                </a:solidFill>
              </a:rPr>
              <a:t>where current of </a:t>
            </a:r>
            <a:r>
              <a:rPr kumimoji="1" lang="en-US" altLang="en-US" sz="2000" i="1" dirty="0">
                <a:solidFill>
                  <a:srgbClr val="993300"/>
                </a:solidFill>
              </a:rPr>
              <a:t>c</a:t>
            </a:r>
          </a:p>
          <a:p>
            <a:pPr>
              <a:lnSpc>
                <a:spcPct val="70000"/>
              </a:lnSpc>
              <a:spcBef>
                <a:spcPct val="35000"/>
              </a:spcBef>
              <a:buClr>
                <a:schemeClr val="tx2"/>
              </a:buClr>
              <a:buSzPct val="90000"/>
              <a:buFont typeface="Monotype Sorts" pitchFamily="-65" charset="2"/>
              <a:buNone/>
            </a:pPr>
            <a:endParaRPr kumimoji="1" lang="en-US" altLang="en-US" sz="2000" dirty="0">
              <a:solidFill>
                <a:srgbClr val="993300"/>
              </a:solidFill>
            </a:endParaRPr>
          </a:p>
        </p:txBody>
      </p:sp>
    </p:spTree>
    <p:extLst>
      <p:ext uri="{BB962C8B-B14F-4D97-AF65-F5344CB8AC3E}">
        <p14:creationId xmlns:p14="http://schemas.microsoft.com/office/powerpoint/2010/main" val="892443155"/>
      </p:ext>
    </p:extLst>
  </p:cSld>
  <p:clrMapOvr>
    <a:masterClrMapping/>
  </p:clrMapOvr>
  <p:timing>
    <p:tnLst>
      <p:par>
        <p:cT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4"/>
          <p:cNvSpPr>
            <a:spLocks noGrp="1" noChangeArrowheads="1"/>
          </p:cNvSpPr>
          <p:nvPr>
            <p:ph type="ctrTitle"/>
          </p:nvPr>
        </p:nvSpPr>
        <p:spPr>
          <a:noFill/>
          <a:extLst>
            <a:ext uri="{909E8E84-426E-40DD-AFC4-6F175D3DCCD1}">
              <a14:hiddenFill xmlns:a14="http://schemas.microsoft.com/office/drawing/2010/main">
                <a:solidFill>
                  <a:srgbClr val="FFFFFF"/>
                </a:solidFill>
              </a14:hiddenFill>
            </a:ext>
          </a:extLst>
        </p:spPr>
        <p:txBody>
          <a:bodyPr/>
          <a:lstStyle/>
          <a:p>
            <a:r>
              <a:rPr lang="en-US" altLang="en-US" sz="3200" dirty="0" smtClean="0">
                <a:effectLst/>
              </a:rPr>
              <a:t>Extensions to SQL</a:t>
            </a:r>
          </a:p>
        </p:txBody>
      </p:sp>
    </p:spTree>
    <p:extLst>
      <p:ext uri="{BB962C8B-B14F-4D97-AF65-F5344CB8AC3E}">
        <p14:creationId xmlns:p14="http://schemas.microsoft.com/office/powerpoint/2010/main" val="1155705417"/>
      </p:ext>
    </p:extLst>
  </p:cSld>
  <p:clrMapOvr>
    <a:masterClrMapping/>
  </p:clrMapOvr>
  <p:timing>
    <p:tnLst>
      <p:par>
        <p:cT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186"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Functions and Procedures</a:t>
            </a:r>
          </a:p>
        </p:txBody>
      </p:sp>
      <p:sp>
        <p:nvSpPr>
          <p:cNvPr id="31747" name="Rectangle 3"/>
          <p:cNvSpPr>
            <a:spLocks noGrp="1" noChangeArrowheads="1"/>
          </p:cNvSpPr>
          <p:nvPr>
            <p:ph type="body" idx="1"/>
          </p:nvPr>
        </p:nvSpPr>
        <p:spPr>
          <a:xfrm>
            <a:off x="400050" y="868680"/>
            <a:ext cx="8298180" cy="5554980"/>
          </a:xfrm>
        </p:spPr>
        <p:txBody>
          <a:bodyPr/>
          <a:lstStyle/>
          <a:p>
            <a:r>
              <a:rPr lang="en-US" altLang="en-US" sz="2000" dirty="0" smtClean="0"/>
              <a:t>SQL:1999 supports functions and procedures</a:t>
            </a:r>
          </a:p>
          <a:p>
            <a:pPr lvl="1"/>
            <a:r>
              <a:rPr lang="en-US" altLang="en-US" sz="2000" dirty="0" smtClean="0"/>
              <a:t>Functions/procedures can be written in SQL itself, or in an external programming language (e.g., C, Java).</a:t>
            </a:r>
          </a:p>
          <a:p>
            <a:pPr lvl="1"/>
            <a:r>
              <a:rPr lang="en-US" altLang="en-US" sz="2000" dirty="0" smtClean="0"/>
              <a:t>Functions written in an external languages are particularly useful with specialized data types such as images and geometric objects.</a:t>
            </a:r>
          </a:p>
          <a:p>
            <a:pPr lvl="2"/>
            <a:r>
              <a:rPr lang="en-US" altLang="en-US" sz="2000" dirty="0" smtClean="0"/>
              <a:t>Example: functions to check if polygons overlap, or to compare images for similarity.</a:t>
            </a:r>
          </a:p>
          <a:p>
            <a:pPr lvl="1"/>
            <a:r>
              <a:rPr lang="en-US" altLang="en-US" sz="2000" dirty="0" smtClean="0"/>
              <a:t>Some database systems support </a:t>
            </a:r>
            <a:r>
              <a:rPr lang="en-US" altLang="en-US" sz="2000" b="1" dirty="0" smtClean="0">
                <a:solidFill>
                  <a:srgbClr val="000099"/>
                </a:solidFill>
              </a:rPr>
              <a:t>table-valued functions</a:t>
            </a:r>
            <a:r>
              <a:rPr lang="en-US" altLang="en-US" sz="2000" dirty="0" smtClean="0"/>
              <a:t>, which can return a relation as a result.</a:t>
            </a:r>
          </a:p>
          <a:p>
            <a:r>
              <a:rPr lang="en-US" altLang="en-US" sz="2000" dirty="0" smtClean="0"/>
              <a:t>SQL:1999 also supports a rich set of imperative constructs, including</a:t>
            </a:r>
          </a:p>
          <a:p>
            <a:pPr lvl="1"/>
            <a:r>
              <a:rPr lang="en-US" altLang="en-US" sz="2000" dirty="0" smtClean="0"/>
              <a:t>Loops, if-then-else, assignment</a:t>
            </a:r>
          </a:p>
          <a:p>
            <a:r>
              <a:rPr lang="en-US" altLang="en-US" sz="2000" dirty="0" smtClean="0"/>
              <a:t>Many databases have proprietary procedural extensions to SQL that differ from SQL:1999.</a:t>
            </a:r>
          </a:p>
        </p:txBody>
      </p:sp>
    </p:spTree>
    <p:extLst>
      <p:ext uri="{BB962C8B-B14F-4D97-AF65-F5344CB8AC3E}">
        <p14:creationId xmlns:p14="http://schemas.microsoft.com/office/powerpoint/2010/main" val="3338361555"/>
      </p:ext>
    </p:extLst>
  </p:cSld>
  <p:clrMapOvr>
    <a:masterClrMapping/>
  </p:clrMapOvr>
  <p:timing>
    <p:tnLst>
      <p:par>
        <p:cT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1234"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SQL Functions</a:t>
            </a:r>
          </a:p>
        </p:txBody>
      </p:sp>
      <p:sp>
        <p:nvSpPr>
          <p:cNvPr id="32771" name="Rectangle 3"/>
          <p:cNvSpPr>
            <a:spLocks noGrp="1" noChangeArrowheads="1"/>
          </p:cNvSpPr>
          <p:nvPr>
            <p:ph type="body" idx="1"/>
          </p:nvPr>
        </p:nvSpPr>
        <p:spPr>
          <a:xfrm>
            <a:off x="297180" y="880110"/>
            <a:ext cx="8001000" cy="5337809"/>
          </a:xfrm>
        </p:spPr>
        <p:txBody>
          <a:bodyPr/>
          <a:lstStyle/>
          <a:p>
            <a:pPr>
              <a:tabLst>
                <a:tab pos="602456" algn="l"/>
                <a:tab pos="1027510" algn="l"/>
                <a:tab pos="1584722" algn="l"/>
              </a:tabLst>
            </a:pPr>
            <a:r>
              <a:rPr lang="en-US" altLang="en-US" sz="2000" dirty="0" smtClean="0"/>
              <a:t>Define a function that, given the name of a department, returns the count of the number of instructors in that department.</a:t>
            </a:r>
          </a:p>
          <a:p>
            <a:pPr>
              <a:buNone/>
              <a:tabLst>
                <a:tab pos="602456" algn="l"/>
                <a:tab pos="1027510" algn="l"/>
                <a:tab pos="1584722" algn="l"/>
              </a:tabLst>
            </a:pPr>
            <a:r>
              <a:rPr lang="en-US" altLang="en-US" sz="2000" b="1" dirty="0"/>
              <a:t>             </a:t>
            </a:r>
            <a:r>
              <a:rPr lang="en-US" altLang="en-US" sz="2000" b="1" dirty="0" smtClean="0"/>
              <a:t>create function </a:t>
            </a:r>
            <a:r>
              <a:rPr lang="en-US" altLang="en-US" sz="2000" i="1" dirty="0" err="1" smtClean="0"/>
              <a:t>dept_count</a:t>
            </a:r>
            <a:r>
              <a:rPr lang="en-US" altLang="en-US" sz="2000" i="1" dirty="0" smtClean="0"/>
              <a:t> </a:t>
            </a:r>
            <a:r>
              <a:rPr lang="en-US" altLang="en-US" sz="2000" dirty="0" smtClean="0"/>
              <a:t>(</a:t>
            </a:r>
            <a:r>
              <a:rPr lang="en-US" altLang="en-US" sz="2000" i="1" dirty="0" err="1" smtClean="0"/>
              <a:t>dept_name</a:t>
            </a:r>
            <a:r>
              <a:rPr lang="en-US" altLang="en-US" sz="2000" i="1" dirty="0" smtClean="0"/>
              <a:t> </a:t>
            </a:r>
            <a:r>
              <a:rPr lang="en-US" altLang="en-US" sz="2000" b="1" dirty="0" smtClean="0"/>
              <a:t>varchar</a:t>
            </a:r>
            <a:r>
              <a:rPr lang="en-US" altLang="en-US" sz="2000" dirty="0" smtClean="0"/>
              <a:t>(20))</a:t>
            </a:r>
            <a:r>
              <a:rPr lang="en-US" altLang="en-US" sz="2000" b="1" dirty="0" smtClean="0"/>
              <a:t/>
            </a:r>
            <a:br>
              <a:rPr lang="en-US" altLang="en-US" sz="2000" b="1" dirty="0" smtClean="0"/>
            </a:br>
            <a:r>
              <a:rPr lang="en-US" altLang="en-US" sz="2000" b="1" dirty="0"/>
              <a:t>                </a:t>
            </a:r>
            <a:r>
              <a:rPr lang="en-US" altLang="en-US" sz="2000" b="1" dirty="0" smtClean="0"/>
              <a:t>returns integer</a:t>
            </a:r>
            <a:br>
              <a:rPr lang="en-US" altLang="en-US" sz="2000" b="1" dirty="0" smtClean="0"/>
            </a:br>
            <a:r>
              <a:rPr lang="en-US" altLang="en-US" sz="2000" b="1" dirty="0" smtClean="0"/>
              <a:t>               begin</a:t>
            </a:r>
            <a:br>
              <a:rPr lang="en-US" altLang="en-US" sz="2000" b="1" dirty="0" smtClean="0"/>
            </a:br>
            <a:r>
              <a:rPr lang="en-US" altLang="en-US" sz="2000" b="1" dirty="0" smtClean="0"/>
              <a:t>               declare </a:t>
            </a:r>
            <a:r>
              <a:rPr lang="en-US" altLang="en-US" sz="2000" i="1" dirty="0" err="1" smtClean="0"/>
              <a:t>d_count</a:t>
            </a:r>
            <a:r>
              <a:rPr lang="en-US" altLang="en-US" sz="2000" i="1" dirty="0" smtClean="0"/>
              <a:t>  </a:t>
            </a:r>
            <a:r>
              <a:rPr lang="en-US" altLang="en-US" sz="2000" b="1" dirty="0" smtClean="0"/>
              <a:t>integer;</a:t>
            </a:r>
            <a:br>
              <a:rPr lang="en-US" altLang="en-US" sz="2000" b="1" dirty="0" smtClean="0"/>
            </a:br>
            <a:r>
              <a:rPr lang="en-US" altLang="en-US" sz="2000" b="1" dirty="0" smtClean="0"/>
              <a:t>                      select count </a:t>
            </a:r>
            <a:r>
              <a:rPr lang="en-US" altLang="en-US" sz="2000" dirty="0" smtClean="0"/>
              <a:t>(</a:t>
            </a:r>
            <a:r>
              <a:rPr lang="en-US" altLang="en-US" sz="2000" i="1" dirty="0" smtClean="0"/>
              <a:t>* </a:t>
            </a:r>
            <a:r>
              <a:rPr lang="en-US" altLang="en-US" sz="2000" dirty="0" smtClean="0"/>
              <a:t>) </a:t>
            </a:r>
            <a:r>
              <a:rPr lang="en-US" altLang="en-US" sz="2000" b="1" dirty="0" smtClean="0"/>
              <a:t>into </a:t>
            </a:r>
            <a:r>
              <a:rPr lang="en-US" altLang="en-US" sz="2000" i="1" dirty="0" err="1" smtClean="0"/>
              <a:t>d_count</a:t>
            </a:r>
            <a:r>
              <a:rPr lang="en-US" altLang="en-US" sz="2000" i="1" dirty="0" smtClean="0"/>
              <a:t/>
            </a:r>
            <a:br>
              <a:rPr lang="en-US" altLang="en-US" sz="2000" i="1" dirty="0" smtClean="0"/>
            </a:br>
            <a:r>
              <a:rPr lang="en-US" altLang="en-US" sz="2000" i="1" dirty="0" smtClean="0"/>
              <a:t>                      </a:t>
            </a:r>
            <a:r>
              <a:rPr lang="en-US" altLang="en-US" sz="2000" b="1" dirty="0" smtClean="0"/>
              <a:t>from </a:t>
            </a:r>
            <a:r>
              <a:rPr lang="en-US" altLang="en-US" sz="2000" i="1" dirty="0" smtClean="0"/>
              <a:t>instructor</a:t>
            </a:r>
            <a:br>
              <a:rPr lang="en-US" altLang="en-US" sz="2000" i="1" dirty="0" smtClean="0"/>
            </a:br>
            <a:r>
              <a:rPr lang="en-US" altLang="en-US" sz="2000" i="1" dirty="0" smtClean="0"/>
              <a:t>                      </a:t>
            </a:r>
            <a:r>
              <a:rPr lang="en-US" altLang="en-US" sz="2000" b="1" dirty="0" smtClean="0"/>
              <a:t>where </a:t>
            </a:r>
            <a:r>
              <a:rPr lang="en-US" altLang="en-US" sz="2000" i="1" dirty="0" err="1" smtClean="0"/>
              <a:t>instructor.dept_name</a:t>
            </a:r>
            <a:r>
              <a:rPr lang="en-US" altLang="en-US" sz="2000" i="1" dirty="0" smtClean="0"/>
              <a:t> = </a:t>
            </a:r>
            <a:r>
              <a:rPr lang="en-US" altLang="en-US" sz="2000" i="1" dirty="0" err="1" smtClean="0"/>
              <a:t>dept_name</a:t>
            </a:r>
            <a:r>
              <a:rPr lang="en-US" altLang="en-US" sz="2000" i="1" dirty="0" smtClean="0"/>
              <a:t/>
            </a:r>
            <a:br>
              <a:rPr lang="en-US" altLang="en-US" sz="2000" i="1" dirty="0" smtClean="0"/>
            </a:br>
            <a:r>
              <a:rPr lang="en-US" altLang="en-US" sz="2000" i="1" dirty="0" smtClean="0"/>
              <a:t>               </a:t>
            </a:r>
            <a:r>
              <a:rPr lang="en-US" altLang="en-US" sz="2000" b="1" dirty="0" smtClean="0"/>
              <a:t>return </a:t>
            </a:r>
            <a:r>
              <a:rPr lang="en-US" altLang="en-US" sz="2000" i="1" dirty="0" err="1" smtClean="0"/>
              <a:t>d_count</a:t>
            </a:r>
            <a:r>
              <a:rPr lang="en-US" altLang="en-US" sz="2000" i="1" dirty="0" smtClean="0"/>
              <a:t>;</a:t>
            </a:r>
            <a:br>
              <a:rPr lang="en-US" altLang="en-US" sz="2000" i="1" dirty="0" smtClean="0"/>
            </a:br>
            <a:r>
              <a:rPr lang="en-US" altLang="en-US" sz="2000" i="1" dirty="0" smtClean="0"/>
              <a:t>       </a:t>
            </a:r>
            <a:r>
              <a:rPr lang="en-US" altLang="en-US" sz="2000" b="1" dirty="0" smtClean="0"/>
              <a:t>end</a:t>
            </a:r>
          </a:p>
          <a:p>
            <a:pPr>
              <a:tabLst>
                <a:tab pos="602456" algn="l"/>
                <a:tab pos="1027510" algn="l"/>
                <a:tab pos="1584722" algn="l"/>
              </a:tabLst>
            </a:pPr>
            <a:r>
              <a:rPr lang="en-US" altLang="en-US" sz="2000" dirty="0" smtClean="0"/>
              <a:t>The function </a:t>
            </a:r>
            <a:r>
              <a:rPr lang="en-US" altLang="en-US" sz="2000" i="1" dirty="0" err="1" smtClean="0"/>
              <a:t>dept_</a:t>
            </a:r>
            <a:r>
              <a:rPr lang="en-US" altLang="en-US" sz="2000" dirty="0" err="1" smtClean="0"/>
              <a:t>count</a:t>
            </a:r>
            <a:r>
              <a:rPr lang="en-US" altLang="en-US" sz="2000" dirty="0" smtClean="0"/>
              <a:t> can be used to find the department names and budget of all departments with more that 12 instructors.</a:t>
            </a:r>
          </a:p>
          <a:p>
            <a:pPr>
              <a:buNone/>
              <a:tabLst>
                <a:tab pos="602456" algn="l"/>
                <a:tab pos="1027510" algn="l"/>
                <a:tab pos="1584722" algn="l"/>
              </a:tabLst>
            </a:pPr>
            <a:r>
              <a:rPr lang="en-US" altLang="en-US" sz="2000" dirty="0" smtClean="0"/>
              <a:t>		</a:t>
            </a:r>
            <a:r>
              <a:rPr lang="en-US" altLang="en-US" sz="2000" b="1" dirty="0" smtClean="0"/>
              <a:t>select </a:t>
            </a:r>
            <a:r>
              <a:rPr lang="en-US" altLang="en-US" sz="2000" i="1" dirty="0" err="1" smtClean="0"/>
              <a:t>dept_name</a:t>
            </a:r>
            <a:r>
              <a:rPr lang="en-US" altLang="en-US" sz="2000" i="1" dirty="0" smtClean="0"/>
              <a:t>, budget</a:t>
            </a:r>
            <a:br>
              <a:rPr lang="en-US" altLang="en-US" sz="2000" i="1" dirty="0" smtClean="0"/>
            </a:br>
            <a:r>
              <a:rPr lang="en-US" altLang="en-US" sz="2000" i="1" dirty="0" smtClean="0"/>
              <a:t>	</a:t>
            </a:r>
            <a:r>
              <a:rPr lang="en-US" altLang="en-US" sz="2000" b="1" dirty="0" smtClean="0"/>
              <a:t>from</a:t>
            </a:r>
            <a:r>
              <a:rPr lang="en-US" altLang="en-US" sz="2000" i="1" dirty="0" smtClean="0"/>
              <a:t> department</a:t>
            </a:r>
            <a:br>
              <a:rPr lang="en-US" altLang="en-US" sz="2000" i="1" dirty="0" smtClean="0"/>
            </a:br>
            <a:r>
              <a:rPr lang="en-US" altLang="en-US" sz="2000" i="1" dirty="0" smtClean="0"/>
              <a:t>	</a:t>
            </a:r>
            <a:r>
              <a:rPr lang="en-US" altLang="en-US" sz="2000" b="1" dirty="0" smtClean="0"/>
              <a:t>where </a:t>
            </a:r>
            <a:r>
              <a:rPr lang="en-US" altLang="en-US" sz="2000" i="1" dirty="0" err="1" smtClean="0"/>
              <a:t>dept_</a:t>
            </a:r>
            <a:r>
              <a:rPr lang="en-US" altLang="en-US" sz="2000" dirty="0" err="1" smtClean="0"/>
              <a:t>count</a:t>
            </a:r>
            <a:r>
              <a:rPr lang="en-US" altLang="en-US" sz="2000" dirty="0" smtClean="0"/>
              <a:t> (</a:t>
            </a:r>
            <a:r>
              <a:rPr lang="en-US" altLang="en-US" sz="2000" i="1" dirty="0" err="1" smtClean="0"/>
              <a:t>dept_name</a:t>
            </a:r>
            <a:r>
              <a:rPr lang="en-US" altLang="en-US" sz="2000" i="1" dirty="0" smtClean="0"/>
              <a:t> </a:t>
            </a:r>
            <a:r>
              <a:rPr lang="en-US" altLang="en-US" sz="2000" dirty="0" smtClean="0"/>
              <a:t>) &gt; 12</a:t>
            </a:r>
            <a:endParaRPr lang="en-US" altLang="en-US" sz="2000" i="1" dirty="0" smtClean="0"/>
          </a:p>
        </p:txBody>
      </p:sp>
    </p:spTree>
    <p:extLst>
      <p:ext uri="{BB962C8B-B14F-4D97-AF65-F5344CB8AC3E}">
        <p14:creationId xmlns:p14="http://schemas.microsoft.com/office/powerpoint/2010/main" val="1802744646"/>
      </p:ext>
    </p:extLst>
  </p:cSld>
  <p:clrMapOvr>
    <a:masterClrMapping/>
  </p:clrMapOvr>
  <p:timing>
    <p:tnLst>
      <p:par>
        <p:cT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9426" name="Rectangle 2"/>
          <p:cNvSpPr>
            <a:spLocks noGrp="1" noChangeArrowheads="1"/>
          </p:cNvSpPr>
          <p:nvPr>
            <p:ph type="title"/>
          </p:nvPr>
        </p:nvSpPr>
        <p:spPr>
          <a:xfrm>
            <a:off x="1753553" y="202883"/>
            <a:ext cx="6057900" cy="457200"/>
          </a:xfrm>
        </p:spPr>
        <p:txBody>
          <a:bodyPr/>
          <a:lstStyle/>
          <a:p>
            <a:pPr>
              <a:defRPr/>
            </a:pPr>
            <a:r>
              <a:rPr lang="en-US" altLang="en-US" dirty="0">
                <a:effectLst>
                  <a:outerShdw blurRad="38100" dist="38100" dir="2700000" algn="tl">
                    <a:srgbClr val="C0C0C0"/>
                  </a:outerShdw>
                </a:effectLst>
              </a:rPr>
              <a:t>SQL functions (Cont.)</a:t>
            </a:r>
          </a:p>
        </p:txBody>
      </p:sp>
      <p:sp>
        <p:nvSpPr>
          <p:cNvPr id="33795" name="Rectangle 3"/>
          <p:cNvSpPr>
            <a:spLocks noGrp="1" noChangeArrowheads="1"/>
          </p:cNvSpPr>
          <p:nvPr>
            <p:ph type="body" idx="4294967295"/>
          </p:nvPr>
        </p:nvSpPr>
        <p:spPr>
          <a:xfrm>
            <a:off x="285750" y="925830"/>
            <a:ext cx="8652510" cy="5372100"/>
          </a:xfrm>
        </p:spPr>
        <p:txBody>
          <a:bodyPr/>
          <a:lstStyle/>
          <a:p>
            <a:pPr>
              <a:buFont typeface="Monotype Sorts" pitchFamily="-65" charset="2"/>
              <a:buNone/>
            </a:pPr>
            <a:endParaRPr lang="en-US" altLang="en-US" dirty="0" smtClean="0">
              <a:latin typeface="Tahoma" panose="020B0604030504040204" pitchFamily="34" charset="0"/>
            </a:endParaRPr>
          </a:p>
          <a:p>
            <a:r>
              <a:rPr lang="en-US" altLang="en-US" dirty="0" smtClean="0">
                <a:latin typeface="Tahoma" panose="020B0604030504040204" pitchFamily="34" charset="0"/>
              </a:rPr>
              <a:t>Compound statement:  </a:t>
            </a:r>
            <a:r>
              <a:rPr lang="en-US" altLang="en-US" b="1" dirty="0" smtClean="0">
                <a:latin typeface="Tahoma" panose="020B0604030504040204" pitchFamily="34" charset="0"/>
              </a:rPr>
              <a:t>begin … end</a:t>
            </a:r>
            <a:endParaRPr lang="en-US" altLang="en-US" dirty="0" smtClean="0">
              <a:latin typeface="Tahoma" panose="020B0604030504040204" pitchFamily="34" charset="0"/>
            </a:endParaRPr>
          </a:p>
          <a:p>
            <a:pPr lvl="1"/>
            <a:r>
              <a:rPr lang="en-US" altLang="en-US" sz="2000" dirty="0" smtClean="0">
                <a:latin typeface="Tahoma" panose="020B0604030504040204" pitchFamily="34" charset="0"/>
              </a:rPr>
              <a:t>May contain multiple SQL statements between </a:t>
            </a:r>
            <a:r>
              <a:rPr lang="en-US" altLang="en-US" sz="2000" b="1" dirty="0" smtClean="0">
                <a:latin typeface="Tahoma" panose="020B0604030504040204" pitchFamily="34" charset="0"/>
              </a:rPr>
              <a:t>begin </a:t>
            </a:r>
            <a:r>
              <a:rPr lang="en-US" altLang="en-US" sz="2000" dirty="0" smtClean="0">
                <a:latin typeface="Tahoma" panose="020B0604030504040204" pitchFamily="34" charset="0"/>
              </a:rPr>
              <a:t>and </a:t>
            </a:r>
            <a:r>
              <a:rPr lang="en-US" altLang="en-US" sz="2000" b="1" dirty="0" smtClean="0">
                <a:latin typeface="Tahoma" panose="020B0604030504040204" pitchFamily="34" charset="0"/>
              </a:rPr>
              <a:t>end</a:t>
            </a:r>
            <a:r>
              <a:rPr lang="en-US" altLang="en-US" sz="2000" dirty="0" smtClean="0">
                <a:latin typeface="Tahoma" panose="020B0604030504040204" pitchFamily="34" charset="0"/>
              </a:rPr>
              <a:t>.</a:t>
            </a:r>
          </a:p>
          <a:p>
            <a:r>
              <a:rPr lang="en-US" altLang="en-US" b="1" dirty="0" smtClean="0">
                <a:latin typeface="Tahoma" panose="020B0604030504040204" pitchFamily="34" charset="0"/>
              </a:rPr>
              <a:t>returns</a:t>
            </a:r>
            <a:r>
              <a:rPr lang="en-US" altLang="en-US" dirty="0" smtClean="0">
                <a:latin typeface="Tahoma" panose="020B0604030504040204" pitchFamily="34" charset="0"/>
              </a:rPr>
              <a:t>   -- indicates the variable-type that is returned (e.g., integer)</a:t>
            </a:r>
          </a:p>
          <a:p>
            <a:r>
              <a:rPr lang="en-US" altLang="en-US" b="1" dirty="0" smtClean="0">
                <a:latin typeface="Tahoma" panose="020B0604030504040204" pitchFamily="34" charset="0"/>
              </a:rPr>
              <a:t>return  -- </a:t>
            </a:r>
            <a:r>
              <a:rPr lang="en-US" altLang="en-US" dirty="0" smtClean="0">
                <a:latin typeface="Tahoma" panose="020B0604030504040204" pitchFamily="34" charset="0"/>
              </a:rPr>
              <a:t>specifies the values that are to be returned as result of invoking the function</a:t>
            </a:r>
          </a:p>
          <a:p>
            <a:r>
              <a:rPr lang="en-US" altLang="en-US" dirty="0" smtClean="0">
                <a:latin typeface="Tahoma" panose="020B0604030504040204" pitchFamily="34" charset="0"/>
              </a:rPr>
              <a:t>SQL function  are  in fact </a:t>
            </a:r>
            <a:r>
              <a:rPr lang="en-US" altLang="en-US" dirty="0" smtClean="0">
                <a:solidFill>
                  <a:srgbClr val="000099"/>
                </a:solidFill>
                <a:latin typeface="Tahoma" panose="020B0604030504040204" pitchFamily="34" charset="0"/>
              </a:rPr>
              <a:t>parameterized views </a:t>
            </a:r>
            <a:r>
              <a:rPr lang="en-US" altLang="en-US" dirty="0" smtClean="0">
                <a:latin typeface="Tahoma" panose="020B0604030504040204" pitchFamily="34" charset="0"/>
              </a:rPr>
              <a:t>that generalize the regular notion of views by allowing parameters.</a:t>
            </a:r>
          </a:p>
        </p:txBody>
      </p:sp>
    </p:spTree>
    <p:extLst>
      <p:ext uri="{BB962C8B-B14F-4D97-AF65-F5344CB8AC3E}">
        <p14:creationId xmlns:p14="http://schemas.microsoft.com/office/powerpoint/2010/main" val="2845810871"/>
      </p:ext>
    </p:extLst>
  </p:cSld>
  <p:clrMapOvr>
    <a:masterClrMapping/>
  </p:clrMapOvr>
  <p:timing>
    <p:tnLst>
      <p:par>
        <p:cT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3282" name="Rectangle 2"/>
          <p:cNvSpPr>
            <a:spLocks noGrp="1" noChangeArrowheads="1"/>
          </p:cNvSpPr>
          <p:nvPr>
            <p:ph type="title"/>
          </p:nvPr>
        </p:nvSpPr>
        <p:spPr/>
        <p:txBody>
          <a:bodyPr/>
          <a:lstStyle/>
          <a:p>
            <a:pPr>
              <a:defRPr/>
            </a:pPr>
            <a:r>
              <a:rPr lang="en-US" altLang="en-US" dirty="0">
                <a:effectLst>
                  <a:outerShdw blurRad="38100" dist="38100" dir="2700000" algn="tl">
                    <a:srgbClr val="C0C0C0"/>
                  </a:outerShdw>
                </a:effectLst>
              </a:rPr>
              <a:t>Table Functions</a:t>
            </a:r>
          </a:p>
        </p:txBody>
      </p:sp>
      <p:sp>
        <p:nvSpPr>
          <p:cNvPr id="34819" name="Rectangle 3"/>
          <p:cNvSpPr>
            <a:spLocks noGrp="1" noChangeArrowheads="1"/>
          </p:cNvSpPr>
          <p:nvPr>
            <p:ph type="body" idx="1"/>
          </p:nvPr>
        </p:nvSpPr>
        <p:spPr>
          <a:xfrm>
            <a:off x="457200" y="857250"/>
            <a:ext cx="8195309" cy="5520690"/>
          </a:xfrm>
        </p:spPr>
        <p:txBody>
          <a:bodyPr/>
          <a:lstStyle/>
          <a:p>
            <a:r>
              <a:rPr lang="en-US" altLang="en-US" sz="2000" dirty="0" smtClean="0"/>
              <a:t>SQL:2003 added functions that return a relation as a result</a:t>
            </a:r>
          </a:p>
          <a:p>
            <a:r>
              <a:rPr lang="en-US" altLang="en-US" sz="2000" dirty="0" smtClean="0"/>
              <a:t>Example: Return all instructors in a given department</a:t>
            </a:r>
          </a:p>
          <a:p>
            <a:pPr>
              <a:buFont typeface="Monotype Sorts" pitchFamily="-65" charset="2"/>
              <a:buNone/>
            </a:pPr>
            <a:r>
              <a:rPr lang="en-US" altLang="en-US" sz="2000" dirty="0" smtClean="0"/>
              <a:t>	</a:t>
            </a:r>
            <a:r>
              <a:rPr lang="en-US" altLang="en-US" sz="2000" b="1" dirty="0" smtClean="0"/>
              <a:t>create</a:t>
            </a:r>
            <a:r>
              <a:rPr lang="en-US" altLang="en-US" sz="2000" dirty="0" smtClean="0"/>
              <a:t> </a:t>
            </a:r>
            <a:r>
              <a:rPr lang="en-US" altLang="en-US" sz="2000" b="1" dirty="0" smtClean="0"/>
              <a:t>function</a:t>
            </a:r>
            <a:r>
              <a:rPr lang="en-US" altLang="en-US" sz="2000" dirty="0" smtClean="0"/>
              <a:t> </a:t>
            </a:r>
            <a:r>
              <a:rPr lang="en-US" altLang="en-US" sz="2000" i="1" dirty="0" err="1" smtClean="0"/>
              <a:t>instructor_of</a:t>
            </a:r>
            <a:r>
              <a:rPr lang="en-US" altLang="en-US" sz="2000" dirty="0" smtClean="0"/>
              <a:t> (</a:t>
            </a:r>
            <a:r>
              <a:rPr lang="en-US" altLang="en-US" sz="2000" i="1" dirty="0" err="1" smtClean="0"/>
              <a:t>dept_name</a:t>
            </a:r>
            <a:r>
              <a:rPr lang="en-US" altLang="en-US" sz="2000" dirty="0" smtClean="0"/>
              <a:t> </a:t>
            </a:r>
            <a:r>
              <a:rPr lang="en-US" altLang="en-US" sz="2000" b="1" dirty="0" smtClean="0"/>
              <a:t>char</a:t>
            </a:r>
            <a:r>
              <a:rPr lang="en-US" altLang="en-US" sz="2000" dirty="0" smtClean="0"/>
              <a:t>(20))</a:t>
            </a:r>
          </a:p>
          <a:p>
            <a:pPr>
              <a:buFont typeface="Monotype Sorts" pitchFamily="-65" charset="2"/>
              <a:buNone/>
            </a:pPr>
            <a:r>
              <a:rPr lang="en-US" altLang="en-US" sz="2000" dirty="0" smtClean="0"/>
              <a:t>		</a:t>
            </a:r>
            <a:r>
              <a:rPr lang="en-US" altLang="en-US" sz="2000" b="1" dirty="0" smtClean="0"/>
              <a:t>returns</a:t>
            </a:r>
            <a:r>
              <a:rPr lang="en-US" altLang="en-US" sz="2000" dirty="0" smtClean="0"/>
              <a:t> </a:t>
            </a:r>
            <a:r>
              <a:rPr lang="en-US" altLang="en-US" sz="2000" b="1" dirty="0" smtClean="0"/>
              <a:t>table  </a:t>
            </a:r>
            <a:r>
              <a:rPr lang="en-US" altLang="en-US" sz="2000" dirty="0" smtClean="0"/>
              <a:t>(</a:t>
            </a:r>
            <a:r>
              <a:rPr lang="en-US" altLang="en-US" sz="2000" b="1" dirty="0" smtClean="0"/>
              <a:t> </a:t>
            </a:r>
            <a:r>
              <a:rPr lang="en-US" altLang="en-US" sz="2000" dirty="0" smtClean="0"/>
              <a:t> </a:t>
            </a:r>
          </a:p>
          <a:p>
            <a:pPr>
              <a:buFont typeface="Monotype Sorts" pitchFamily="-65" charset="2"/>
              <a:buNone/>
            </a:pPr>
            <a:r>
              <a:rPr lang="en-US" altLang="en-US" sz="2000" dirty="0" smtClean="0"/>
              <a:t>                        </a:t>
            </a:r>
            <a:r>
              <a:rPr lang="en-US" altLang="en-US" sz="2000" i="1" dirty="0" smtClean="0"/>
              <a:t>ID </a:t>
            </a:r>
            <a:r>
              <a:rPr lang="en-US" altLang="en-US" sz="2000" b="1" dirty="0" smtClean="0"/>
              <a:t>varchar</a:t>
            </a:r>
            <a:r>
              <a:rPr lang="en-US" altLang="en-US" sz="2000" dirty="0" smtClean="0"/>
              <a:t>(5),</a:t>
            </a:r>
            <a:br>
              <a:rPr lang="en-US" altLang="en-US" sz="2000" dirty="0" smtClean="0"/>
            </a:br>
            <a:r>
              <a:rPr lang="en-US" altLang="en-US" sz="2000" dirty="0" smtClean="0"/>
              <a:t>	          </a:t>
            </a:r>
            <a:r>
              <a:rPr lang="en-US" altLang="en-US" sz="2000" i="1" dirty="0" smtClean="0"/>
              <a:t>name</a:t>
            </a:r>
            <a:r>
              <a:rPr lang="en-US" altLang="en-US" sz="2000" dirty="0" smtClean="0"/>
              <a:t> </a:t>
            </a:r>
            <a:r>
              <a:rPr lang="en-US" altLang="en-US" sz="2000" b="1" dirty="0" smtClean="0"/>
              <a:t>varchar</a:t>
            </a:r>
            <a:r>
              <a:rPr lang="en-US" altLang="en-US" sz="2000" dirty="0" smtClean="0"/>
              <a:t>(20),</a:t>
            </a:r>
            <a:br>
              <a:rPr lang="en-US" altLang="en-US" sz="2000" dirty="0" smtClean="0"/>
            </a:br>
            <a:r>
              <a:rPr lang="en-US" altLang="en-US" sz="2000" dirty="0" smtClean="0"/>
              <a:t>                   </a:t>
            </a:r>
            <a:r>
              <a:rPr lang="en-US" altLang="en-US" sz="2000" i="1" dirty="0" err="1" smtClean="0"/>
              <a:t>dept_name</a:t>
            </a:r>
            <a:r>
              <a:rPr lang="en-US" altLang="en-US" sz="2000" dirty="0" smtClean="0"/>
              <a:t> </a:t>
            </a:r>
            <a:r>
              <a:rPr lang="en-US" altLang="en-US" sz="2000" b="1" dirty="0" smtClean="0"/>
              <a:t>varchar</a:t>
            </a:r>
            <a:r>
              <a:rPr lang="en-US" altLang="en-US" sz="2000" dirty="0" smtClean="0"/>
              <a:t>(20),</a:t>
            </a:r>
            <a:br>
              <a:rPr lang="en-US" altLang="en-US" sz="2000" dirty="0" smtClean="0"/>
            </a:br>
            <a:r>
              <a:rPr lang="en-US" altLang="en-US" sz="2000" dirty="0" smtClean="0"/>
              <a:t>	          </a:t>
            </a:r>
            <a:r>
              <a:rPr lang="en-US" altLang="en-US" sz="2000" i="1" dirty="0" smtClean="0"/>
              <a:t>salary</a:t>
            </a:r>
            <a:r>
              <a:rPr lang="en-US" altLang="en-US" sz="2000" dirty="0" smtClean="0"/>
              <a:t> </a:t>
            </a:r>
            <a:r>
              <a:rPr lang="en-US" altLang="en-US" sz="2000" b="1" dirty="0" smtClean="0"/>
              <a:t>numeric</a:t>
            </a:r>
            <a:r>
              <a:rPr lang="en-US" altLang="en-US" sz="2000" dirty="0" smtClean="0"/>
              <a:t>(8,2))</a:t>
            </a:r>
          </a:p>
          <a:p>
            <a:pPr>
              <a:buFont typeface="Monotype Sorts" pitchFamily="-65" charset="2"/>
              <a:buNone/>
            </a:pPr>
            <a:r>
              <a:rPr lang="en-US" altLang="en-US" sz="2000" dirty="0" smtClean="0"/>
              <a:t>	         </a:t>
            </a:r>
            <a:r>
              <a:rPr lang="en-US" altLang="en-US" sz="2000" b="1" dirty="0" smtClean="0"/>
              <a:t>return</a:t>
            </a:r>
            <a:r>
              <a:rPr lang="en-US" altLang="en-US" sz="2000" dirty="0" smtClean="0"/>
              <a:t> </a:t>
            </a:r>
            <a:r>
              <a:rPr lang="en-US" altLang="en-US" sz="2000" b="1" dirty="0" smtClean="0"/>
              <a:t>table</a:t>
            </a:r>
            <a:r>
              <a:rPr lang="en-US" altLang="en-US" sz="2000" dirty="0" smtClean="0"/>
              <a:t/>
            </a:r>
            <a:br>
              <a:rPr lang="en-US" altLang="en-US" sz="2000" dirty="0" smtClean="0"/>
            </a:br>
            <a:r>
              <a:rPr lang="en-US" altLang="en-US" sz="2000" dirty="0" smtClean="0"/>
              <a:t>	         (</a:t>
            </a:r>
            <a:r>
              <a:rPr lang="en-US" altLang="en-US" sz="2000" b="1" dirty="0" smtClean="0"/>
              <a:t>select</a:t>
            </a:r>
            <a:r>
              <a:rPr lang="en-US" altLang="en-US" sz="2000" dirty="0" smtClean="0"/>
              <a:t> </a:t>
            </a:r>
            <a:r>
              <a:rPr lang="en-US" altLang="en-US" sz="2000" i="1" dirty="0" smtClean="0"/>
              <a:t>ID, name, </a:t>
            </a:r>
            <a:r>
              <a:rPr lang="en-US" altLang="en-US" sz="2000" i="1" dirty="0" err="1" smtClean="0"/>
              <a:t>dept_name</a:t>
            </a:r>
            <a:r>
              <a:rPr lang="en-US" altLang="en-US" sz="2000" i="1" dirty="0" smtClean="0"/>
              <a:t>, salary</a:t>
            </a:r>
            <a:r>
              <a:rPr lang="en-US" altLang="en-US" sz="2000" dirty="0" smtClean="0"/>
              <a:t/>
            </a:r>
            <a:br>
              <a:rPr lang="en-US" altLang="en-US" sz="2000" dirty="0" smtClean="0"/>
            </a:br>
            <a:r>
              <a:rPr lang="en-US" altLang="en-US" sz="2000" dirty="0" smtClean="0"/>
              <a:t>	          </a:t>
            </a:r>
            <a:r>
              <a:rPr lang="en-US" altLang="en-US" sz="2000" b="1" dirty="0" smtClean="0"/>
              <a:t>from</a:t>
            </a:r>
            <a:r>
              <a:rPr lang="en-US" altLang="en-US" sz="2000" dirty="0" smtClean="0"/>
              <a:t> </a:t>
            </a:r>
            <a:r>
              <a:rPr lang="en-US" altLang="en-US" sz="2000" i="1" dirty="0" smtClean="0"/>
              <a:t>instructor</a:t>
            </a:r>
            <a:br>
              <a:rPr lang="en-US" altLang="en-US" sz="2000" i="1" dirty="0" smtClean="0"/>
            </a:br>
            <a:r>
              <a:rPr lang="en-US" altLang="en-US" sz="2000" dirty="0" smtClean="0"/>
              <a:t>	          </a:t>
            </a:r>
            <a:r>
              <a:rPr lang="en-US" altLang="en-US" sz="2000" b="1" dirty="0" smtClean="0"/>
              <a:t>where</a:t>
            </a:r>
            <a:r>
              <a:rPr lang="en-US" altLang="en-US" sz="2000" i="1" dirty="0" smtClean="0"/>
              <a:t> </a:t>
            </a:r>
            <a:r>
              <a:rPr lang="en-US" altLang="en-US" sz="2000" i="1" dirty="0" err="1" smtClean="0"/>
              <a:t>instructor.dept_name</a:t>
            </a:r>
            <a:r>
              <a:rPr lang="en-US" altLang="en-US" sz="2000" i="1" dirty="0" smtClean="0"/>
              <a:t> = </a:t>
            </a:r>
            <a:r>
              <a:rPr lang="en-US" altLang="en-US" sz="2000" i="1" dirty="0" err="1" smtClean="0"/>
              <a:t>instructor_of.dept_name</a:t>
            </a:r>
            <a:r>
              <a:rPr lang="en-US" altLang="en-US" sz="2000" dirty="0" smtClean="0"/>
              <a:t>)</a:t>
            </a:r>
          </a:p>
          <a:p>
            <a:r>
              <a:rPr lang="en-US" altLang="en-US" sz="2000" dirty="0" smtClean="0"/>
              <a:t>Usage</a:t>
            </a:r>
          </a:p>
          <a:p>
            <a:pPr>
              <a:buFont typeface="Monotype Sorts" pitchFamily="-65" charset="2"/>
              <a:buNone/>
            </a:pPr>
            <a:r>
              <a:rPr lang="en-US" altLang="en-US" sz="2000" dirty="0" smtClean="0"/>
              <a:t>		</a:t>
            </a:r>
            <a:r>
              <a:rPr lang="en-US" altLang="en-US" sz="2000" b="1" dirty="0" smtClean="0"/>
              <a:t>select *</a:t>
            </a:r>
            <a:br>
              <a:rPr lang="en-US" altLang="en-US" sz="2000" b="1" dirty="0" smtClean="0"/>
            </a:br>
            <a:r>
              <a:rPr lang="en-US" altLang="en-US" sz="2000" b="1" dirty="0" smtClean="0"/>
              <a:t>	from table </a:t>
            </a:r>
            <a:r>
              <a:rPr lang="en-US" altLang="en-US" sz="2000" dirty="0" smtClean="0"/>
              <a:t>(</a:t>
            </a:r>
            <a:r>
              <a:rPr lang="en-US" altLang="en-US" sz="2000" i="1" dirty="0" err="1" smtClean="0"/>
              <a:t>instructor_of</a:t>
            </a:r>
            <a:r>
              <a:rPr lang="en-US" altLang="en-US" sz="2000" i="1" dirty="0" smtClean="0"/>
              <a:t> </a:t>
            </a:r>
            <a:r>
              <a:rPr lang="en-US" altLang="en-US" sz="2000" dirty="0" smtClean="0"/>
              <a:t>(</a:t>
            </a:r>
            <a:r>
              <a:rPr lang="ja-JP" altLang="en-US" sz="2000" dirty="0" smtClean="0"/>
              <a:t>‘</a:t>
            </a:r>
            <a:r>
              <a:rPr lang="en-US" altLang="ja-JP" sz="2000" dirty="0" smtClean="0"/>
              <a:t>Music</a:t>
            </a:r>
            <a:r>
              <a:rPr lang="ja-JP" altLang="en-US" sz="2000" dirty="0" smtClean="0"/>
              <a:t>’</a:t>
            </a:r>
            <a:r>
              <a:rPr lang="en-US" altLang="ja-JP" sz="2000" dirty="0" smtClean="0"/>
              <a:t>))</a:t>
            </a:r>
            <a:endParaRPr lang="en-US" altLang="en-US" sz="2000" dirty="0" smtClean="0"/>
          </a:p>
        </p:txBody>
      </p:sp>
    </p:spTree>
    <p:extLst>
      <p:ext uri="{BB962C8B-B14F-4D97-AF65-F5344CB8AC3E}">
        <p14:creationId xmlns:p14="http://schemas.microsoft.com/office/powerpoint/2010/main" val="2974769056"/>
      </p:ext>
    </p:extLst>
  </p:cSld>
  <p:clrMapOvr>
    <a:masterClrMapping/>
  </p:clrMapOvr>
  <p:timing>
    <p:tnLst>
      <p:par>
        <p:cT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7378" name="Rectangle 2"/>
          <p:cNvSpPr>
            <a:spLocks noGrp="1" noChangeArrowheads="1"/>
          </p:cNvSpPr>
          <p:nvPr>
            <p:ph type="title"/>
          </p:nvPr>
        </p:nvSpPr>
        <p:spPr>
          <a:xfrm>
            <a:off x="1911668" y="198596"/>
            <a:ext cx="6057900" cy="457200"/>
          </a:xfrm>
        </p:spPr>
        <p:txBody>
          <a:bodyPr/>
          <a:lstStyle/>
          <a:p>
            <a:pPr>
              <a:defRPr/>
            </a:pPr>
            <a:r>
              <a:rPr lang="en-US" altLang="en-US" dirty="0">
                <a:effectLst>
                  <a:outerShdw blurRad="38100" dist="38100" dir="2700000" algn="tl">
                    <a:srgbClr val="C0C0C0"/>
                  </a:outerShdw>
                </a:effectLst>
              </a:rPr>
              <a:t>SQL Procedures</a:t>
            </a:r>
          </a:p>
        </p:txBody>
      </p:sp>
      <p:sp>
        <p:nvSpPr>
          <p:cNvPr id="35843" name="Rectangle 3"/>
          <p:cNvSpPr>
            <a:spLocks noGrp="1" noChangeArrowheads="1"/>
          </p:cNvSpPr>
          <p:nvPr>
            <p:ph type="body" idx="4294967295"/>
          </p:nvPr>
        </p:nvSpPr>
        <p:spPr>
          <a:xfrm>
            <a:off x="228600" y="655796"/>
            <a:ext cx="8663940" cy="5722144"/>
          </a:xfrm>
        </p:spPr>
        <p:txBody>
          <a:bodyPr/>
          <a:lstStyle/>
          <a:p>
            <a:r>
              <a:rPr lang="en-US" altLang="en-US" dirty="0" smtClean="0"/>
              <a:t>The </a:t>
            </a:r>
            <a:r>
              <a:rPr lang="en-US" altLang="en-US" i="1" dirty="0" err="1" smtClean="0"/>
              <a:t>dept_count</a:t>
            </a:r>
            <a:r>
              <a:rPr lang="en-US" altLang="en-US" i="1" dirty="0" smtClean="0"/>
              <a:t> </a:t>
            </a:r>
            <a:r>
              <a:rPr lang="en-US" altLang="en-US" dirty="0" smtClean="0"/>
              <a:t>function could instead be written as procedure:</a:t>
            </a:r>
          </a:p>
          <a:p>
            <a:pPr>
              <a:buFont typeface="Monotype Sorts" pitchFamily="-65" charset="2"/>
              <a:buNone/>
            </a:pPr>
            <a:r>
              <a:rPr lang="en-US" altLang="en-US" b="1" dirty="0" smtClean="0"/>
              <a:t>	create procedure </a:t>
            </a:r>
            <a:r>
              <a:rPr lang="en-US" altLang="en-US" i="1" dirty="0" err="1" smtClean="0"/>
              <a:t>dept_count_proc</a:t>
            </a:r>
            <a:r>
              <a:rPr lang="en-US" altLang="en-US" i="1" dirty="0" smtClean="0"/>
              <a:t> </a:t>
            </a:r>
            <a:r>
              <a:rPr lang="en-US" altLang="en-US" dirty="0" smtClean="0"/>
              <a:t>(</a:t>
            </a:r>
            <a:r>
              <a:rPr lang="en-US" altLang="en-US" b="1" dirty="0" smtClean="0"/>
              <a:t>in </a:t>
            </a:r>
            <a:r>
              <a:rPr lang="en-US" altLang="en-US" i="1" dirty="0" err="1" smtClean="0"/>
              <a:t>dept_name</a:t>
            </a:r>
            <a:r>
              <a:rPr lang="en-US" altLang="en-US" i="1" dirty="0" smtClean="0"/>
              <a:t> </a:t>
            </a:r>
            <a:r>
              <a:rPr lang="en-US" altLang="en-US" b="1" dirty="0" smtClean="0"/>
              <a:t>varchar</a:t>
            </a:r>
            <a:r>
              <a:rPr lang="en-US" altLang="en-US" dirty="0" smtClean="0"/>
              <a:t>(20), </a:t>
            </a:r>
            <a:br>
              <a:rPr lang="en-US" altLang="en-US" dirty="0" smtClean="0"/>
            </a:br>
            <a:r>
              <a:rPr lang="en-US" altLang="en-US" dirty="0" smtClean="0"/>
              <a:t>                                                           </a:t>
            </a:r>
            <a:r>
              <a:rPr lang="en-US" altLang="en-US" b="1" dirty="0" smtClean="0"/>
              <a:t>out </a:t>
            </a:r>
            <a:r>
              <a:rPr lang="en-US" altLang="en-US" i="1" dirty="0" err="1" smtClean="0"/>
              <a:t>d_count</a:t>
            </a:r>
            <a:r>
              <a:rPr lang="en-US" altLang="en-US" i="1" dirty="0" smtClean="0"/>
              <a:t> </a:t>
            </a:r>
            <a:r>
              <a:rPr lang="en-US" altLang="en-US" b="1" dirty="0" smtClean="0"/>
              <a:t>integer)</a:t>
            </a:r>
            <a:br>
              <a:rPr lang="en-US" altLang="en-US" b="1" dirty="0" smtClean="0"/>
            </a:br>
            <a:r>
              <a:rPr lang="en-US" altLang="en-US" b="1" dirty="0" smtClean="0"/>
              <a:t>   begin</a:t>
            </a:r>
          </a:p>
          <a:p>
            <a:pPr>
              <a:buFont typeface="Monotype Sorts" pitchFamily="-65" charset="2"/>
              <a:buNone/>
            </a:pPr>
            <a:r>
              <a:rPr lang="en-US" altLang="en-US" b="1" dirty="0" smtClean="0"/>
              <a:t>	       select count</a:t>
            </a:r>
            <a:r>
              <a:rPr lang="en-US" altLang="en-US" dirty="0" smtClean="0"/>
              <a:t>(</a:t>
            </a:r>
            <a:r>
              <a:rPr lang="en-US" altLang="en-US" i="1" dirty="0" smtClean="0"/>
              <a:t>*</a:t>
            </a:r>
            <a:r>
              <a:rPr lang="en-US" altLang="en-US" dirty="0" smtClean="0"/>
              <a:t>) </a:t>
            </a:r>
            <a:r>
              <a:rPr lang="en-US" altLang="en-US" b="1" dirty="0" smtClean="0"/>
              <a:t>into </a:t>
            </a:r>
            <a:r>
              <a:rPr lang="en-US" altLang="en-US" i="1" dirty="0" err="1" smtClean="0"/>
              <a:t>d_count</a:t>
            </a:r>
            <a:r>
              <a:rPr lang="en-US" altLang="en-US" i="1" dirty="0" smtClean="0"/>
              <a:t/>
            </a:r>
            <a:br>
              <a:rPr lang="en-US" altLang="en-US" i="1" dirty="0" smtClean="0"/>
            </a:br>
            <a:r>
              <a:rPr lang="en-US" altLang="en-US" i="1" dirty="0" smtClean="0"/>
              <a:t>       </a:t>
            </a:r>
            <a:r>
              <a:rPr lang="en-US" altLang="en-US" b="1" dirty="0" smtClean="0"/>
              <a:t>from </a:t>
            </a:r>
            <a:r>
              <a:rPr lang="en-US" altLang="en-US" i="1" dirty="0" smtClean="0"/>
              <a:t>instructor</a:t>
            </a:r>
            <a:br>
              <a:rPr lang="en-US" altLang="en-US" i="1" dirty="0" smtClean="0"/>
            </a:br>
            <a:r>
              <a:rPr lang="en-US" altLang="en-US" i="1" dirty="0" smtClean="0"/>
              <a:t>       </a:t>
            </a:r>
            <a:r>
              <a:rPr lang="en-US" altLang="en-US" b="1" dirty="0" smtClean="0"/>
              <a:t>where </a:t>
            </a:r>
            <a:r>
              <a:rPr lang="en-US" altLang="en-US" i="1" dirty="0" err="1" smtClean="0"/>
              <a:t>instructor.dept_name</a:t>
            </a:r>
            <a:r>
              <a:rPr lang="en-US" altLang="en-US" i="1" dirty="0" smtClean="0"/>
              <a:t> = </a:t>
            </a:r>
            <a:r>
              <a:rPr lang="en-US" altLang="en-US" i="1" dirty="0" err="1" smtClean="0"/>
              <a:t>dept_count_proc.dept_name</a:t>
            </a:r>
            <a:endParaRPr lang="en-US" altLang="en-US" i="1" dirty="0" smtClean="0"/>
          </a:p>
          <a:p>
            <a:pPr>
              <a:buFont typeface="Monotype Sorts" pitchFamily="-65" charset="2"/>
              <a:buNone/>
            </a:pPr>
            <a:r>
              <a:rPr lang="en-US" altLang="en-US" i="1" dirty="0" smtClean="0"/>
              <a:t>        </a:t>
            </a:r>
            <a:r>
              <a:rPr lang="en-US" altLang="en-US" b="1" dirty="0" smtClean="0"/>
              <a:t>end</a:t>
            </a:r>
          </a:p>
          <a:p>
            <a:r>
              <a:rPr lang="en-US" altLang="en-US" dirty="0" smtClean="0"/>
              <a:t>Procedures can be invoked either from an SQL procedure or from embedded SQL, using the </a:t>
            </a:r>
            <a:r>
              <a:rPr lang="en-US" altLang="en-US" b="1" dirty="0" smtClean="0"/>
              <a:t>call</a:t>
            </a:r>
            <a:r>
              <a:rPr lang="en-US" altLang="en-US" dirty="0" smtClean="0"/>
              <a:t> statement.</a:t>
            </a:r>
          </a:p>
          <a:p>
            <a:pPr>
              <a:buFont typeface="Monotype Sorts" pitchFamily="-65" charset="2"/>
              <a:buNone/>
            </a:pPr>
            <a:r>
              <a:rPr lang="en-US" altLang="en-US" b="1" dirty="0" smtClean="0"/>
              <a:t>		declare </a:t>
            </a:r>
            <a:r>
              <a:rPr lang="en-US" altLang="en-US" i="1" dirty="0" err="1" smtClean="0"/>
              <a:t>d_count</a:t>
            </a:r>
            <a:r>
              <a:rPr lang="en-US" altLang="en-US" i="1" dirty="0" smtClean="0"/>
              <a:t> </a:t>
            </a:r>
            <a:r>
              <a:rPr lang="en-US" altLang="en-US" b="1" dirty="0" smtClean="0"/>
              <a:t>integer</a:t>
            </a:r>
            <a:r>
              <a:rPr lang="en-US" altLang="en-US" dirty="0" smtClean="0"/>
              <a:t>;</a:t>
            </a:r>
            <a:br>
              <a:rPr lang="en-US" altLang="en-US" dirty="0" smtClean="0"/>
            </a:br>
            <a:r>
              <a:rPr lang="en-US" altLang="en-US" dirty="0" smtClean="0"/>
              <a:t>	</a:t>
            </a:r>
            <a:r>
              <a:rPr lang="en-US" altLang="en-US" b="1" dirty="0" smtClean="0"/>
              <a:t>call </a:t>
            </a:r>
            <a:r>
              <a:rPr lang="en-US" altLang="en-US" i="1" dirty="0" err="1" smtClean="0"/>
              <a:t>dept_count_proc</a:t>
            </a:r>
            <a:r>
              <a:rPr lang="en-US" altLang="en-US" dirty="0" smtClean="0"/>
              <a:t>( </a:t>
            </a:r>
            <a:r>
              <a:rPr lang="ja-JP" altLang="en-US" dirty="0" smtClean="0"/>
              <a:t>‘</a:t>
            </a:r>
            <a:r>
              <a:rPr lang="en-US" altLang="ja-JP" dirty="0" smtClean="0"/>
              <a:t>Physics</a:t>
            </a:r>
            <a:r>
              <a:rPr lang="ja-JP" altLang="en-US" dirty="0" smtClean="0"/>
              <a:t>’</a:t>
            </a:r>
            <a:r>
              <a:rPr lang="en-US" altLang="ja-JP" dirty="0" smtClean="0"/>
              <a:t>, </a:t>
            </a:r>
            <a:r>
              <a:rPr lang="en-US" altLang="ja-JP" i="1" dirty="0" err="1" smtClean="0"/>
              <a:t>d_count</a:t>
            </a:r>
            <a:r>
              <a:rPr lang="en-US" altLang="ja-JP" dirty="0" smtClean="0"/>
              <a:t>);</a:t>
            </a:r>
          </a:p>
          <a:p>
            <a:pPr>
              <a:buFont typeface="Monotype Sorts" pitchFamily="-65" charset="2"/>
              <a:buNone/>
            </a:pPr>
            <a:r>
              <a:rPr lang="en-US" altLang="en-US" dirty="0" smtClean="0"/>
              <a:t>	Procedures and functions can be invoked also from dynamic SQL</a:t>
            </a:r>
          </a:p>
          <a:p>
            <a:r>
              <a:rPr lang="en-US" altLang="en-US" dirty="0" smtClean="0"/>
              <a:t>SQL:1999 allows more than one function/procedure of the same name (called name </a:t>
            </a:r>
            <a:r>
              <a:rPr lang="en-US" altLang="en-US" b="1" dirty="0" smtClean="0">
                <a:solidFill>
                  <a:srgbClr val="000099"/>
                </a:solidFill>
              </a:rPr>
              <a:t>overloading</a:t>
            </a:r>
            <a:r>
              <a:rPr lang="en-US" altLang="en-US" dirty="0" smtClean="0"/>
              <a:t>), as long as the number of </a:t>
            </a:r>
            <a:br>
              <a:rPr lang="en-US" altLang="en-US" dirty="0" smtClean="0"/>
            </a:br>
            <a:r>
              <a:rPr lang="en-US" altLang="en-US" dirty="0" smtClean="0"/>
              <a:t>arguments differ, or at least the types of the arguments differ</a:t>
            </a:r>
          </a:p>
        </p:txBody>
      </p:sp>
    </p:spTree>
    <p:extLst>
      <p:ext uri="{BB962C8B-B14F-4D97-AF65-F5344CB8AC3E}">
        <p14:creationId xmlns:p14="http://schemas.microsoft.com/office/powerpoint/2010/main" val="871811443"/>
      </p:ext>
    </p:extLst>
  </p:cSld>
  <p:clrMapOvr>
    <a:masterClrMapping/>
  </p:clrMapOvr>
  <p:timing>
    <p:tnLst>
      <p:par>
        <p:cT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9426" name="Rectangle 2"/>
          <p:cNvSpPr>
            <a:spLocks noGrp="1" noChangeArrowheads="1"/>
          </p:cNvSpPr>
          <p:nvPr>
            <p:ph type="title"/>
          </p:nvPr>
        </p:nvSpPr>
        <p:spPr>
          <a:xfrm>
            <a:off x="1200150" y="100012"/>
            <a:ext cx="6725603" cy="528637"/>
          </a:xfrm>
        </p:spPr>
        <p:txBody>
          <a:bodyPr/>
          <a:lstStyle/>
          <a:p>
            <a:pPr>
              <a:defRPr/>
            </a:pPr>
            <a:r>
              <a:rPr lang="en-US" altLang="en-US" sz="2000" dirty="0">
                <a:effectLst>
                  <a:outerShdw blurRad="38100" dist="38100" dir="2700000" algn="tl">
                    <a:srgbClr val="C0C0C0"/>
                  </a:outerShdw>
                </a:effectLst>
              </a:rPr>
              <a:t>Language Constructs for Procedures &amp; Functions</a:t>
            </a:r>
          </a:p>
        </p:txBody>
      </p:sp>
      <p:sp>
        <p:nvSpPr>
          <p:cNvPr id="36867" name="Rectangle 3"/>
          <p:cNvSpPr>
            <a:spLocks noGrp="1" noChangeArrowheads="1"/>
          </p:cNvSpPr>
          <p:nvPr>
            <p:ph type="body" idx="4294967295"/>
          </p:nvPr>
        </p:nvSpPr>
        <p:spPr>
          <a:xfrm>
            <a:off x="248126" y="868680"/>
            <a:ext cx="8629650" cy="5497830"/>
          </a:xfrm>
        </p:spPr>
        <p:txBody>
          <a:bodyPr/>
          <a:lstStyle/>
          <a:p>
            <a:r>
              <a:rPr lang="en-US" altLang="en-US" dirty="0" smtClean="0">
                <a:latin typeface="Tahoma" panose="020B0604030504040204" pitchFamily="34" charset="0"/>
              </a:rPr>
              <a:t>SQL supports constructs that gives it almost all the power of a general-purpose programming language.</a:t>
            </a:r>
          </a:p>
          <a:p>
            <a:pPr lvl="1"/>
            <a:r>
              <a:rPr lang="en-US" altLang="en-US" sz="2000" dirty="0" smtClean="0">
                <a:latin typeface="Tahoma" panose="020B0604030504040204" pitchFamily="34" charset="0"/>
              </a:rPr>
              <a:t>Warning: most database systems implement their own variant of the standard syntax below.</a:t>
            </a:r>
          </a:p>
          <a:p>
            <a:r>
              <a:rPr lang="en-US" altLang="en-US" dirty="0" smtClean="0">
                <a:latin typeface="Tahoma" panose="020B0604030504040204" pitchFamily="34" charset="0"/>
              </a:rPr>
              <a:t>Compound statement: </a:t>
            </a:r>
            <a:r>
              <a:rPr lang="en-US" altLang="en-US" b="1" dirty="0" smtClean="0">
                <a:latin typeface="Tahoma" panose="020B0604030504040204" pitchFamily="34" charset="0"/>
              </a:rPr>
              <a:t>begin … end</a:t>
            </a:r>
            <a:r>
              <a:rPr lang="en-US" altLang="en-US" dirty="0" smtClean="0">
                <a:latin typeface="Tahoma" panose="020B0604030504040204" pitchFamily="34" charset="0"/>
              </a:rPr>
              <a:t>, </a:t>
            </a:r>
          </a:p>
          <a:p>
            <a:pPr lvl="1"/>
            <a:r>
              <a:rPr lang="en-US" altLang="en-US" sz="2000" dirty="0" smtClean="0">
                <a:latin typeface="Tahoma" panose="020B0604030504040204" pitchFamily="34" charset="0"/>
              </a:rPr>
              <a:t>May contain multiple SQL statements between </a:t>
            </a:r>
            <a:r>
              <a:rPr lang="en-US" altLang="en-US" sz="2000" b="1" dirty="0" smtClean="0">
                <a:latin typeface="Tahoma" panose="020B0604030504040204" pitchFamily="34" charset="0"/>
              </a:rPr>
              <a:t>begin </a:t>
            </a:r>
            <a:r>
              <a:rPr lang="en-US" altLang="en-US" sz="2000" dirty="0" smtClean="0">
                <a:latin typeface="Tahoma" panose="020B0604030504040204" pitchFamily="34" charset="0"/>
              </a:rPr>
              <a:t>and </a:t>
            </a:r>
            <a:r>
              <a:rPr lang="en-US" altLang="en-US" sz="2000" b="1" dirty="0" smtClean="0">
                <a:latin typeface="Tahoma" panose="020B0604030504040204" pitchFamily="34" charset="0"/>
              </a:rPr>
              <a:t>end</a:t>
            </a:r>
            <a:r>
              <a:rPr lang="en-US" altLang="en-US" sz="2000" dirty="0" smtClean="0">
                <a:latin typeface="Tahoma" panose="020B0604030504040204" pitchFamily="34" charset="0"/>
              </a:rPr>
              <a:t>.</a:t>
            </a:r>
          </a:p>
          <a:p>
            <a:pPr lvl="1"/>
            <a:r>
              <a:rPr lang="en-US" altLang="en-US" sz="2000" dirty="0" smtClean="0">
                <a:latin typeface="Tahoma" panose="020B0604030504040204" pitchFamily="34" charset="0"/>
              </a:rPr>
              <a:t>Local variables can be declared within a compound statements</a:t>
            </a:r>
          </a:p>
          <a:p>
            <a:r>
              <a:rPr lang="en-US" altLang="en-US" b="1" dirty="0" smtClean="0">
                <a:latin typeface="Tahoma" panose="020B0604030504040204" pitchFamily="34" charset="0"/>
              </a:rPr>
              <a:t>While </a:t>
            </a:r>
            <a:r>
              <a:rPr lang="en-US" altLang="en-US" dirty="0" smtClean="0">
                <a:latin typeface="Tahoma" panose="020B0604030504040204" pitchFamily="34" charset="0"/>
              </a:rPr>
              <a:t>and </a:t>
            </a:r>
            <a:r>
              <a:rPr lang="en-US" altLang="en-US" b="1" dirty="0" smtClean="0">
                <a:latin typeface="Tahoma" panose="020B0604030504040204" pitchFamily="34" charset="0"/>
              </a:rPr>
              <a:t>repeat</a:t>
            </a:r>
            <a:r>
              <a:rPr lang="en-US" altLang="en-US" dirty="0" smtClean="0">
                <a:latin typeface="Tahoma" panose="020B0604030504040204" pitchFamily="34" charset="0"/>
              </a:rPr>
              <a:t> statements:</a:t>
            </a:r>
          </a:p>
          <a:p>
            <a:pPr lvl="1"/>
            <a:r>
              <a:rPr lang="en-US" altLang="en-US" sz="2000" b="1" dirty="0" smtClean="0">
                <a:latin typeface="Tahoma" panose="020B0604030504040204" pitchFamily="34" charset="0"/>
              </a:rPr>
              <a:t>  while </a:t>
            </a:r>
            <a:r>
              <a:rPr lang="en-US" altLang="en-US" sz="2000" i="1" dirty="0" err="1" smtClean="0">
                <a:latin typeface="Tahoma" panose="020B0604030504040204" pitchFamily="34" charset="0"/>
              </a:rPr>
              <a:t>boolean</a:t>
            </a:r>
            <a:r>
              <a:rPr lang="en-US" altLang="en-US" sz="2000" i="1" dirty="0" smtClean="0">
                <a:latin typeface="Tahoma" panose="020B0604030504040204" pitchFamily="34" charset="0"/>
              </a:rPr>
              <a:t> expression </a:t>
            </a:r>
            <a:r>
              <a:rPr lang="en-US" altLang="en-US" sz="2000" dirty="0" smtClean="0">
                <a:latin typeface="Tahoma" panose="020B0604030504040204" pitchFamily="34" charset="0"/>
              </a:rPr>
              <a:t> </a:t>
            </a:r>
            <a:r>
              <a:rPr lang="en-US" altLang="en-US" sz="2000" b="1" dirty="0" smtClean="0">
                <a:latin typeface="Tahoma" panose="020B0604030504040204" pitchFamily="34" charset="0"/>
              </a:rPr>
              <a:t>do</a:t>
            </a:r>
          </a:p>
          <a:p>
            <a:pPr lvl="2">
              <a:lnSpc>
                <a:spcPct val="70000"/>
              </a:lnSpc>
              <a:buFont typeface="Webdings" panose="05030102010509060703" pitchFamily="18" charset="2"/>
              <a:buNone/>
            </a:pPr>
            <a:r>
              <a:rPr lang="en-US" altLang="en-US" sz="2000" b="1" dirty="0" smtClean="0">
                <a:latin typeface="Tahoma" panose="020B0604030504040204" pitchFamily="34" charset="0"/>
              </a:rPr>
              <a:t>           </a:t>
            </a:r>
            <a:r>
              <a:rPr lang="en-US" altLang="en-US" sz="2000" i="1" dirty="0" smtClean="0">
                <a:latin typeface="Tahoma" panose="020B0604030504040204" pitchFamily="34" charset="0"/>
              </a:rPr>
              <a:t>sequence of statements </a:t>
            </a:r>
            <a:r>
              <a:rPr lang="en-US" altLang="en-US" sz="2000" dirty="0" smtClean="0">
                <a:latin typeface="Tahoma" panose="020B0604030504040204" pitchFamily="34" charset="0"/>
              </a:rPr>
              <a:t>;</a:t>
            </a:r>
          </a:p>
          <a:p>
            <a:pPr lvl="1">
              <a:lnSpc>
                <a:spcPct val="70000"/>
              </a:lnSpc>
              <a:buFont typeface="Monotype Sorts" pitchFamily="-65" charset="2"/>
              <a:buNone/>
            </a:pPr>
            <a:r>
              <a:rPr lang="en-US" altLang="en-US" sz="2000" b="1" dirty="0" smtClean="0">
                <a:latin typeface="Tahoma" panose="020B0604030504040204" pitchFamily="34" charset="0"/>
              </a:rPr>
              <a:t>		end while</a:t>
            </a:r>
          </a:p>
          <a:p>
            <a:pPr lvl="1"/>
            <a:r>
              <a:rPr lang="en-US" altLang="en-US" sz="2000" b="1" dirty="0" smtClean="0">
                <a:latin typeface="Tahoma" panose="020B0604030504040204" pitchFamily="34" charset="0"/>
              </a:rPr>
              <a:t> repeat</a:t>
            </a:r>
          </a:p>
          <a:p>
            <a:pPr lvl="2">
              <a:lnSpc>
                <a:spcPct val="70000"/>
              </a:lnSpc>
              <a:buFont typeface="Monotype Sorts" pitchFamily="-65" charset="2"/>
              <a:buNone/>
            </a:pPr>
            <a:r>
              <a:rPr lang="en-US" altLang="en-US" sz="2000" b="1" dirty="0" smtClean="0">
                <a:latin typeface="Tahoma" panose="020B0604030504040204" pitchFamily="34" charset="0"/>
              </a:rPr>
              <a:t>         </a:t>
            </a:r>
            <a:r>
              <a:rPr lang="en-US" altLang="en-US" sz="2000" i="1" dirty="0" smtClean="0">
                <a:latin typeface="Tahoma" panose="020B0604030504040204" pitchFamily="34" charset="0"/>
              </a:rPr>
              <a:t>sequence of statements </a:t>
            </a:r>
            <a:r>
              <a:rPr lang="en-US" altLang="en-US" sz="2000" dirty="0" smtClean="0">
                <a:latin typeface="Tahoma" panose="020B0604030504040204" pitchFamily="34" charset="0"/>
              </a:rPr>
              <a:t>;</a:t>
            </a:r>
          </a:p>
          <a:p>
            <a:pPr lvl="1">
              <a:lnSpc>
                <a:spcPct val="70000"/>
              </a:lnSpc>
              <a:buFont typeface="Monotype Sorts" pitchFamily="-65" charset="2"/>
              <a:buNone/>
            </a:pPr>
            <a:r>
              <a:rPr lang="en-US" altLang="en-US" sz="2000" b="1" dirty="0" smtClean="0">
                <a:latin typeface="Tahoma" panose="020B0604030504040204" pitchFamily="34" charset="0"/>
              </a:rPr>
              <a:t>		until </a:t>
            </a:r>
            <a:r>
              <a:rPr lang="en-US" altLang="en-US" sz="2000" i="1" dirty="0" err="1" smtClean="0">
                <a:latin typeface="Tahoma" panose="020B0604030504040204" pitchFamily="34" charset="0"/>
              </a:rPr>
              <a:t>boolean</a:t>
            </a:r>
            <a:r>
              <a:rPr lang="en-US" altLang="en-US" sz="2000" i="1" dirty="0" smtClean="0">
                <a:latin typeface="Tahoma" panose="020B0604030504040204" pitchFamily="34" charset="0"/>
              </a:rPr>
              <a:t> expression </a:t>
            </a:r>
            <a:endParaRPr lang="en-US" altLang="en-US" sz="2000" dirty="0" smtClean="0">
              <a:latin typeface="Tahoma" panose="020B0604030504040204" pitchFamily="34" charset="0"/>
            </a:endParaRPr>
          </a:p>
          <a:p>
            <a:pPr lvl="1">
              <a:lnSpc>
                <a:spcPct val="70000"/>
              </a:lnSpc>
              <a:buFont typeface="Monotype Sorts" pitchFamily="-65" charset="2"/>
              <a:buNone/>
            </a:pPr>
            <a:r>
              <a:rPr lang="en-US" altLang="en-US" sz="2000" b="1" dirty="0" smtClean="0">
                <a:latin typeface="Tahoma" panose="020B0604030504040204" pitchFamily="34" charset="0"/>
              </a:rPr>
              <a:t>		end repeat</a:t>
            </a:r>
          </a:p>
        </p:txBody>
      </p:sp>
    </p:spTree>
    <p:extLst>
      <p:ext uri="{BB962C8B-B14F-4D97-AF65-F5344CB8AC3E}">
        <p14:creationId xmlns:p14="http://schemas.microsoft.com/office/powerpoint/2010/main" val="232948745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1442" name="Rectangle 2"/>
          <p:cNvSpPr>
            <a:spLocks noGrp="1" noChangeArrowheads="1"/>
          </p:cNvSpPr>
          <p:nvPr>
            <p:ph type="title"/>
          </p:nvPr>
        </p:nvSpPr>
        <p:spPr/>
        <p:txBody>
          <a:bodyPr/>
          <a:lstStyle/>
          <a:p>
            <a:pPr>
              <a:defRPr/>
            </a:pPr>
            <a:r>
              <a:rPr lang="en-US" dirty="0" smtClean="0"/>
              <a:t>Composition of Operations</a:t>
            </a:r>
          </a:p>
        </p:txBody>
      </p:sp>
      <p:sp>
        <p:nvSpPr>
          <p:cNvPr id="56323" name="Rectangle 3"/>
          <p:cNvSpPr>
            <a:spLocks noGrp="1" noChangeArrowheads="1"/>
          </p:cNvSpPr>
          <p:nvPr>
            <p:ph idx="1"/>
          </p:nvPr>
        </p:nvSpPr>
        <p:spPr/>
        <p:txBody>
          <a:bodyPr/>
          <a:lstStyle/>
          <a:p>
            <a:r>
              <a:rPr lang="en-US" altLang="en-US" smtClean="0">
                <a:ea typeface="ＭＳ Ｐゴシック" panose="020B0600070205080204" pitchFamily="34" charset="-128"/>
              </a:rPr>
              <a:t>Can build expressions using multiple operations</a:t>
            </a:r>
          </a:p>
          <a:p>
            <a:r>
              <a:rPr lang="en-US" altLang="en-US" smtClean="0">
                <a:ea typeface="ＭＳ Ｐゴシック" panose="020B0600070205080204" pitchFamily="34" charset="-128"/>
              </a:rPr>
              <a:t>Example:  </a:t>
            </a:r>
            <a:r>
              <a:rPr lang="en-US" altLang="en-US" smtClean="0">
                <a:ea typeface="ＭＳ Ｐゴシック" panose="020B0600070205080204" pitchFamily="34" charset="-128"/>
                <a:sym typeface="Symbol" panose="05050102010706020507" pitchFamily="18" charset="2"/>
              </a:rPr>
              <a:t></a:t>
            </a:r>
            <a:r>
              <a:rPr lang="en-US" altLang="en-US" baseline="-25000" smtClean="0">
                <a:ea typeface="ＭＳ Ｐゴシック" panose="020B0600070205080204" pitchFamily="34" charset="-128"/>
                <a:sym typeface="Symbol" panose="05050102010706020507" pitchFamily="18" charset="2"/>
              </a:rPr>
              <a:t>A=C </a:t>
            </a:r>
            <a:r>
              <a:rPr lang="en-US" altLang="en-US" smtClean="0">
                <a:ea typeface="ＭＳ Ｐゴシック" panose="020B0600070205080204" pitchFamily="34" charset="-128"/>
                <a:sym typeface="Symbol" panose="05050102010706020507" pitchFamily="18" charset="2"/>
              </a:rPr>
              <a:t>(</a:t>
            </a:r>
            <a:r>
              <a:rPr lang="en-US" altLang="en-US" i="1" smtClean="0">
                <a:ea typeface="ＭＳ Ｐゴシック" panose="020B0600070205080204" pitchFamily="34" charset="-128"/>
                <a:sym typeface="Symbol" panose="05050102010706020507" pitchFamily="18" charset="2"/>
              </a:rPr>
              <a:t>r x s</a:t>
            </a:r>
            <a:r>
              <a:rPr lang="en-US" altLang="en-US" smtClean="0">
                <a:ea typeface="ＭＳ Ｐゴシック" panose="020B0600070205080204" pitchFamily="34" charset="-128"/>
                <a:sym typeface="Symbol" panose="05050102010706020507" pitchFamily="18" charset="2"/>
              </a:rPr>
              <a:t>)</a:t>
            </a:r>
          </a:p>
          <a:p>
            <a:pPr>
              <a:buFont typeface="Monotype Sorts" charset="2"/>
              <a:buNone/>
            </a:pPr>
            <a:endParaRPr lang="en-US" altLang="en-US" smtClean="0">
              <a:ea typeface="ＭＳ Ｐゴシック" panose="020B0600070205080204" pitchFamily="34" charset="-128"/>
              <a:sym typeface="Symbol" panose="05050102010706020507" pitchFamily="18" charset="2"/>
            </a:endParaRPr>
          </a:p>
          <a:p>
            <a:r>
              <a:rPr lang="en-US" altLang="en-US" i="1" smtClean="0">
                <a:ea typeface="ＭＳ Ｐゴシック" panose="020B0600070205080204" pitchFamily="34" charset="-128"/>
                <a:sym typeface="Symbol" panose="05050102010706020507" pitchFamily="18" charset="2"/>
              </a:rPr>
              <a:t>r x s</a:t>
            </a:r>
          </a:p>
          <a:p>
            <a:endParaRPr lang="en-US" altLang="en-US" i="1" smtClean="0">
              <a:ea typeface="ＭＳ Ｐゴシック" panose="020B0600070205080204" pitchFamily="34" charset="-128"/>
              <a:sym typeface="Symbol" panose="05050102010706020507" pitchFamily="18" charset="2"/>
            </a:endParaRPr>
          </a:p>
          <a:p>
            <a:endParaRPr lang="en-US" altLang="en-US" i="1" smtClean="0">
              <a:ea typeface="ＭＳ Ｐゴシック" panose="020B0600070205080204" pitchFamily="34" charset="-128"/>
              <a:sym typeface="Symbol" panose="05050102010706020507" pitchFamily="18" charset="2"/>
            </a:endParaRPr>
          </a:p>
          <a:p>
            <a:endParaRPr lang="en-US" altLang="en-US" i="1" smtClean="0">
              <a:ea typeface="ＭＳ Ｐゴシック" panose="020B0600070205080204" pitchFamily="34" charset="-128"/>
              <a:sym typeface="Symbol" panose="05050102010706020507" pitchFamily="18" charset="2"/>
            </a:endParaRPr>
          </a:p>
          <a:p>
            <a:endParaRPr lang="en-US" altLang="en-US" i="1" smtClean="0">
              <a:ea typeface="ＭＳ Ｐゴシック" panose="020B0600070205080204" pitchFamily="34" charset="-128"/>
              <a:sym typeface="Symbol" panose="05050102010706020507" pitchFamily="18" charset="2"/>
            </a:endParaRPr>
          </a:p>
          <a:p>
            <a:endParaRPr lang="en-US" altLang="en-US" i="1" smtClean="0">
              <a:ea typeface="ＭＳ Ｐゴシック" panose="020B0600070205080204" pitchFamily="34" charset="-128"/>
              <a:sym typeface="Symbol" panose="05050102010706020507" pitchFamily="18" charset="2"/>
            </a:endParaRPr>
          </a:p>
          <a:p>
            <a:endParaRPr lang="en-US" altLang="en-US" i="1" smtClean="0">
              <a:ea typeface="ＭＳ Ｐゴシック" panose="020B0600070205080204" pitchFamily="34" charset="-128"/>
              <a:sym typeface="Symbol" panose="05050102010706020507" pitchFamily="18" charset="2"/>
            </a:endParaRPr>
          </a:p>
          <a:p>
            <a:endParaRPr lang="en-US" altLang="en-US" smtClean="0">
              <a:ea typeface="ＭＳ Ｐゴシック" panose="020B0600070205080204" pitchFamily="34" charset="-128"/>
              <a:sym typeface="Symbol" panose="05050102010706020507" pitchFamily="18" charset="2"/>
            </a:endParaRPr>
          </a:p>
          <a:p>
            <a:r>
              <a:rPr lang="en-US" altLang="en-US" smtClean="0">
                <a:ea typeface="ＭＳ Ｐゴシック" panose="020B0600070205080204" pitchFamily="34" charset="-128"/>
                <a:sym typeface="Symbol" panose="05050102010706020507" pitchFamily="18" charset="2"/>
              </a:rPr>
              <a:t></a:t>
            </a:r>
            <a:r>
              <a:rPr lang="en-US" altLang="en-US" baseline="-25000" smtClean="0">
                <a:ea typeface="ＭＳ Ｐゴシック" panose="020B0600070205080204" pitchFamily="34" charset="-128"/>
                <a:sym typeface="Symbol" panose="05050102010706020507" pitchFamily="18" charset="2"/>
              </a:rPr>
              <a:t>A=C </a:t>
            </a:r>
            <a:r>
              <a:rPr lang="en-US" altLang="en-US" smtClean="0">
                <a:ea typeface="ＭＳ Ｐゴシック" panose="020B0600070205080204" pitchFamily="34" charset="-128"/>
                <a:sym typeface="Symbol" panose="05050102010706020507" pitchFamily="18" charset="2"/>
              </a:rPr>
              <a:t>(</a:t>
            </a:r>
            <a:r>
              <a:rPr lang="en-US" altLang="en-US" i="1" smtClean="0">
                <a:ea typeface="ＭＳ Ｐゴシック" panose="020B0600070205080204" pitchFamily="34" charset="-128"/>
                <a:sym typeface="Symbol" panose="05050102010706020507" pitchFamily="18" charset="2"/>
              </a:rPr>
              <a:t>r x s</a:t>
            </a:r>
            <a:r>
              <a:rPr lang="en-US" altLang="en-US" smtClean="0">
                <a:ea typeface="ＭＳ Ｐゴシック" panose="020B0600070205080204" pitchFamily="34" charset="-128"/>
                <a:sym typeface="Symbol" panose="05050102010706020507" pitchFamily="18" charset="2"/>
              </a:rPr>
              <a:t>)</a:t>
            </a:r>
          </a:p>
        </p:txBody>
      </p:sp>
      <p:graphicFrame>
        <p:nvGraphicFramePr>
          <p:cNvPr id="56324" name="Object 4"/>
          <p:cNvGraphicFramePr>
            <a:graphicFrameLocks noChangeAspect="1"/>
          </p:cNvGraphicFramePr>
          <p:nvPr/>
        </p:nvGraphicFramePr>
        <p:xfrm>
          <a:off x="3731419" y="3044429"/>
          <a:ext cx="104775" cy="217884"/>
        </p:xfrm>
        <a:graphic>
          <a:graphicData uri="http://schemas.openxmlformats.org/presentationml/2006/ole">
            <mc:AlternateContent xmlns:mc="http://schemas.openxmlformats.org/markup-compatibility/2006">
              <mc:Choice xmlns:v="urn:schemas-microsoft-com:vml" Requires="v">
                <p:oleObj spid="_x0000_s1136" name="Equation" r:id="rId4" imgW="139639" imgH="291973" progId="Equation.3">
                  <p:embed/>
                </p:oleObj>
              </mc:Choice>
              <mc:Fallback>
                <p:oleObj name="Equation" r:id="rId4" imgW="139639" imgH="291973"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31419" y="3044429"/>
                        <a:ext cx="104775" cy="217884"/>
                      </a:xfrm>
                      <a:prstGeom prst="rect">
                        <a:avLst/>
                      </a:prstGeom>
                      <a:solidFill>
                        <a:srgbClr val="F8F8F8"/>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6325" name="Text Box 25"/>
          <p:cNvSpPr txBox="1">
            <a:spLocks noChangeArrowheads="1"/>
          </p:cNvSpPr>
          <p:nvPr/>
        </p:nvSpPr>
        <p:spPr bwMode="auto">
          <a:xfrm>
            <a:off x="2948493" y="5064919"/>
            <a:ext cx="184731" cy="276999"/>
          </a:xfrm>
          <a:prstGeom prst="rect">
            <a:avLst/>
          </a:prstGeom>
          <a:solidFill>
            <a:srgbClr val="F8F8F8"/>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chemeClr val="tx2"/>
              </a:buClr>
              <a:buSzPct val="90000"/>
              <a:buFont typeface="Monotype Sorts" charset="2"/>
              <a:buChar char="n"/>
              <a:defRPr kumimoji="1">
                <a:solidFill>
                  <a:schemeClr val="tx1"/>
                </a:solidFill>
                <a:latin typeface="Helvetica" panose="020B0604020202020204" pitchFamily="34" charset="0"/>
                <a:ea typeface="ＭＳ Ｐゴシック" panose="020B0600070205080204" pitchFamily="34" charset="-128"/>
              </a:defRPr>
            </a:lvl1pPr>
            <a:lvl2pPr marL="742950" indent="-285750">
              <a:spcBef>
                <a:spcPct val="35000"/>
              </a:spcBef>
              <a:buClr>
                <a:schemeClr val="folHlink"/>
              </a:buClr>
              <a:buSzPct val="80000"/>
              <a:buFont typeface="Monotype Sorts" charset="2"/>
              <a:buChar char="l"/>
              <a:defRPr kumimoji="1">
                <a:solidFill>
                  <a:schemeClr val="tx1"/>
                </a:solidFill>
                <a:latin typeface="Helvetica" panose="020B0604020202020204" pitchFamily="34" charset="0"/>
                <a:ea typeface="ＭＳ Ｐゴシック"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ＭＳ Ｐゴシック"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ＭＳ Ｐゴシック"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ＭＳ Ｐゴシック" panose="020B0600070205080204" pitchFamily="34" charset="-128"/>
              </a:defRPr>
            </a:lvl9pPr>
          </a:lstStyle>
          <a:p>
            <a:pPr algn="ctr" eaLnBrk="0" fontAlgn="base" hangingPunct="0">
              <a:spcBef>
                <a:spcPct val="0"/>
              </a:spcBef>
              <a:spcAft>
                <a:spcPct val="0"/>
              </a:spcAft>
              <a:buClrTx/>
              <a:buSzTx/>
              <a:buFontTx/>
              <a:buNone/>
            </a:pPr>
            <a:endParaRPr kumimoji="0" lang="en-IN" altLang="en-US" sz="1200">
              <a:solidFill>
                <a:srgbClr val="000000"/>
              </a:solidFill>
            </a:endParaRPr>
          </a:p>
        </p:txBody>
      </p:sp>
      <p:pic>
        <p:nvPicPr>
          <p:cNvPr id="56326" name="Picture 3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19204" y="2388788"/>
            <a:ext cx="1318022" cy="3077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96989983"/>
      </p:ext>
    </p:extLst>
  </p:cSld>
  <p:clrMapOvr>
    <a:masterClrMapping/>
  </p:clrMapOvr>
  <p:timing>
    <p:tnLst>
      <p:par>
        <p:cT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1474" name="Rectangle 2"/>
          <p:cNvSpPr>
            <a:spLocks noGrp="1" noChangeArrowheads="1"/>
          </p:cNvSpPr>
          <p:nvPr>
            <p:ph type="title"/>
          </p:nvPr>
        </p:nvSpPr>
        <p:spPr/>
        <p:txBody>
          <a:bodyPr/>
          <a:lstStyle/>
          <a:p>
            <a:pPr>
              <a:defRPr/>
            </a:pPr>
            <a:r>
              <a:rPr lang="en-US" altLang="en-US" dirty="0">
                <a:effectLst>
                  <a:outerShdw blurRad="38100" dist="38100" dir="2700000" algn="tl">
                    <a:srgbClr val="C0C0C0"/>
                  </a:outerShdw>
                </a:effectLst>
              </a:rPr>
              <a:t>Language Constructs (Cont.)</a:t>
            </a:r>
          </a:p>
        </p:txBody>
      </p:sp>
      <p:sp>
        <p:nvSpPr>
          <p:cNvPr id="37891" name="Rectangle 3"/>
          <p:cNvSpPr>
            <a:spLocks noGrp="1" noChangeArrowheads="1"/>
          </p:cNvSpPr>
          <p:nvPr>
            <p:ph type="body" idx="1"/>
          </p:nvPr>
        </p:nvSpPr>
        <p:spPr>
          <a:xfrm>
            <a:off x="297180" y="982980"/>
            <a:ext cx="8389620" cy="5497830"/>
          </a:xfrm>
        </p:spPr>
        <p:txBody>
          <a:bodyPr/>
          <a:lstStyle/>
          <a:p>
            <a:pPr>
              <a:lnSpc>
                <a:spcPct val="80000"/>
              </a:lnSpc>
            </a:pPr>
            <a:r>
              <a:rPr lang="en-US" altLang="en-US" sz="2000" b="1" dirty="0" smtClean="0">
                <a:latin typeface="Tahoma" panose="020B0604030504040204" pitchFamily="34" charset="0"/>
              </a:rPr>
              <a:t>For</a:t>
            </a:r>
            <a:r>
              <a:rPr lang="en-US" altLang="en-US" sz="2000" dirty="0" smtClean="0">
                <a:latin typeface="Tahoma" panose="020B0604030504040204" pitchFamily="34" charset="0"/>
              </a:rPr>
              <a:t> loop</a:t>
            </a:r>
          </a:p>
          <a:p>
            <a:pPr lvl="1">
              <a:lnSpc>
                <a:spcPct val="80000"/>
              </a:lnSpc>
            </a:pPr>
            <a:r>
              <a:rPr lang="en-US" altLang="en-US" sz="2000" dirty="0" smtClean="0">
                <a:latin typeface="Tahoma" panose="020B0604030504040204" pitchFamily="34" charset="0"/>
              </a:rPr>
              <a:t>Permits iteration over all results of a query</a:t>
            </a:r>
          </a:p>
          <a:p>
            <a:r>
              <a:rPr lang="en-US" altLang="en-US" sz="2000" dirty="0" smtClean="0">
                <a:latin typeface="Tahoma" panose="020B0604030504040204" pitchFamily="34" charset="0"/>
              </a:rPr>
              <a:t>Example:   Find the budget of all departments</a:t>
            </a:r>
            <a:br>
              <a:rPr lang="en-US" altLang="en-US" sz="2000" dirty="0" smtClean="0">
                <a:latin typeface="Tahoma" panose="020B0604030504040204" pitchFamily="34" charset="0"/>
              </a:rPr>
            </a:br>
            <a:r>
              <a:rPr lang="en-US" altLang="en-US" sz="2000" dirty="0" smtClean="0">
                <a:latin typeface="Tahoma" panose="020B0604030504040204" pitchFamily="34" charset="0"/>
              </a:rPr>
              <a:t/>
            </a:r>
            <a:br>
              <a:rPr lang="en-US" altLang="en-US" sz="2000" dirty="0" smtClean="0">
                <a:latin typeface="Tahoma" panose="020B0604030504040204" pitchFamily="34" charset="0"/>
              </a:rPr>
            </a:br>
            <a:r>
              <a:rPr lang="en-US" altLang="en-US" sz="2000" dirty="0" smtClean="0">
                <a:latin typeface="Tahoma" panose="020B0604030504040204" pitchFamily="34" charset="0"/>
              </a:rPr>
              <a:t>  </a:t>
            </a:r>
            <a:r>
              <a:rPr lang="en-US" altLang="en-US" sz="2000" b="1" dirty="0" smtClean="0"/>
              <a:t>declare </a:t>
            </a:r>
            <a:r>
              <a:rPr lang="en-US" altLang="en-US" sz="2000" i="1" dirty="0" smtClean="0"/>
              <a:t>n  </a:t>
            </a:r>
            <a:r>
              <a:rPr lang="en-US" altLang="en-US" sz="2000" b="1" dirty="0" smtClean="0"/>
              <a:t>integer default </a:t>
            </a:r>
            <a:r>
              <a:rPr lang="en-US" altLang="en-US" sz="2000" dirty="0" smtClean="0"/>
              <a:t>0;</a:t>
            </a:r>
            <a:br>
              <a:rPr lang="en-US" altLang="en-US" sz="2000" dirty="0" smtClean="0"/>
            </a:br>
            <a:r>
              <a:rPr lang="en-US" altLang="en-US" sz="2000" dirty="0" smtClean="0"/>
              <a:t>   </a:t>
            </a:r>
            <a:r>
              <a:rPr lang="en-US" altLang="en-US" sz="2000" b="1" dirty="0" smtClean="0"/>
              <a:t>for </a:t>
            </a:r>
            <a:r>
              <a:rPr lang="en-US" altLang="en-US" sz="2000" i="1" dirty="0" smtClean="0"/>
              <a:t>r  </a:t>
            </a:r>
            <a:r>
              <a:rPr lang="en-US" altLang="en-US" sz="2000" b="1" dirty="0" smtClean="0"/>
              <a:t>as</a:t>
            </a:r>
            <a:br>
              <a:rPr lang="en-US" altLang="en-US" sz="2000" b="1" dirty="0" smtClean="0"/>
            </a:br>
            <a:r>
              <a:rPr lang="en-US" altLang="en-US" sz="2000" b="1" dirty="0" smtClean="0"/>
              <a:t>         select </a:t>
            </a:r>
            <a:r>
              <a:rPr lang="en-US" altLang="en-US" sz="2000" i="1" dirty="0" smtClean="0"/>
              <a:t>budget </a:t>
            </a:r>
            <a:r>
              <a:rPr lang="en-US" altLang="en-US" sz="2000" b="1" dirty="0" smtClean="0"/>
              <a:t>from </a:t>
            </a:r>
            <a:r>
              <a:rPr lang="en-US" altLang="en-US" sz="2000" i="1" dirty="0" smtClean="0"/>
              <a:t>department</a:t>
            </a:r>
            <a:r>
              <a:rPr lang="en-US" altLang="en-US" sz="2000" dirty="0" smtClean="0"/>
              <a:t/>
            </a:r>
            <a:br>
              <a:rPr lang="en-US" altLang="en-US" sz="2000" dirty="0" smtClean="0"/>
            </a:br>
            <a:r>
              <a:rPr lang="en-US" altLang="en-US" sz="2000" dirty="0" smtClean="0"/>
              <a:t>   </a:t>
            </a:r>
            <a:r>
              <a:rPr lang="en-US" altLang="en-US" sz="2000" b="1" dirty="0" smtClean="0"/>
              <a:t>do</a:t>
            </a:r>
            <a:br>
              <a:rPr lang="en-US" altLang="en-US" sz="2000" b="1" dirty="0" smtClean="0"/>
            </a:br>
            <a:r>
              <a:rPr lang="en-US" altLang="en-US" sz="2000" b="1" dirty="0" smtClean="0"/>
              <a:t>	       set </a:t>
            </a:r>
            <a:r>
              <a:rPr lang="en-US" altLang="en-US" sz="2000" i="1" dirty="0" smtClean="0"/>
              <a:t>n </a:t>
            </a:r>
            <a:r>
              <a:rPr lang="en-US" altLang="en-US" sz="2000" dirty="0" smtClean="0"/>
              <a:t>= </a:t>
            </a:r>
            <a:r>
              <a:rPr lang="en-US" altLang="en-US" sz="2000" i="1" dirty="0" smtClean="0"/>
              <a:t>n </a:t>
            </a:r>
            <a:r>
              <a:rPr lang="en-US" altLang="en-US" sz="2000" dirty="0" smtClean="0"/>
              <a:t>+ </a:t>
            </a:r>
            <a:r>
              <a:rPr lang="en-US" altLang="en-US" sz="2000" dirty="0" err="1" smtClean="0"/>
              <a:t>r.</a:t>
            </a:r>
            <a:r>
              <a:rPr lang="en-US" altLang="en-US" sz="2000" i="1" dirty="0" err="1" smtClean="0"/>
              <a:t>budget</a:t>
            </a:r>
            <a:r>
              <a:rPr lang="en-US" altLang="en-US" sz="2000" i="1" dirty="0" smtClean="0"/>
              <a:t/>
            </a:r>
            <a:br>
              <a:rPr lang="en-US" altLang="en-US" sz="2000" i="1" dirty="0" smtClean="0"/>
            </a:br>
            <a:r>
              <a:rPr lang="en-US" altLang="en-US" sz="2000" i="1" dirty="0" smtClean="0"/>
              <a:t>   </a:t>
            </a:r>
            <a:r>
              <a:rPr lang="en-US" altLang="en-US" sz="2000" b="1" dirty="0" smtClean="0"/>
              <a:t>end for</a:t>
            </a:r>
            <a:endParaRPr lang="en-US" altLang="en-US" sz="2000" dirty="0" smtClean="0"/>
          </a:p>
          <a:p>
            <a:endParaRPr lang="en-US" altLang="en-US" sz="2000" dirty="0" smtClean="0"/>
          </a:p>
        </p:txBody>
      </p:sp>
    </p:spTree>
    <p:extLst>
      <p:ext uri="{BB962C8B-B14F-4D97-AF65-F5344CB8AC3E}">
        <p14:creationId xmlns:p14="http://schemas.microsoft.com/office/powerpoint/2010/main" val="4250636183"/>
      </p:ext>
    </p:extLst>
  </p:cSld>
  <p:clrMapOvr>
    <a:masterClrMapping/>
  </p:clrMapOvr>
  <p:timing>
    <p:tnLst>
      <p:par>
        <p:cT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3522" name="Rectangle 2"/>
          <p:cNvSpPr>
            <a:spLocks noGrp="1" noChangeArrowheads="1"/>
          </p:cNvSpPr>
          <p:nvPr>
            <p:ph type="title"/>
          </p:nvPr>
        </p:nvSpPr>
        <p:spPr/>
        <p:txBody>
          <a:bodyPr/>
          <a:lstStyle/>
          <a:p>
            <a:pPr>
              <a:defRPr/>
            </a:pPr>
            <a:r>
              <a:rPr lang="en-US" altLang="en-US" dirty="0">
                <a:effectLst>
                  <a:outerShdw blurRad="38100" dist="38100" dir="2700000" algn="tl">
                    <a:srgbClr val="C0C0C0"/>
                  </a:outerShdw>
                </a:effectLst>
              </a:rPr>
              <a:t>Language Constructs (Cont.)</a:t>
            </a:r>
          </a:p>
        </p:txBody>
      </p:sp>
      <p:sp>
        <p:nvSpPr>
          <p:cNvPr id="38915" name="Rectangle 3"/>
          <p:cNvSpPr>
            <a:spLocks noGrp="1" noChangeArrowheads="1"/>
          </p:cNvSpPr>
          <p:nvPr>
            <p:ph type="body" idx="4294967295"/>
          </p:nvPr>
        </p:nvSpPr>
        <p:spPr>
          <a:xfrm>
            <a:off x="217170" y="834390"/>
            <a:ext cx="8628380" cy="5394960"/>
          </a:xfrm>
        </p:spPr>
        <p:txBody>
          <a:bodyPr/>
          <a:lstStyle/>
          <a:p>
            <a:r>
              <a:rPr lang="en-US" altLang="en-US" dirty="0" smtClean="0"/>
              <a:t>Conditional statements  (</a:t>
            </a:r>
            <a:r>
              <a:rPr lang="en-US" altLang="en-US" b="1" dirty="0" smtClean="0"/>
              <a:t>if-then-else</a:t>
            </a:r>
            <a:r>
              <a:rPr lang="en-US" altLang="en-US" dirty="0" smtClean="0"/>
              <a:t>)</a:t>
            </a:r>
            <a:br>
              <a:rPr lang="en-US" altLang="en-US" dirty="0" smtClean="0"/>
            </a:br>
            <a:r>
              <a:rPr lang="en-US" altLang="en-US" dirty="0" smtClean="0"/>
              <a:t>SQL:1999 also supports a </a:t>
            </a:r>
            <a:r>
              <a:rPr lang="en-US" altLang="en-US" b="1" dirty="0" smtClean="0"/>
              <a:t>case</a:t>
            </a:r>
            <a:r>
              <a:rPr lang="en-US" altLang="en-US" dirty="0" smtClean="0"/>
              <a:t> statement similar to C case statement</a:t>
            </a:r>
          </a:p>
          <a:p>
            <a:r>
              <a:rPr lang="en-US" altLang="en-US" dirty="0" smtClean="0"/>
              <a:t>Example procedure: registers student after ensuring classroom capacity is not exceeded</a:t>
            </a:r>
          </a:p>
          <a:p>
            <a:pPr lvl="1"/>
            <a:r>
              <a:rPr lang="en-US" altLang="en-US" sz="2000" dirty="0" smtClean="0"/>
              <a:t>Returns 0 on success and -1 if capacity is exceeded</a:t>
            </a:r>
          </a:p>
          <a:p>
            <a:pPr lvl="1"/>
            <a:r>
              <a:rPr lang="en-US" altLang="en-US" sz="2000" dirty="0" smtClean="0"/>
              <a:t>See book (page 177) for details</a:t>
            </a:r>
          </a:p>
          <a:p>
            <a:r>
              <a:rPr lang="en-US" altLang="en-US" dirty="0" smtClean="0"/>
              <a:t>Signaling of exception conditions, and declaring handlers for exceptions</a:t>
            </a:r>
          </a:p>
          <a:p>
            <a:pPr>
              <a:buFont typeface="Monotype Sorts" pitchFamily="-65" charset="2"/>
              <a:buNone/>
            </a:pPr>
            <a:r>
              <a:rPr lang="en-US" altLang="en-US" b="1" dirty="0" smtClean="0"/>
              <a:t>		declare </a:t>
            </a:r>
            <a:r>
              <a:rPr lang="en-US" altLang="en-US" i="1" dirty="0" err="1" smtClean="0"/>
              <a:t>out_of_classroom_seats</a:t>
            </a:r>
            <a:r>
              <a:rPr lang="en-US" altLang="en-US" i="1" dirty="0" smtClean="0"/>
              <a:t>  </a:t>
            </a:r>
            <a:r>
              <a:rPr lang="en-US" altLang="en-US" b="1" dirty="0" smtClean="0"/>
              <a:t>condition</a:t>
            </a:r>
            <a:br>
              <a:rPr lang="en-US" altLang="en-US" b="1" dirty="0" smtClean="0"/>
            </a:br>
            <a:r>
              <a:rPr lang="en-US" altLang="en-US" b="1" dirty="0" smtClean="0"/>
              <a:t>	declare exit handler for </a:t>
            </a:r>
            <a:r>
              <a:rPr lang="en-US" altLang="en-US" i="1" dirty="0" err="1" smtClean="0"/>
              <a:t>out_of_classroom_seats</a:t>
            </a:r>
            <a:r>
              <a:rPr lang="en-US" altLang="en-US" i="1" dirty="0" smtClean="0"/>
              <a:t/>
            </a:r>
            <a:br>
              <a:rPr lang="en-US" altLang="en-US" i="1" dirty="0" smtClean="0"/>
            </a:br>
            <a:r>
              <a:rPr lang="en-US" altLang="en-US" i="1" dirty="0" smtClean="0"/>
              <a:t>	</a:t>
            </a:r>
            <a:r>
              <a:rPr lang="en-US" altLang="en-US" b="1" dirty="0" smtClean="0"/>
              <a:t>begin</a:t>
            </a:r>
            <a:br>
              <a:rPr lang="en-US" altLang="en-US" b="1" dirty="0" smtClean="0"/>
            </a:br>
            <a:r>
              <a:rPr lang="en-US" altLang="en-US" b="1" dirty="0" smtClean="0"/>
              <a:t>	</a:t>
            </a:r>
            <a:r>
              <a:rPr lang="en-US" altLang="en-US" dirty="0" smtClean="0"/>
              <a:t>…</a:t>
            </a:r>
            <a:br>
              <a:rPr lang="en-US" altLang="en-US" dirty="0" smtClean="0"/>
            </a:br>
            <a:r>
              <a:rPr lang="en-US" altLang="en-US" dirty="0" smtClean="0"/>
              <a:t>         ..  </a:t>
            </a:r>
            <a:r>
              <a:rPr lang="en-US" altLang="en-US" b="1" dirty="0" smtClean="0"/>
              <a:t>signal</a:t>
            </a:r>
            <a:r>
              <a:rPr lang="en-US" altLang="en-US" dirty="0" smtClean="0"/>
              <a:t> </a:t>
            </a:r>
            <a:r>
              <a:rPr lang="en-US" altLang="en-US" i="1" dirty="0" err="1" smtClean="0"/>
              <a:t>out_of_classroom_seats</a:t>
            </a:r>
            <a:r>
              <a:rPr lang="en-US" altLang="en-US" dirty="0" smtClean="0"/>
              <a:t/>
            </a:r>
            <a:br>
              <a:rPr lang="en-US" altLang="en-US" dirty="0" smtClean="0"/>
            </a:br>
            <a:r>
              <a:rPr lang="en-US" altLang="en-US" dirty="0" smtClean="0"/>
              <a:t>	</a:t>
            </a:r>
            <a:r>
              <a:rPr lang="en-US" altLang="en-US" b="1" dirty="0" smtClean="0"/>
              <a:t>end</a:t>
            </a:r>
          </a:p>
          <a:p>
            <a:pPr lvl="1"/>
            <a:r>
              <a:rPr lang="en-US" altLang="en-US" sz="2000" dirty="0" smtClean="0"/>
              <a:t>The handler here is </a:t>
            </a:r>
            <a:r>
              <a:rPr lang="en-US" altLang="en-US" sz="2000" b="1" dirty="0" smtClean="0"/>
              <a:t>exit </a:t>
            </a:r>
            <a:r>
              <a:rPr lang="en-US" altLang="en-US" sz="2000" dirty="0" smtClean="0"/>
              <a:t>-- causes enclosing </a:t>
            </a:r>
            <a:r>
              <a:rPr lang="en-US" altLang="en-US" sz="2000" b="1" dirty="0" err="1" smtClean="0"/>
              <a:t>begin..end</a:t>
            </a:r>
            <a:r>
              <a:rPr lang="en-US" altLang="en-US" sz="2000" dirty="0" smtClean="0"/>
              <a:t> to be exited</a:t>
            </a:r>
          </a:p>
          <a:p>
            <a:pPr lvl="1"/>
            <a:r>
              <a:rPr lang="en-US" altLang="en-US" sz="2000" dirty="0" smtClean="0"/>
              <a:t>Other actions possible on exception</a:t>
            </a:r>
          </a:p>
          <a:p>
            <a:endParaRPr lang="en-US" altLang="en-US" dirty="0" smtClean="0"/>
          </a:p>
        </p:txBody>
      </p:sp>
    </p:spTree>
    <p:extLst>
      <p:ext uri="{BB962C8B-B14F-4D97-AF65-F5344CB8AC3E}">
        <p14:creationId xmlns:p14="http://schemas.microsoft.com/office/powerpoint/2010/main" val="2113085063"/>
      </p:ext>
    </p:extLst>
  </p:cSld>
  <p:clrMapOvr>
    <a:masterClrMapping/>
  </p:clrMapOvr>
  <p:timing>
    <p:tnLst>
      <p:par>
        <p:cTn id="1" dur="indefinite" restart="never" nodeType="tmRoot"/>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5570" name="Rectangle 2"/>
          <p:cNvSpPr>
            <a:spLocks noGrp="1" noChangeArrowheads="1"/>
          </p:cNvSpPr>
          <p:nvPr>
            <p:ph type="title"/>
          </p:nvPr>
        </p:nvSpPr>
        <p:spPr/>
        <p:txBody>
          <a:bodyPr/>
          <a:lstStyle/>
          <a:p>
            <a:pPr>
              <a:defRPr/>
            </a:pPr>
            <a:r>
              <a:rPr lang="en-US" altLang="en-US" sz="2100">
                <a:effectLst>
                  <a:outerShdw blurRad="38100" dist="38100" dir="2700000" algn="tl">
                    <a:srgbClr val="C0C0C0"/>
                  </a:outerShdw>
                </a:effectLst>
              </a:rPr>
              <a:t>External Language Routines</a:t>
            </a:r>
          </a:p>
        </p:txBody>
      </p:sp>
      <p:sp>
        <p:nvSpPr>
          <p:cNvPr id="39939" name="Rectangle 3"/>
          <p:cNvSpPr>
            <a:spLocks noGrp="1" noChangeArrowheads="1"/>
          </p:cNvSpPr>
          <p:nvPr>
            <p:ph type="body" idx="1"/>
          </p:nvPr>
        </p:nvSpPr>
        <p:spPr>
          <a:xfrm>
            <a:off x="411480" y="914400"/>
            <a:ext cx="8434070" cy="5520690"/>
          </a:xfrm>
        </p:spPr>
        <p:txBody>
          <a:bodyPr/>
          <a:lstStyle/>
          <a:p>
            <a:endParaRPr kumimoji="0" lang="en-US" altLang="en-US" sz="2000" dirty="0" smtClean="0"/>
          </a:p>
          <a:p>
            <a:r>
              <a:rPr kumimoji="0" lang="en-US" altLang="en-US" sz="2000" dirty="0" smtClean="0"/>
              <a:t>SQL:1999 permits the use of functions and procedures written in other languages such as C or C++</a:t>
            </a:r>
            <a:r>
              <a:rPr lang="en-US" altLang="en-US" sz="2000" dirty="0" smtClean="0"/>
              <a:t> </a:t>
            </a:r>
          </a:p>
          <a:p>
            <a:r>
              <a:rPr lang="en-US" altLang="en-US" sz="2000" dirty="0" smtClean="0"/>
              <a:t>Declaring external language procedures and functions</a:t>
            </a:r>
            <a:br>
              <a:rPr lang="en-US" altLang="en-US" sz="2000" dirty="0" smtClean="0"/>
            </a:br>
            <a:endParaRPr lang="en-US" altLang="en-US" sz="2000" dirty="0" smtClean="0"/>
          </a:p>
          <a:p>
            <a:pPr>
              <a:buFont typeface="Monotype Sorts" pitchFamily="-65" charset="2"/>
              <a:buNone/>
            </a:pPr>
            <a:r>
              <a:rPr lang="en-US" altLang="en-US" sz="2000" dirty="0" smtClean="0"/>
              <a:t>	</a:t>
            </a:r>
            <a:r>
              <a:rPr lang="en-US" altLang="en-US" sz="2000" b="1" dirty="0" smtClean="0"/>
              <a:t>create procedure </a:t>
            </a:r>
            <a:r>
              <a:rPr lang="en-US" altLang="en-US" sz="2000" dirty="0" err="1" smtClean="0"/>
              <a:t>dept_count_proc</a:t>
            </a:r>
            <a:r>
              <a:rPr lang="en-US" altLang="en-US" sz="2000" dirty="0" smtClean="0"/>
              <a:t>(</a:t>
            </a:r>
            <a:r>
              <a:rPr lang="en-US" altLang="en-US" sz="2000" b="1" dirty="0" smtClean="0"/>
              <a:t>in</a:t>
            </a:r>
            <a:r>
              <a:rPr lang="en-US" altLang="en-US" sz="2000" dirty="0" smtClean="0"/>
              <a:t> </a:t>
            </a:r>
            <a:r>
              <a:rPr lang="en-US" altLang="en-US" sz="2000" i="1" dirty="0" err="1" smtClean="0"/>
              <a:t>dept_name</a:t>
            </a:r>
            <a:r>
              <a:rPr lang="en-US" altLang="en-US" sz="2000" i="1" dirty="0" smtClean="0"/>
              <a:t> </a:t>
            </a:r>
            <a:r>
              <a:rPr lang="en-US" altLang="en-US" sz="2000" b="1" dirty="0" smtClean="0"/>
              <a:t>varchar</a:t>
            </a:r>
            <a:r>
              <a:rPr lang="en-US" altLang="en-US" sz="2000" dirty="0" smtClean="0"/>
              <a:t>(20),</a:t>
            </a:r>
            <a:br>
              <a:rPr lang="en-US" altLang="en-US" sz="2000" dirty="0" smtClean="0"/>
            </a:br>
            <a:r>
              <a:rPr lang="en-US" altLang="en-US" sz="2000" dirty="0" smtClean="0"/>
              <a:t>                                                          </a:t>
            </a:r>
            <a:r>
              <a:rPr lang="en-US" altLang="en-US" sz="2000" b="1" dirty="0" smtClean="0"/>
              <a:t>out </a:t>
            </a:r>
            <a:r>
              <a:rPr lang="en-US" altLang="en-US" sz="2000" dirty="0" smtClean="0"/>
              <a:t>count </a:t>
            </a:r>
            <a:r>
              <a:rPr lang="en-US" altLang="en-US" sz="2000" b="1" dirty="0" smtClean="0"/>
              <a:t>integer</a:t>
            </a:r>
            <a:r>
              <a:rPr lang="en-US" altLang="en-US" sz="2000" dirty="0" smtClean="0"/>
              <a:t>)</a:t>
            </a:r>
            <a:br>
              <a:rPr lang="en-US" altLang="en-US" sz="2000" dirty="0" smtClean="0"/>
            </a:br>
            <a:r>
              <a:rPr lang="en-US" altLang="en-US" sz="2000" b="1" dirty="0" smtClean="0"/>
              <a:t>language </a:t>
            </a:r>
            <a:r>
              <a:rPr lang="en-US" altLang="en-US" sz="2000" dirty="0" smtClean="0"/>
              <a:t>C</a:t>
            </a:r>
            <a:br>
              <a:rPr lang="en-US" altLang="en-US" sz="2000" dirty="0" smtClean="0"/>
            </a:br>
            <a:r>
              <a:rPr lang="en-US" altLang="en-US" sz="2000" b="1" dirty="0" smtClean="0"/>
              <a:t>external name </a:t>
            </a:r>
            <a:r>
              <a:rPr lang="ja-JP" altLang="en-US" sz="2000" dirty="0" smtClean="0"/>
              <a:t>’</a:t>
            </a:r>
            <a:r>
              <a:rPr lang="en-US" altLang="ja-JP" sz="2000" dirty="0" smtClean="0"/>
              <a:t> /</a:t>
            </a:r>
            <a:r>
              <a:rPr lang="en-US" altLang="ja-JP" sz="2000" dirty="0" err="1" smtClean="0"/>
              <a:t>usr</a:t>
            </a:r>
            <a:r>
              <a:rPr lang="en-US" altLang="ja-JP" sz="2000" dirty="0" smtClean="0"/>
              <a:t>/</a:t>
            </a:r>
            <a:r>
              <a:rPr lang="en-US" altLang="ja-JP" sz="2000" dirty="0" err="1" smtClean="0"/>
              <a:t>avi</a:t>
            </a:r>
            <a:r>
              <a:rPr lang="en-US" altLang="ja-JP" sz="2000" dirty="0" smtClean="0"/>
              <a:t>/bin/</a:t>
            </a:r>
            <a:r>
              <a:rPr lang="en-US" altLang="ja-JP" sz="2000" dirty="0" err="1" smtClean="0"/>
              <a:t>dept_count_proc</a:t>
            </a:r>
            <a:r>
              <a:rPr lang="ja-JP" altLang="en-US" sz="2000" dirty="0" smtClean="0"/>
              <a:t>’</a:t>
            </a:r>
            <a:r>
              <a:rPr lang="en-US" altLang="ja-JP" sz="2000" dirty="0" smtClean="0"/>
              <a:t/>
            </a:r>
            <a:br>
              <a:rPr lang="en-US" altLang="ja-JP" sz="2000" dirty="0" smtClean="0"/>
            </a:br>
            <a:r>
              <a:rPr lang="en-US" altLang="ja-JP" sz="2000" dirty="0" smtClean="0"/>
              <a:t/>
            </a:r>
            <a:br>
              <a:rPr lang="en-US" altLang="ja-JP" sz="2000" dirty="0" smtClean="0"/>
            </a:br>
            <a:r>
              <a:rPr lang="en-US" altLang="ja-JP" sz="2000" b="1" dirty="0" smtClean="0"/>
              <a:t>create function </a:t>
            </a:r>
            <a:r>
              <a:rPr lang="en-US" altLang="ja-JP" sz="2000" dirty="0" err="1" smtClean="0"/>
              <a:t>dept_count</a:t>
            </a:r>
            <a:r>
              <a:rPr lang="en-US" altLang="ja-JP" sz="2000" dirty="0" smtClean="0"/>
              <a:t>(</a:t>
            </a:r>
            <a:r>
              <a:rPr lang="en-US" altLang="ja-JP" sz="2000" i="1" dirty="0" err="1" smtClean="0"/>
              <a:t>dept_name</a:t>
            </a:r>
            <a:r>
              <a:rPr lang="en-US" altLang="ja-JP" sz="2000" i="1" dirty="0" smtClean="0"/>
              <a:t> </a:t>
            </a:r>
            <a:r>
              <a:rPr lang="en-US" altLang="ja-JP" sz="2000" b="1" dirty="0" smtClean="0"/>
              <a:t>varchar</a:t>
            </a:r>
            <a:r>
              <a:rPr lang="en-US" altLang="ja-JP" sz="2000" dirty="0" smtClean="0"/>
              <a:t>(20))</a:t>
            </a:r>
            <a:br>
              <a:rPr lang="en-US" altLang="ja-JP" sz="2000" dirty="0" smtClean="0"/>
            </a:br>
            <a:r>
              <a:rPr lang="en-US" altLang="ja-JP" sz="2000" b="1" dirty="0" smtClean="0"/>
              <a:t>returns </a:t>
            </a:r>
            <a:r>
              <a:rPr lang="en-US" altLang="ja-JP" sz="2000" dirty="0" smtClean="0"/>
              <a:t>integer</a:t>
            </a:r>
            <a:br>
              <a:rPr lang="en-US" altLang="ja-JP" sz="2000" dirty="0" smtClean="0"/>
            </a:br>
            <a:r>
              <a:rPr lang="en-US" altLang="ja-JP" sz="2000" b="1" dirty="0" smtClean="0"/>
              <a:t>language </a:t>
            </a:r>
            <a:r>
              <a:rPr lang="en-US" altLang="ja-JP" sz="2000" dirty="0" smtClean="0"/>
              <a:t>C</a:t>
            </a:r>
            <a:br>
              <a:rPr lang="en-US" altLang="ja-JP" sz="2000" dirty="0" smtClean="0"/>
            </a:br>
            <a:r>
              <a:rPr lang="en-US" altLang="ja-JP" sz="2000" b="1" dirty="0" smtClean="0"/>
              <a:t>external name </a:t>
            </a:r>
            <a:r>
              <a:rPr lang="ja-JP" altLang="en-US" sz="2000" dirty="0" smtClean="0"/>
              <a:t>‘</a:t>
            </a:r>
            <a:r>
              <a:rPr lang="en-US" altLang="ja-JP" sz="2000" dirty="0" smtClean="0"/>
              <a:t>/</a:t>
            </a:r>
            <a:r>
              <a:rPr lang="en-US" altLang="ja-JP" sz="2000" dirty="0" err="1" smtClean="0"/>
              <a:t>usr</a:t>
            </a:r>
            <a:r>
              <a:rPr lang="en-US" altLang="ja-JP" sz="2000" dirty="0" smtClean="0"/>
              <a:t>/</a:t>
            </a:r>
            <a:r>
              <a:rPr lang="en-US" altLang="ja-JP" sz="2000" dirty="0" err="1" smtClean="0"/>
              <a:t>avi</a:t>
            </a:r>
            <a:r>
              <a:rPr lang="en-US" altLang="ja-JP" sz="2000" dirty="0" smtClean="0"/>
              <a:t>/bin/</a:t>
            </a:r>
            <a:r>
              <a:rPr lang="en-US" altLang="ja-JP" sz="2000" dirty="0" err="1" smtClean="0"/>
              <a:t>dept_count</a:t>
            </a:r>
            <a:r>
              <a:rPr lang="ja-JP" altLang="en-US" sz="2000" dirty="0" smtClean="0"/>
              <a:t>’</a:t>
            </a:r>
            <a:endParaRPr lang="en-US" altLang="ja-JP" sz="2000" dirty="0" smtClean="0"/>
          </a:p>
          <a:p>
            <a:pPr>
              <a:buFont typeface="Monotype Sorts" pitchFamily="-65" charset="2"/>
              <a:buNone/>
            </a:pPr>
            <a:endParaRPr lang="en-US" altLang="en-US" sz="2000" dirty="0" smtClean="0"/>
          </a:p>
        </p:txBody>
      </p:sp>
    </p:spTree>
    <p:extLst>
      <p:ext uri="{BB962C8B-B14F-4D97-AF65-F5344CB8AC3E}">
        <p14:creationId xmlns:p14="http://schemas.microsoft.com/office/powerpoint/2010/main" val="2636528600"/>
      </p:ext>
    </p:extLst>
  </p:cSld>
  <p:clrMapOvr>
    <a:masterClrMapping/>
  </p:clrMapOvr>
  <p:timing>
    <p:tnLst>
      <p:par>
        <p:cT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5570" name="Rectangle 2"/>
          <p:cNvSpPr>
            <a:spLocks noGrp="1" noChangeArrowheads="1"/>
          </p:cNvSpPr>
          <p:nvPr>
            <p:ph type="title"/>
          </p:nvPr>
        </p:nvSpPr>
        <p:spPr/>
        <p:txBody>
          <a:bodyPr/>
          <a:lstStyle/>
          <a:p>
            <a:pPr>
              <a:defRPr/>
            </a:pPr>
            <a:r>
              <a:rPr lang="en-US" altLang="en-US" sz="2100">
                <a:effectLst>
                  <a:outerShdw blurRad="38100" dist="38100" dir="2700000" algn="tl">
                    <a:srgbClr val="C0C0C0"/>
                  </a:outerShdw>
                </a:effectLst>
              </a:rPr>
              <a:t>External Language Routines</a:t>
            </a:r>
          </a:p>
        </p:txBody>
      </p:sp>
      <p:sp>
        <p:nvSpPr>
          <p:cNvPr id="40963" name="Rectangle 3"/>
          <p:cNvSpPr>
            <a:spLocks noGrp="1" noChangeArrowheads="1"/>
          </p:cNvSpPr>
          <p:nvPr>
            <p:ph type="body" idx="1"/>
          </p:nvPr>
        </p:nvSpPr>
        <p:spPr>
          <a:xfrm>
            <a:off x="308610" y="845820"/>
            <a:ext cx="8629650" cy="5566410"/>
          </a:xfrm>
        </p:spPr>
        <p:txBody>
          <a:bodyPr/>
          <a:lstStyle/>
          <a:p>
            <a:r>
              <a:rPr kumimoji="0" lang="en-US" altLang="en-US" sz="2000" dirty="0" smtClean="0"/>
              <a:t>SQL:1999  allows the definition of procedures in an imperative programming language, (Java, C#, C or C++) which can be invoked from SQL queries.</a:t>
            </a:r>
          </a:p>
          <a:p>
            <a:r>
              <a:rPr kumimoji="0" lang="en-US" altLang="en-US" sz="2000" dirty="0" smtClean="0"/>
              <a:t>Functions defined in this fashion can be more efficient than functions defined in SQL, and computations that cannot be carried out in SQL can be executed by these functions.</a:t>
            </a:r>
          </a:p>
          <a:p>
            <a:r>
              <a:rPr lang="en-US" altLang="en-US" sz="2000" dirty="0" smtClean="0"/>
              <a:t>Declaring external language procedures and functions</a:t>
            </a:r>
            <a:br>
              <a:rPr lang="en-US" altLang="en-US" sz="2000" dirty="0" smtClean="0"/>
            </a:br>
            <a:endParaRPr lang="en-US" altLang="en-US" sz="2000" dirty="0" smtClean="0"/>
          </a:p>
          <a:p>
            <a:pPr>
              <a:buFont typeface="Monotype Sorts" pitchFamily="-65" charset="2"/>
              <a:buNone/>
            </a:pPr>
            <a:r>
              <a:rPr lang="en-US" altLang="en-US" sz="2000" dirty="0" smtClean="0"/>
              <a:t>	     </a:t>
            </a:r>
            <a:r>
              <a:rPr lang="en-US" altLang="en-US" sz="2000" b="1" dirty="0" smtClean="0"/>
              <a:t>create procedure </a:t>
            </a:r>
            <a:r>
              <a:rPr lang="en-US" altLang="en-US" sz="2000" dirty="0" err="1" smtClean="0"/>
              <a:t>dept_count_proc</a:t>
            </a:r>
            <a:r>
              <a:rPr lang="en-US" altLang="en-US" sz="2000" dirty="0" smtClean="0"/>
              <a:t>(</a:t>
            </a:r>
            <a:r>
              <a:rPr lang="en-US" altLang="en-US" sz="2000" b="1" dirty="0" smtClean="0"/>
              <a:t>in</a:t>
            </a:r>
            <a:r>
              <a:rPr lang="en-US" altLang="en-US" sz="2000" dirty="0" smtClean="0"/>
              <a:t> </a:t>
            </a:r>
            <a:r>
              <a:rPr lang="en-US" altLang="en-US" sz="2000" i="1" dirty="0" err="1" smtClean="0"/>
              <a:t>dept_name</a:t>
            </a:r>
            <a:r>
              <a:rPr lang="en-US" altLang="en-US" sz="2000" i="1" dirty="0" smtClean="0"/>
              <a:t> </a:t>
            </a:r>
            <a:r>
              <a:rPr lang="en-US" altLang="en-US" sz="2000" b="1" dirty="0" smtClean="0"/>
              <a:t>varchar</a:t>
            </a:r>
            <a:r>
              <a:rPr lang="en-US" altLang="en-US" sz="2000" dirty="0" smtClean="0"/>
              <a:t>(20),</a:t>
            </a:r>
            <a:br>
              <a:rPr lang="en-US" altLang="en-US" sz="2000" dirty="0" smtClean="0"/>
            </a:br>
            <a:r>
              <a:rPr lang="en-US" altLang="en-US" sz="2000" dirty="0" smtClean="0"/>
              <a:t>                                                               </a:t>
            </a:r>
            <a:r>
              <a:rPr lang="en-US" altLang="en-US" sz="2000" b="1" dirty="0" smtClean="0"/>
              <a:t>out </a:t>
            </a:r>
            <a:r>
              <a:rPr lang="en-US" altLang="en-US" sz="2000" dirty="0" smtClean="0"/>
              <a:t>count </a:t>
            </a:r>
            <a:r>
              <a:rPr lang="en-US" altLang="en-US" sz="2000" b="1" dirty="0" smtClean="0"/>
              <a:t>integer</a:t>
            </a:r>
            <a:r>
              <a:rPr lang="en-US" altLang="en-US" sz="2000" dirty="0" smtClean="0"/>
              <a:t>)</a:t>
            </a:r>
            <a:br>
              <a:rPr lang="en-US" altLang="en-US" sz="2000" dirty="0" smtClean="0"/>
            </a:br>
            <a:r>
              <a:rPr lang="en-US" altLang="en-US" sz="2000" dirty="0" smtClean="0"/>
              <a:t>     </a:t>
            </a:r>
            <a:r>
              <a:rPr lang="en-US" altLang="en-US" sz="2000" b="1" dirty="0" smtClean="0"/>
              <a:t>language </a:t>
            </a:r>
            <a:r>
              <a:rPr lang="en-US" altLang="en-US" sz="2000" dirty="0" smtClean="0"/>
              <a:t>C</a:t>
            </a:r>
            <a:br>
              <a:rPr lang="en-US" altLang="en-US" sz="2000" dirty="0" smtClean="0"/>
            </a:br>
            <a:r>
              <a:rPr lang="en-US" altLang="en-US" sz="2000" dirty="0" smtClean="0"/>
              <a:t>     </a:t>
            </a:r>
            <a:r>
              <a:rPr lang="en-US" altLang="en-US" sz="2000" b="1" dirty="0" smtClean="0"/>
              <a:t>external name </a:t>
            </a:r>
            <a:r>
              <a:rPr lang="ja-JP" altLang="en-US" sz="2000" dirty="0" smtClean="0"/>
              <a:t>’</a:t>
            </a:r>
            <a:r>
              <a:rPr lang="en-US" altLang="ja-JP" sz="2000" dirty="0" smtClean="0"/>
              <a:t> /</a:t>
            </a:r>
            <a:r>
              <a:rPr lang="en-US" altLang="ja-JP" sz="2000" dirty="0" err="1" smtClean="0"/>
              <a:t>usr</a:t>
            </a:r>
            <a:r>
              <a:rPr lang="en-US" altLang="ja-JP" sz="2000" dirty="0" smtClean="0"/>
              <a:t>/</a:t>
            </a:r>
            <a:r>
              <a:rPr lang="en-US" altLang="ja-JP" sz="2000" dirty="0" err="1" smtClean="0"/>
              <a:t>avi</a:t>
            </a:r>
            <a:r>
              <a:rPr lang="en-US" altLang="ja-JP" sz="2000" dirty="0" smtClean="0"/>
              <a:t>/bin/</a:t>
            </a:r>
            <a:r>
              <a:rPr lang="en-US" altLang="ja-JP" sz="2000" dirty="0" err="1" smtClean="0"/>
              <a:t>dept_count_proc</a:t>
            </a:r>
            <a:r>
              <a:rPr lang="ja-JP" altLang="en-US" sz="2000" dirty="0" smtClean="0"/>
              <a:t>’</a:t>
            </a:r>
            <a:r>
              <a:rPr lang="en-US" altLang="ja-JP" sz="2000" dirty="0" smtClean="0"/>
              <a:t/>
            </a:r>
            <a:br>
              <a:rPr lang="en-US" altLang="ja-JP" sz="2000" dirty="0" smtClean="0"/>
            </a:br>
            <a:r>
              <a:rPr lang="en-US" altLang="ja-JP" sz="2000" dirty="0" smtClean="0"/>
              <a:t/>
            </a:r>
            <a:br>
              <a:rPr lang="en-US" altLang="ja-JP" sz="2000" dirty="0" smtClean="0"/>
            </a:br>
            <a:r>
              <a:rPr lang="en-US" altLang="ja-JP" sz="2000" dirty="0" smtClean="0"/>
              <a:t>     </a:t>
            </a:r>
            <a:r>
              <a:rPr lang="en-US" altLang="ja-JP" sz="2000" b="1" dirty="0" smtClean="0"/>
              <a:t>create function </a:t>
            </a:r>
            <a:r>
              <a:rPr lang="en-US" altLang="ja-JP" sz="2000" dirty="0" err="1" smtClean="0"/>
              <a:t>dept_count</a:t>
            </a:r>
            <a:r>
              <a:rPr lang="en-US" altLang="ja-JP" sz="2000" dirty="0" smtClean="0"/>
              <a:t>(</a:t>
            </a:r>
            <a:r>
              <a:rPr lang="en-US" altLang="ja-JP" sz="2000" i="1" dirty="0" err="1" smtClean="0"/>
              <a:t>dept_name</a:t>
            </a:r>
            <a:r>
              <a:rPr lang="en-US" altLang="ja-JP" sz="2000" i="1" dirty="0" smtClean="0"/>
              <a:t> </a:t>
            </a:r>
            <a:r>
              <a:rPr lang="en-US" altLang="ja-JP" sz="2000" b="1" dirty="0" smtClean="0"/>
              <a:t>varchar</a:t>
            </a:r>
            <a:r>
              <a:rPr lang="en-US" altLang="ja-JP" sz="2000" dirty="0" smtClean="0"/>
              <a:t>(20))</a:t>
            </a:r>
            <a:br>
              <a:rPr lang="en-US" altLang="ja-JP" sz="2000" dirty="0" smtClean="0"/>
            </a:br>
            <a:r>
              <a:rPr lang="en-US" altLang="ja-JP" sz="2000" dirty="0" smtClean="0"/>
              <a:t>     </a:t>
            </a:r>
            <a:r>
              <a:rPr lang="en-US" altLang="ja-JP" sz="2000" b="1" dirty="0" smtClean="0"/>
              <a:t>returns </a:t>
            </a:r>
            <a:r>
              <a:rPr lang="en-US" altLang="ja-JP" sz="2000" dirty="0" smtClean="0"/>
              <a:t>integer</a:t>
            </a:r>
            <a:br>
              <a:rPr lang="en-US" altLang="ja-JP" sz="2000" dirty="0" smtClean="0"/>
            </a:br>
            <a:r>
              <a:rPr lang="en-US" altLang="ja-JP" sz="2000" dirty="0" smtClean="0"/>
              <a:t>     </a:t>
            </a:r>
            <a:r>
              <a:rPr lang="en-US" altLang="ja-JP" sz="2000" b="1" dirty="0" smtClean="0"/>
              <a:t>language </a:t>
            </a:r>
            <a:r>
              <a:rPr lang="en-US" altLang="ja-JP" sz="2000" dirty="0" smtClean="0"/>
              <a:t>C</a:t>
            </a:r>
            <a:br>
              <a:rPr lang="en-US" altLang="ja-JP" sz="2000" dirty="0" smtClean="0"/>
            </a:br>
            <a:r>
              <a:rPr lang="en-US" altLang="ja-JP" sz="2000" dirty="0" smtClean="0"/>
              <a:t>     </a:t>
            </a:r>
            <a:r>
              <a:rPr lang="en-US" altLang="ja-JP" sz="2000" b="1" dirty="0" smtClean="0"/>
              <a:t>external name </a:t>
            </a:r>
            <a:r>
              <a:rPr lang="ja-JP" altLang="en-US" sz="2000" dirty="0" smtClean="0"/>
              <a:t>‘</a:t>
            </a:r>
            <a:r>
              <a:rPr lang="en-US" altLang="ja-JP" sz="2000" dirty="0" smtClean="0"/>
              <a:t>/</a:t>
            </a:r>
            <a:r>
              <a:rPr lang="en-US" altLang="ja-JP" sz="2000" dirty="0" err="1" smtClean="0"/>
              <a:t>usr</a:t>
            </a:r>
            <a:r>
              <a:rPr lang="en-US" altLang="ja-JP" sz="2000" dirty="0" smtClean="0"/>
              <a:t>/</a:t>
            </a:r>
            <a:r>
              <a:rPr lang="en-US" altLang="ja-JP" sz="2000" dirty="0" err="1" smtClean="0"/>
              <a:t>avi</a:t>
            </a:r>
            <a:r>
              <a:rPr lang="en-US" altLang="ja-JP" sz="2000" dirty="0" smtClean="0"/>
              <a:t>/bin/</a:t>
            </a:r>
            <a:r>
              <a:rPr lang="en-US" altLang="ja-JP" sz="2000" dirty="0" err="1" smtClean="0"/>
              <a:t>dept_count</a:t>
            </a:r>
            <a:r>
              <a:rPr lang="ja-JP" altLang="en-US" sz="2000" dirty="0" smtClean="0"/>
              <a:t>’</a:t>
            </a:r>
            <a:endParaRPr lang="en-US" altLang="ja-JP" sz="2000" dirty="0" smtClean="0"/>
          </a:p>
          <a:p>
            <a:pPr>
              <a:buFont typeface="Monotype Sorts" pitchFamily="-65" charset="2"/>
              <a:buNone/>
            </a:pPr>
            <a:endParaRPr lang="en-US" altLang="en-US" sz="2000" dirty="0" smtClean="0"/>
          </a:p>
        </p:txBody>
      </p:sp>
    </p:spTree>
    <p:extLst>
      <p:ext uri="{BB962C8B-B14F-4D97-AF65-F5344CB8AC3E}">
        <p14:creationId xmlns:p14="http://schemas.microsoft.com/office/powerpoint/2010/main" val="3937472611"/>
      </p:ext>
    </p:extLst>
  </p:cSld>
  <p:clrMapOvr>
    <a:masterClrMapping/>
  </p:clrMapOvr>
  <p:timing>
    <p:tnLst>
      <p:par>
        <p:cT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7618"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External Language Routines (Cont.)</a:t>
            </a:r>
          </a:p>
        </p:txBody>
      </p:sp>
      <p:sp>
        <p:nvSpPr>
          <p:cNvPr id="41987" name="Rectangle 3"/>
          <p:cNvSpPr>
            <a:spLocks noGrp="1" noChangeArrowheads="1"/>
          </p:cNvSpPr>
          <p:nvPr>
            <p:ph type="body" idx="4294967295"/>
          </p:nvPr>
        </p:nvSpPr>
        <p:spPr>
          <a:xfrm>
            <a:off x="411480" y="937260"/>
            <a:ext cx="8434069" cy="5509260"/>
          </a:xfrm>
        </p:spPr>
        <p:txBody>
          <a:bodyPr/>
          <a:lstStyle/>
          <a:p>
            <a:r>
              <a:rPr lang="en-US" altLang="en-US" dirty="0" smtClean="0"/>
              <a:t>Benefits of external language functions/procedures:  </a:t>
            </a:r>
          </a:p>
          <a:p>
            <a:pPr lvl="1"/>
            <a:r>
              <a:rPr lang="en-US" altLang="en-US" sz="2000" dirty="0" smtClean="0"/>
              <a:t>more efficient for many operations, and more expressive power.</a:t>
            </a:r>
          </a:p>
          <a:p>
            <a:r>
              <a:rPr lang="en-US" altLang="en-US" dirty="0" smtClean="0"/>
              <a:t>Drawbacks</a:t>
            </a:r>
          </a:p>
          <a:p>
            <a:pPr lvl="1"/>
            <a:r>
              <a:rPr lang="en-US" altLang="en-US" sz="2000" dirty="0" smtClean="0"/>
              <a:t>Code to implement function may need to be loaded into database system and executed in the database system</a:t>
            </a:r>
            <a:r>
              <a:rPr lang="ja-JP" altLang="en-US" sz="2000" dirty="0" smtClean="0"/>
              <a:t>’</a:t>
            </a:r>
            <a:r>
              <a:rPr lang="en-US" altLang="ja-JP" sz="2000" dirty="0" smtClean="0"/>
              <a:t>s address space.</a:t>
            </a:r>
          </a:p>
          <a:p>
            <a:pPr lvl="2"/>
            <a:r>
              <a:rPr lang="en-US" altLang="en-US" sz="2000" dirty="0" smtClean="0"/>
              <a:t>risk of accidental corruption of database structures</a:t>
            </a:r>
          </a:p>
          <a:p>
            <a:pPr lvl="2"/>
            <a:r>
              <a:rPr lang="en-US" altLang="en-US" sz="2000" dirty="0" smtClean="0"/>
              <a:t>security risk, allowing users access to unauthorized data</a:t>
            </a:r>
          </a:p>
          <a:p>
            <a:pPr lvl="1"/>
            <a:r>
              <a:rPr lang="en-US" altLang="en-US" sz="2000" dirty="0" smtClean="0"/>
              <a:t>There are alternatives, which give good security at the cost of potentially worse performance.</a:t>
            </a:r>
          </a:p>
          <a:p>
            <a:pPr lvl="1"/>
            <a:r>
              <a:rPr lang="en-US" altLang="en-US" sz="2000" dirty="0" smtClean="0"/>
              <a:t>Direct execution in the database system</a:t>
            </a:r>
            <a:r>
              <a:rPr lang="ja-JP" altLang="en-US" sz="2000" dirty="0" smtClean="0"/>
              <a:t>’</a:t>
            </a:r>
            <a:r>
              <a:rPr lang="en-US" altLang="ja-JP" sz="2000" dirty="0" smtClean="0"/>
              <a:t>s space is used when efficiency is more important than security.</a:t>
            </a:r>
            <a:endParaRPr lang="en-US" altLang="en-US" sz="2000" dirty="0" smtClean="0"/>
          </a:p>
        </p:txBody>
      </p:sp>
    </p:spTree>
    <p:extLst>
      <p:ext uri="{BB962C8B-B14F-4D97-AF65-F5344CB8AC3E}">
        <p14:creationId xmlns:p14="http://schemas.microsoft.com/office/powerpoint/2010/main" val="3511859187"/>
      </p:ext>
    </p:extLst>
  </p:cSld>
  <p:clrMapOvr>
    <a:masterClrMapping/>
  </p:clrMapOvr>
  <p:timing>
    <p:tnLst>
      <p:par>
        <p:cT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9666" name="Rectangle 2"/>
          <p:cNvSpPr>
            <a:spLocks noGrp="1" noChangeArrowheads="1"/>
          </p:cNvSpPr>
          <p:nvPr>
            <p:ph type="title"/>
          </p:nvPr>
        </p:nvSpPr>
        <p:spPr/>
        <p:txBody>
          <a:bodyPr/>
          <a:lstStyle/>
          <a:p>
            <a:pPr>
              <a:defRPr/>
            </a:pPr>
            <a:r>
              <a:rPr lang="en-US" altLang="en-US" dirty="0">
                <a:effectLst>
                  <a:outerShdw blurRad="38100" dist="38100" dir="2700000" algn="tl">
                    <a:srgbClr val="C0C0C0"/>
                  </a:outerShdw>
                </a:effectLst>
              </a:rPr>
              <a:t>Security with External Language Routines</a:t>
            </a:r>
          </a:p>
        </p:txBody>
      </p:sp>
      <p:sp>
        <p:nvSpPr>
          <p:cNvPr id="43011" name="Rectangle 3"/>
          <p:cNvSpPr>
            <a:spLocks noGrp="1" noChangeArrowheads="1"/>
          </p:cNvSpPr>
          <p:nvPr>
            <p:ph type="body" idx="1"/>
          </p:nvPr>
        </p:nvSpPr>
        <p:spPr>
          <a:xfrm>
            <a:off x="468630" y="971550"/>
            <a:ext cx="8376920" cy="5360670"/>
          </a:xfrm>
        </p:spPr>
        <p:txBody>
          <a:bodyPr/>
          <a:lstStyle/>
          <a:p>
            <a:r>
              <a:rPr lang="en-US" altLang="en-US" sz="2000" dirty="0" smtClean="0"/>
              <a:t>To deal with security problems, we can do on of the following:</a:t>
            </a:r>
          </a:p>
          <a:p>
            <a:pPr lvl="1"/>
            <a:r>
              <a:rPr lang="en-US" altLang="en-US" sz="2000" dirty="0" smtClean="0"/>
              <a:t>Use </a:t>
            </a:r>
            <a:r>
              <a:rPr lang="en-US" altLang="en-US" sz="2000" b="1" dirty="0" smtClean="0">
                <a:solidFill>
                  <a:srgbClr val="000099"/>
                </a:solidFill>
              </a:rPr>
              <a:t>sandbox</a:t>
            </a:r>
            <a:r>
              <a:rPr lang="en-US" altLang="en-US" sz="2000" dirty="0" smtClean="0"/>
              <a:t> techniques</a:t>
            </a:r>
          </a:p>
          <a:p>
            <a:pPr lvl="2"/>
            <a:r>
              <a:rPr lang="en-US" altLang="en-US" sz="2000" dirty="0" smtClean="0"/>
              <a:t>That is, use a safe language like Java, which cannot be used to  access/damage other parts of the database code.</a:t>
            </a:r>
          </a:p>
          <a:p>
            <a:pPr lvl="1"/>
            <a:r>
              <a:rPr lang="en-US" altLang="en-US" sz="2000" dirty="0" smtClean="0"/>
              <a:t>Run external language functions/procedures in a separate process, with no access to the database process</a:t>
            </a:r>
            <a:r>
              <a:rPr lang="ja-JP" altLang="en-US" sz="2000" dirty="0" smtClean="0"/>
              <a:t>’</a:t>
            </a:r>
            <a:r>
              <a:rPr lang="en-US" altLang="ja-JP" sz="2000" dirty="0" smtClean="0"/>
              <a:t> memory.</a:t>
            </a:r>
          </a:p>
          <a:p>
            <a:pPr lvl="2"/>
            <a:r>
              <a:rPr lang="en-US" altLang="en-US" sz="2000" dirty="0" smtClean="0"/>
              <a:t>Parameters and results communicated via inter-process communication</a:t>
            </a:r>
          </a:p>
          <a:p>
            <a:r>
              <a:rPr lang="en-US" altLang="en-US" sz="2000" dirty="0" smtClean="0"/>
              <a:t>Both have performance overheads</a:t>
            </a:r>
          </a:p>
          <a:p>
            <a:r>
              <a:rPr lang="en-US" altLang="en-US" sz="2000" dirty="0" smtClean="0"/>
              <a:t>Many database systems support both above approaches as well as direct executing in database system address space.</a:t>
            </a:r>
          </a:p>
          <a:p>
            <a:pPr marL="0" indent="0">
              <a:buNone/>
            </a:pPr>
            <a:endParaRPr lang="en-US" altLang="en-US" sz="2000" dirty="0" smtClean="0"/>
          </a:p>
        </p:txBody>
      </p:sp>
    </p:spTree>
    <p:extLst>
      <p:ext uri="{BB962C8B-B14F-4D97-AF65-F5344CB8AC3E}">
        <p14:creationId xmlns:p14="http://schemas.microsoft.com/office/powerpoint/2010/main" val="3982133961"/>
      </p:ext>
    </p:extLst>
  </p:cSld>
  <p:clrMapOvr>
    <a:masterClrMapping/>
  </p:clrMapOvr>
  <p:timing>
    <p:tnLst>
      <p:par>
        <p:cTn id="1" dur="indefinite" restart="never" nodeType="tmRoot"/>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4"/>
          <p:cNvSpPr>
            <a:spLocks noGrp="1" noChangeArrowheads="1"/>
          </p:cNvSpPr>
          <p:nvPr>
            <p:ph type="ctrTitle"/>
          </p:nvPr>
        </p:nvSpPr>
        <p:spPr>
          <a:noFill/>
          <a:extLst>
            <a:ext uri="{909E8E84-426E-40DD-AFC4-6F175D3DCCD1}">
              <a14:hiddenFill xmlns:a14="http://schemas.microsoft.com/office/drawing/2010/main">
                <a:solidFill>
                  <a:srgbClr val="FFFFFF"/>
                </a:solidFill>
              </a14:hiddenFill>
            </a:ext>
          </a:extLst>
        </p:spPr>
        <p:txBody>
          <a:bodyPr/>
          <a:lstStyle/>
          <a:p>
            <a:r>
              <a:rPr lang="en-US" altLang="en-US" sz="3200" dirty="0" smtClean="0">
                <a:effectLst/>
              </a:rPr>
              <a:t>Triggers</a:t>
            </a:r>
          </a:p>
        </p:txBody>
      </p:sp>
    </p:spTree>
    <p:extLst>
      <p:ext uri="{BB962C8B-B14F-4D97-AF65-F5344CB8AC3E}">
        <p14:creationId xmlns:p14="http://schemas.microsoft.com/office/powerpoint/2010/main" val="1205944165"/>
      </p:ext>
    </p:extLst>
  </p:cSld>
  <p:clrMapOvr>
    <a:masterClrMapping/>
  </p:clrMapOvr>
  <p:timing>
    <p:tnLst>
      <p:par>
        <p:cT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1714"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Triggers</a:t>
            </a:r>
          </a:p>
        </p:txBody>
      </p:sp>
      <p:sp>
        <p:nvSpPr>
          <p:cNvPr id="45059" name="Rectangle 3"/>
          <p:cNvSpPr>
            <a:spLocks noGrp="1" noChangeArrowheads="1"/>
          </p:cNvSpPr>
          <p:nvPr>
            <p:ph type="body" idx="1"/>
          </p:nvPr>
        </p:nvSpPr>
        <p:spPr>
          <a:xfrm>
            <a:off x="388620" y="1005840"/>
            <a:ext cx="8172450" cy="5349240"/>
          </a:xfrm>
        </p:spPr>
        <p:txBody>
          <a:bodyPr/>
          <a:lstStyle/>
          <a:p>
            <a:r>
              <a:rPr lang="en-US" altLang="en-US" sz="2000" dirty="0" smtClean="0"/>
              <a:t>A </a:t>
            </a:r>
            <a:r>
              <a:rPr lang="en-US" altLang="en-US" sz="2000" b="1" dirty="0" smtClean="0">
                <a:solidFill>
                  <a:srgbClr val="000099"/>
                </a:solidFill>
              </a:rPr>
              <a:t>trigger</a:t>
            </a:r>
            <a:r>
              <a:rPr lang="en-US" altLang="en-US" sz="2000" dirty="0" smtClean="0"/>
              <a:t> is a statement that is executed automatically by the system as a side effect of a modification to the database.</a:t>
            </a:r>
          </a:p>
          <a:p>
            <a:r>
              <a:rPr lang="en-US" altLang="en-US" sz="2000" dirty="0" smtClean="0"/>
              <a:t>To design a trigger mechanism, we must:</a:t>
            </a:r>
          </a:p>
          <a:p>
            <a:pPr lvl="1"/>
            <a:r>
              <a:rPr lang="en-US" altLang="en-US" sz="2000" dirty="0" smtClean="0"/>
              <a:t>Specify the conditions under which the trigger is to be executed.</a:t>
            </a:r>
          </a:p>
          <a:p>
            <a:pPr lvl="1"/>
            <a:r>
              <a:rPr lang="en-US" altLang="en-US" sz="2000" dirty="0" smtClean="0"/>
              <a:t>Specify the actions to be taken when the trigger executes.</a:t>
            </a:r>
          </a:p>
          <a:p>
            <a:r>
              <a:rPr lang="en-US" altLang="en-US" sz="2000" dirty="0" smtClean="0"/>
              <a:t>Triggers introduced to SQL standard in SQL:1999, but supported even earlier using non-standard syntax by most databases.		</a:t>
            </a:r>
          </a:p>
          <a:p>
            <a:pPr lvl="1"/>
            <a:r>
              <a:rPr lang="en-US" altLang="en-US" sz="2000" dirty="0" smtClean="0">
                <a:solidFill>
                  <a:srgbClr val="993300"/>
                </a:solidFill>
              </a:rPr>
              <a:t>Syntax illustrated here may not work exactly on your database system; check the system manuals</a:t>
            </a:r>
            <a:endParaRPr lang="en-US" altLang="en-US" sz="2000" dirty="0" smtClean="0"/>
          </a:p>
        </p:txBody>
      </p:sp>
    </p:spTree>
    <p:extLst>
      <p:ext uri="{BB962C8B-B14F-4D97-AF65-F5344CB8AC3E}">
        <p14:creationId xmlns:p14="http://schemas.microsoft.com/office/powerpoint/2010/main" val="2230078530"/>
      </p:ext>
    </p:extLst>
  </p:cSld>
  <p:clrMapOvr>
    <a:masterClrMapping/>
  </p:clrMapOvr>
  <p:timing>
    <p:tnLst>
      <p:par>
        <p:cTn id="1" dur="indefinite" restart="never" nodeType="tmRoot"/>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7858"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Triggering Events and Actions in SQL</a:t>
            </a:r>
          </a:p>
        </p:txBody>
      </p:sp>
      <p:sp>
        <p:nvSpPr>
          <p:cNvPr id="46083" name="Rectangle 3"/>
          <p:cNvSpPr>
            <a:spLocks noGrp="1" noChangeArrowheads="1"/>
          </p:cNvSpPr>
          <p:nvPr>
            <p:ph type="body" idx="4294967295"/>
          </p:nvPr>
        </p:nvSpPr>
        <p:spPr>
          <a:xfrm>
            <a:off x="297180" y="902970"/>
            <a:ext cx="8548369" cy="5657850"/>
          </a:xfrm>
        </p:spPr>
        <p:txBody>
          <a:bodyPr/>
          <a:lstStyle/>
          <a:p>
            <a:pPr>
              <a:lnSpc>
                <a:spcPct val="90000"/>
              </a:lnSpc>
            </a:pPr>
            <a:r>
              <a:rPr lang="en-US" altLang="en-US" dirty="0" smtClean="0"/>
              <a:t>Triggering event can be </a:t>
            </a:r>
            <a:r>
              <a:rPr lang="en-US" altLang="en-US" b="1" dirty="0" smtClean="0"/>
              <a:t>insert</a:t>
            </a:r>
            <a:r>
              <a:rPr lang="en-US" altLang="en-US" dirty="0" smtClean="0"/>
              <a:t>, </a:t>
            </a:r>
            <a:r>
              <a:rPr lang="en-US" altLang="en-US" b="1" dirty="0" smtClean="0"/>
              <a:t>delete</a:t>
            </a:r>
            <a:r>
              <a:rPr lang="en-US" altLang="en-US" dirty="0" smtClean="0"/>
              <a:t> or </a:t>
            </a:r>
            <a:r>
              <a:rPr lang="en-US" altLang="en-US" b="1" dirty="0" smtClean="0"/>
              <a:t>update</a:t>
            </a:r>
          </a:p>
          <a:p>
            <a:pPr>
              <a:lnSpc>
                <a:spcPct val="90000"/>
              </a:lnSpc>
            </a:pPr>
            <a:r>
              <a:rPr lang="en-US" altLang="en-US" dirty="0" smtClean="0"/>
              <a:t>Triggers on update can be restricted to specific attributes</a:t>
            </a:r>
          </a:p>
          <a:p>
            <a:pPr lvl="1">
              <a:lnSpc>
                <a:spcPct val="90000"/>
              </a:lnSpc>
            </a:pPr>
            <a:r>
              <a:rPr lang="en-US" altLang="en-US" sz="2000" dirty="0" smtClean="0"/>
              <a:t>For example, </a:t>
            </a:r>
            <a:r>
              <a:rPr lang="en-US" altLang="en-US" sz="2000" b="1" dirty="0" smtClean="0"/>
              <a:t> after update of </a:t>
            </a:r>
            <a:r>
              <a:rPr lang="en-US" altLang="en-US" sz="2000" i="1" dirty="0" smtClean="0"/>
              <a:t>takes </a:t>
            </a:r>
            <a:r>
              <a:rPr lang="en-US" altLang="en-US" sz="2000" b="1" dirty="0" smtClean="0"/>
              <a:t>on</a:t>
            </a:r>
            <a:r>
              <a:rPr lang="en-US" altLang="en-US" sz="2000" i="1" dirty="0" smtClean="0"/>
              <a:t> grade</a:t>
            </a:r>
          </a:p>
          <a:p>
            <a:pPr>
              <a:lnSpc>
                <a:spcPct val="90000"/>
              </a:lnSpc>
            </a:pPr>
            <a:r>
              <a:rPr lang="en-US" altLang="en-US" dirty="0" smtClean="0"/>
              <a:t>Values of attributes before and after an update can be referenced</a:t>
            </a:r>
          </a:p>
          <a:p>
            <a:pPr lvl="1">
              <a:lnSpc>
                <a:spcPct val="90000"/>
              </a:lnSpc>
            </a:pPr>
            <a:r>
              <a:rPr lang="en-US" altLang="en-US" sz="2000" b="1" dirty="0" smtClean="0"/>
              <a:t>referencing old row as</a:t>
            </a:r>
            <a:r>
              <a:rPr lang="en-US" altLang="en-US" sz="2000" dirty="0" smtClean="0"/>
              <a:t>   </a:t>
            </a:r>
            <a:r>
              <a:rPr lang="en-US" altLang="en-US" sz="2000" b="1" dirty="0" smtClean="0"/>
              <a:t>: </a:t>
            </a:r>
            <a:r>
              <a:rPr lang="en-US" altLang="en-US" sz="2000" dirty="0" smtClean="0"/>
              <a:t> for deletes and updates</a:t>
            </a:r>
          </a:p>
          <a:p>
            <a:pPr lvl="1">
              <a:lnSpc>
                <a:spcPct val="90000"/>
              </a:lnSpc>
            </a:pPr>
            <a:r>
              <a:rPr lang="en-US" altLang="en-US" sz="2000" b="1" dirty="0" smtClean="0"/>
              <a:t>referencing new row as  : </a:t>
            </a:r>
            <a:r>
              <a:rPr lang="en-US" altLang="en-US" sz="2000" dirty="0" smtClean="0"/>
              <a:t>for inserts and updates</a:t>
            </a:r>
            <a:endParaRPr lang="en-US" altLang="en-US" sz="2000" b="1" dirty="0" smtClean="0"/>
          </a:p>
          <a:p>
            <a:pPr>
              <a:lnSpc>
                <a:spcPct val="90000"/>
              </a:lnSpc>
            </a:pPr>
            <a:r>
              <a:rPr lang="en-US" altLang="en-US" dirty="0" smtClean="0"/>
              <a:t>Triggers can be activated before an event, which can serve as extra constraints.  For example,  convert blank grades to null.</a:t>
            </a:r>
          </a:p>
          <a:p>
            <a:pPr>
              <a:lnSpc>
                <a:spcPct val="90000"/>
              </a:lnSpc>
              <a:buFont typeface="Monotype Sorts" pitchFamily="-65" charset="2"/>
              <a:buNone/>
            </a:pPr>
            <a:endParaRPr lang="en-US" altLang="en-US" dirty="0" smtClean="0"/>
          </a:p>
          <a:p>
            <a:pPr>
              <a:lnSpc>
                <a:spcPct val="80000"/>
              </a:lnSpc>
              <a:buFont typeface="Monotype Sorts" pitchFamily="-65" charset="2"/>
              <a:buNone/>
            </a:pPr>
            <a:r>
              <a:rPr lang="en-US" altLang="en-US" b="1" dirty="0" smtClean="0"/>
              <a:t>		create trigger </a:t>
            </a:r>
            <a:r>
              <a:rPr lang="en-US" altLang="en-US" i="1" dirty="0" err="1" smtClean="0"/>
              <a:t>setnull_trigger</a:t>
            </a:r>
            <a:r>
              <a:rPr lang="en-US" altLang="en-US" i="1" dirty="0" smtClean="0"/>
              <a:t> </a:t>
            </a:r>
            <a:r>
              <a:rPr lang="en-US" altLang="en-US" b="1" dirty="0" smtClean="0"/>
              <a:t>before update of </a:t>
            </a:r>
            <a:r>
              <a:rPr lang="en-US" altLang="en-US" i="1" dirty="0" smtClean="0"/>
              <a:t>takes</a:t>
            </a:r>
            <a:br>
              <a:rPr lang="en-US" altLang="en-US" i="1" dirty="0" smtClean="0"/>
            </a:br>
            <a:r>
              <a:rPr lang="en-US" altLang="en-US" b="1" dirty="0" smtClean="0"/>
              <a:t>	referencing new row as </a:t>
            </a:r>
            <a:r>
              <a:rPr lang="en-US" altLang="en-US" i="1" dirty="0" err="1" smtClean="0"/>
              <a:t>nrow</a:t>
            </a:r>
            <a:r>
              <a:rPr lang="en-US" altLang="en-US" i="1" dirty="0" smtClean="0"/>
              <a:t/>
            </a:r>
            <a:br>
              <a:rPr lang="en-US" altLang="en-US" i="1" dirty="0" smtClean="0"/>
            </a:br>
            <a:r>
              <a:rPr lang="en-US" altLang="en-US" b="1" dirty="0" smtClean="0"/>
              <a:t>	for each row</a:t>
            </a:r>
            <a:br>
              <a:rPr lang="en-US" altLang="en-US" b="1" dirty="0" smtClean="0"/>
            </a:br>
            <a:r>
              <a:rPr lang="en-US" altLang="en-US" b="1" dirty="0" smtClean="0"/>
              <a:t>	when (</a:t>
            </a:r>
            <a:r>
              <a:rPr lang="en-US" altLang="en-US" i="1" dirty="0" err="1" smtClean="0"/>
              <a:t>nrow.grade</a:t>
            </a:r>
            <a:r>
              <a:rPr lang="en-US" altLang="en-US" dirty="0" smtClean="0"/>
              <a:t> = </a:t>
            </a:r>
            <a:r>
              <a:rPr lang="ja-JP" altLang="en-US" dirty="0" smtClean="0"/>
              <a:t>‘</a:t>
            </a:r>
            <a:r>
              <a:rPr lang="en-US" altLang="ja-JP" dirty="0" smtClean="0"/>
              <a:t> </a:t>
            </a:r>
            <a:r>
              <a:rPr lang="ja-JP" altLang="en-US" dirty="0" smtClean="0"/>
              <a:t>‘</a:t>
            </a:r>
            <a:r>
              <a:rPr lang="en-US" altLang="ja-JP" dirty="0" smtClean="0"/>
              <a:t>)</a:t>
            </a:r>
            <a:br>
              <a:rPr lang="en-US" altLang="ja-JP" dirty="0" smtClean="0"/>
            </a:br>
            <a:r>
              <a:rPr lang="en-US" altLang="ja-JP" dirty="0" smtClean="0"/>
              <a:t>         </a:t>
            </a:r>
            <a:r>
              <a:rPr lang="en-US" altLang="ja-JP" b="1" dirty="0" smtClean="0"/>
              <a:t>begin atomic</a:t>
            </a:r>
            <a:r>
              <a:rPr lang="en-US" altLang="ja-JP" i="1" dirty="0" smtClean="0"/>
              <a:t/>
            </a:r>
            <a:br>
              <a:rPr lang="en-US" altLang="ja-JP" i="1" dirty="0" smtClean="0"/>
            </a:br>
            <a:r>
              <a:rPr lang="en-US" altLang="ja-JP" b="1" dirty="0" smtClean="0"/>
              <a:t>	          set </a:t>
            </a:r>
            <a:r>
              <a:rPr lang="en-US" altLang="ja-JP" i="1" dirty="0" err="1" smtClean="0"/>
              <a:t>nrow.grade</a:t>
            </a:r>
            <a:r>
              <a:rPr lang="en-US" altLang="ja-JP" i="1" dirty="0" smtClean="0"/>
              <a:t> </a:t>
            </a:r>
            <a:r>
              <a:rPr lang="en-US" altLang="ja-JP" dirty="0" smtClean="0"/>
              <a:t>= </a:t>
            </a:r>
            <a:r>
              <a:rPr lang="en-US" altLang="ja-JP" b="1" dirty="0" smtClean="0"/>
              <a:t>null;</a:t>
            </a:r>
            <a:br>
              <a:rPr lang="en-US" altLang="ja-JP" b="1" dirty="0" smtClean="0"/>
            </a:br>
            <a:r>
              <a:rPr lang="en-US" altLang="ja-JP" b="1" dirty="0" smtClean="0"/>
              <a:t>         end;</a:t>
            </a:r>
          </a:p>
          <a:p>
            <a:pPr>
              <a:lnSpc>
                <a:spcPct val="90000"/>
              </a:lnSpc>
              <a:buFont typeface="Monotype Sorts" pitchFamily="-65" charset="2"/>
              <a:buNone/>
            </a:pPr>
            <a:endParaRPr lang="en-US" altLang="en-US" dirty="0" smtClean="0"/>
          </a:p>
          <a:p>
            <a:pPr>
              <a:lnSpc>
                <a:spcPct val="80000"/>
              </a:lnSpc>
              <a:buFont typeface="Monotype Sorts" pitchFamily="-65" charset="2"/>
              <a:buNone/>
            </a:pPr>
            <a:endParaRPr lang="en-US" altLang="en-US" b="1" dirty="0" smtClean="0"/>
          </a:p>
        </p:txBody>
      </p:sp>
    </p:spTree>
    <p:extLst>
      <p:ext uri="{BB962C8B-B14F-4D97-AF65-F5344CB8AC3E}">
        <p14:creationId xmlns:p14="http://schemas.microsoft.com/office/powerpoint/2010/main" val="1753091129"/>
      </p:ext>
    </p:extLst>
  </p:cSld>
  <p:clrMapOvr>
    <a:masterClrMapping/>
  </p:clrMapOvr>
  <p:timing>
    <p:tnLst>
      <p:par>
        <p:cTn id="1" dur="indefinite" restart="never" nodeType="tmRoot"/>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a:xfrm>
            <a:off x="1005840" y="240030"/>
            <a:ext cx="7498080" cy="525780"/>
          </a:xfrm>
          <a:noFill/>
          <a:extLst>
            <a:ext uri="{909E8E84-426E-40DD-AFC4-6F175D3DCCD1}">
              <a14:hiddenFill xmlns:a14="http://schemas.microsoft.com/office/drawing/2010/main">
                <a:solidFill>
                  <a:srgbClr val="FFFFFF"/>
                </a:solidFill>
              </a14:hiddenFill>
            </a:ext>
          </a:extLst>
        </p:spPr>
        <p:txBody>
          <a:bodyPr/>
          <a:lstStyle/>
          <a:p>
            <a:r>
              <a:rPr lang="en-US" altLang="en-US" dirty="0" smtClean="0">
                <a:effectLst/>
              </a:rPr>
              <a:t>Trigger to Maintain </a:t>
            </a:r>
            <a:r>
              <a:rPr lang="en-US" altLang="en-US" dirty="0" err="1" smtClean="0">
                <a:effectLst/>
              </a:rPr>
              <a:t>credits_earned</a:t>
            </a:r>
            <a:r>
              <a:rPr lang="en-US" altLang="en-US" dirty="0" smtClean="0">
                <a:effectLst/>
              </a:rPr>
              <a:t> value</a:t>
            </a:r>
          </a:p>
        </p:txBody>
      </p:sp>
      <p:sp>
        <p:nvSpPr>
          <p:cNvPr id="47107" name="Rectangle 3"/>
          <p:cNvSpPr>
            <a:spLocks noGrp="1" noChangeArrowheads="1"/>
          </p:cNvSpPr>
          <p:nvPr>
            <p:ph type="body" idx="1"/>
          </p:nvPr>
        </p:nvSpPr>
        <p:spPr/>
        <p:txBody>
          <a:bodyPr/>
          <a:lstStyle/>
          <a:p>
            <a:r>
              <a:rPr lang="en-US" altLang="en-US" sz="2000" b="1" dirty="0" smtClean="0"/>
              <a:t>create trigger </a:t>
            </a:r>
            <a:r>
              <a:rPr lang="en-US" altLang="en-US" sz="2000" i="1" dirty="0" err="1" smtClean="0"/>
              <a:t>credits_earned</a:t>
            </a:r>
            <a:r>
              <a:rPr lang="en-US" altLang="en-US" sz="2000" i="1" dirty="0" smtClean="0"/>
              <a:t> </a:t>
            </a:r>
            <a:r>
              <a:rPr lang="en-US" altLang="en-US" sz="2000" b="1" dirty="0" smtClean="0"/>
              <a:t>after update of </a:t>
            </a:r>
            <a:r>
              <a:rPr lang="en-US" altLang="en-US" sz="2000" i="1" dirty="0" smtClean="0"/>
              <a:t>takes </a:t>
            </a:r>
            <a:r>
              <a:rPr lang="en-US" altLang="en-US" sz="2000" b="1" dirty="0" smtClean="0"/>
              <a:t>on </a:t>
            </a:r>
            <a:r>
              <a:rPr lang="en-US" altLang="en-US" sz="2000" dirty="0" smtClean="0"/>
              <a:t>(</a:t>
            </a:r>
            <a:r>
              <a:rPr lang="en-US" altLang="en-US" sz="2000" i="1" dirty="0" smtClean="0"/>
              <a:t>grade</a:t>
            </a:r>
            <a:r>
              <a:rPr lang="en-US" altLang="en-US" sz="2000" dirty="0" smtClean="0"/>
              <a:t>)</a:t>
            </a:r>
            <a:br>
              <a:rPr lang="en-US" altLang="en-US" sz="2000" dirty="0" smtClean="0"/>
            </a:br>
            <a:r>
              <a:rPr lang="en-US" altLang="en-US" sz="2000" b="1" dirty="0" smtClean="0"/>
              <a:t>referencing new row as </a:t>
            </a:r>
            <a:r>
              <a:rPr lang="en-US" altLang="en-US" sz="2000" i="1" dirty="0" err="1" smtClean="0"/>
              <a:t>nrow</a:t>
            </a:r>
            <a:r>
              <a:rPr lang="en-US" altLang="en-US" sz="2000" i="1" dirty="0" smtClean="0"/>
              <a:t/>
            </a:r>
            <a:br>
              <a:rPr lang="en-US" altLang="en-US" sz="2000" i="1" dirty="0" smtClean="0"/>
            </a:br>
            <a:r>
              <a:rPr lang="en-US" altLang="en-US" sz="2000" b="1" dirty="0" smtClean="0"/>
              <a:t>referencing old row as </a:t>
            </a:r>
            <a:r>
              <a:rPr lang="en-US" altLang="en-US" sz="2000" i="1" dirty="0" err="1" smtClean="0"/>
              <a:t>orow</a:t>
            </a:r>
            <a:r>
              <a:rPr lang="en-US" altLang="en-US" sz="2000" i="1" dirty="0" smtClean="0"/>
              <a:t/>
            </a:r>
            <a:br>
              <a:rPr lang="en-US" altLang="en-US" sz="2000" i="1" dirty="0" smtClean="0"/>
            </a:br>
            <a:r>
              <a:rPr lang="en-US" altLang="en-US" sz="2000" b="1" dirty="0" smtClean="0"/>
              <a:t>for each row</a:t>
            </a:r>
            <a:br>
              <a:rPr lang="en-US" altLang="en-US" sz="2000" b="1" dirty="0" smtClean="0"/>
            </a:br>
            <a:r>
              <a:rPr lang="en-US" altLang="en-US" sz="2000" b="1" dirty="0" smtClean="0"/>
              <a:t>when </a:t>
            </a:r>
            <a:r>
              <a:rPr lang="en-US" altLang="en-US" sz="2000" i="1" dirty="0" err="1" smtClean="0"/>
              <a:t>nrow.grade</a:t>
            </a:r>
            <a:r>
              <a:rPr lang="en-US" altLang="en-US" sz="2000" i="1" dirty="0" smtClean="0"/>
              <a:t> </a:t>
            </a:r>
            <a:r>
              <a:rPr lang="en-US" altLang="en-US" sz="2000" dirty="0" smtClean="0"/>
              <a:t>&lt;&gt; ’F’ </a:t>
            </a:r>
            <a:r>
              <a:rPr lang="en-US" altLang="en-US" sz="2000" b="1" dirty="0" smtClean="0"/>
              <a:t>and </a:t>
            </a:r>
            <a:r>
              <a:rPr lang="en-US" altLang="en-US" sz="2000" i="1" dirty="0" err="1" smtClean="0"/>
              <a:t>nrow.grade</a:t>
            </a:r>
            <a:r>
              <a:rPr lang="en-US" altLang="en-US" sz="2000" i="1" dirty="0" smtClean="0"/>
              <a:t> </a:t>
            </a:r>
            <a:r>
              <a:rPr lang="en-US" altLang="en-US" sz="2000" b="1" dirty="0" smtClean="0"/>
              <a:t>is not null</a:t>
            </a:r>
            <a:br>
              <a:rPr lang="en-US" altLang="en-US" sz="2000" b="1" dirty="0" smtClean="0"/>
            </a:br>
            <a:r>
              <a:rPr lang="en-US" altLang="en-US" sz="2000" b="1" dirty="0" smtClean="0"/>
              <a:t>    and </a:t>
            </a:r>
            <a:r>
              <a:rPr lang="en-US" altLang="en-US" sz="2000" dirty="0" smtClean="0"/>
              <a:t>(</a:t>
            </a:r>
            <a:r>
              <a:rPr lang="en-US" altLang="en-US" sz="2000" i="1" dirty="0" err="1" smtClean="0"/>
              <a:t>orow.grade</a:t>
            </a:r>
            <a:r>
              <a:rPr lang="en-US" altLang="en-US" sz="2000" i="1" dirty="0" smtClean="0"/>
              <a:t> </a:t>
            </a:r>
            <a:r>
              <a:rPr lang="en-US" altLang="en-US" sz="2000" dirty="0" smtClean="0"/>
              <a:t>= ’F’ </a:t>
            </a:r>
            <a:r>
              <a:rPr lang="en-US" altLang="en-US" sz="2000" b="1" dirty="0" smtClean="0"/>
              <a:t>or </a:t>
            </a:r>
            <a:r>
              <a:rPr lang="en-US" altLang="en-US" sz="2000" i="1" dirty="0" err="1" smtClean="0"/>
              <a:t>orow.grade</a:t>
            </a:r>
            <a:r>
              <a:rPr lang="en-US" altLang="en-US" sz="2000" i="1" dirty="0" smtClean="0"/>
              <a:t> </a:t>
            </a:r>
            <a:r>
              <a:rPr lang="en-US" altLang="en-US" sz="2000" b="1" dirty="0" smtClean="0"/>
              <a:t>is null</a:t>
            </a:r>
            <a:r>
              <a:rPr lang="en-US" altLang="en-US" sz="2000" dirty="0" smtClean="0"/>
              <a:t>)</a:t>
            </a:r>
            <a:br>
              <a:rPr lang="en-US" altLang="en-US" sz="2000" dirty="0" smtClean="0"/>
            </a:br>
            <a:r>
              <a:rPr lang="en-US" altLang="en-US" sz="2000" b="1" dirty="0" smtClean="0"/>
              <a:t>begin atomic</a:t>
            </a:r>
            <a:br>
              <a:rPr lang="en-US" altLang="en-US" sz="2000" b="1" dirty="0" smtClean="0"/>
            </a:br>
            <a:r>
              <a:rPr lang="en-US" altLang="en-US" sz="2000" b="1" dirty="0" smtClean="0"/>
              <a:t>     update </a:t>
            </a:r>
            <a:r>
              <a:rPr lang="en-US" altLang="en-US" sz="2000" i="1" dirty="0" smtClean="0"/>
              <a:t>student</a:t>
            </a:r>
            <a:br>
              <a:rPr lang="en-US" altLang="en-US" sz="2000" i="1" dirty="0" smtClean="0"/>
            </a:br>
            <a:r>
              <a:rPr lang="en-US" altLang="en-US" sz="2000" i="1" dirty="0" smtClean="0"/>
              <a:t>     </a:t>
            </a:r>
            <a:r>
              <a:rPr lang="en-US" altLang="en-US" sz="2000" b="1" dirty="0" smtClean="0"/>
              <a:t>set </a:t>
            </a:r>
            <a:r>
              <a:rPr lang="en-US" altLang="en-US" sz="2000" i="1" dirty="0" err="1" smtClean="0"/>
              <a:t>tot_cred</a:t>
            </a:r>
            <a:r>
              <a:rPr lang="en-US" altLang="en-US" sz="2000" dirty="0" smtClean="0"/>
              <a:t>= </a:t>
            </a:r>
            <a:r>
              <a:rPr lang="en-US" altLang="en-US" sz="2000" i="1" dirty="0" err="1" smtClean="0"/>
              <a:t>tot_cred</a:t>
            </a:r>
            <a:r>
              <a:rPr lang="en-US" altLang="en-US" sz="2000" i="1" dirty="0" smtClean="0"/>
              <a:t> </a:t>
            </a:r>
            <a:r>
              <a:rPr lang="en-US" altLang="en-US" sz="2000" dirty="0" smtClean="0"/>
              <a:t>+ </a:t>
            </a:r>
            <a:br>
              <a:rPr lang="en-US" altLang="en-US" sz="2000" dirty="0" smtClean="0"/>
            </a:br>
            <a:r>
              <a:rPr lang="en-US" altLang="en-US" sz="2000" dirty="0" smtClean="0"/>
              <a:t>           (</a:t>
            </a:r>
            <a:r>
              <a:rPr lang="en-US" altLang="en-US" sz="2000" b="1" dirty="0" smtClean="0"/>
              <a:t>select </a:t>
            </a:r>
            <a:r>
              <a:rPr lang="en-US" altLang="en-US" sz="2000" i="1" dirty="0" smtClean="0"/>
              <a:t>credits</a:t>
            </a:r>
            <a:br>
              <a:rPr lang="en-US" altLang="en-US" sz="2000" i="1" dirty="0" smtClean="0"/>
            </a:br>
            <a:r>
              <a:rPr lang="en-US" altLang="en-US" sz="2000" i="1" dirty="0" smtClean="0"/>
              <a:t>            </a:t>
            </a:r>
            <a:r>
              <a:rPr lang="en-US" altLang="en-US" sz="2000" b="1" dirty="0" smtClean="0"/>
              <a:t>from </a:t>
            </a:r>
            <a:r>
              <a:rPr lang="en-US" altLang="en-US" sz="2000" i="1" dirty="0" smtClean="0"/>
              <a:t>course</a:t>
            </a:r>
            <a:br>
              <a:rPr lang="en-US" altLang="en-US" sz="2000" i="1" dirty="0" smtClean="0"/>
            </a:br>
            <a:r>
              <a:rPr lang="en-US" altLang="en-US" sz="2000" i="1" dirty="0" smtClean="0"/>
              <a:t>            </a:t>
            </a:r>
            <a:r>
              <a:rPr lang="en-US" altLang="en-US" sz="2000" b="1" dirty="0" smtClean="0"/>
              <a:t>where </a:t>
            </a:r>
            <a:r>
              <a:rPr lang="en-US" altLang="en-US" sz="2000" i="1" dirty="0" err="1" smtClean="0"/>
              <a:t>course</a:t>
            </a:r>
            <a:r>
              <a:rPr lang="en-US" altLang="en-US" sz="2000" dirty="0" err="1" smtClean="0"/>
              <a:t>.</a:t>
            </a:r>
            <a:r>
              <a:rPr lang="en-US" altLang="en-US" sz="2000" i="1" dirty="0" err="1" smtClean="0"/>
              <a:t>course_id</a:t>
            </a:r>
            <a:r>
              <a:rPr lang="en-US" altLang="en-US" sz="2000" dirty="0" smtClean="0"/>
              <a:t>= </a:t>
            </a:r>
            <a:r>
              <a:rPr lang="en-US" altLang="en-US" sz="2000" i="1" dirty="0" err="1" smtClean="0"/>
              <a:t>nrow.course_id</a:t>
            </a:r>
            <a:r>
              <a:rPr lang="en-US" altLang="en-US" sz="2000" dirty="0" smtClean="0"/>
              <a:t>)</a:t>
            </a:r>
            <a:br>
              <a:rPr lang="en-US" altLang="en-US" sz="2000" dirty="0" smtClean="0"/>
            </a:br>
            <a:r>
              <a:rPr lang="en-US" altLang="en-US" sz="2000" dirty="0" smtClean="0"/>
              <a:t>     </a:t>
            </a:r>
            <a:r>
              <a:rPr lang="en-US" altLang="en-US" sz="2000" b="1" dirty="0" smtClean="0"/>
              <a:t>where </a:t>
            </a:r>
            <a:r>
              <a:rPr lang="en-US" altLang="en-US" sz="2000" i="1" dirty="0" smtClean="0"/>
              <a:t>student.id </a:t>
            </a:r>
            <a:r>
              <a:rPr lang="en-US" altLang="en-US" sz="2000" dirty="0" smtClean="0"/>
              <a:t>= </a:t>
            </a:r>
            <a:r>
              <a:rPr lang="en-US" altLang="en-US" sz="2000" i="1" dirty="0" smtClean="0"/>
              <a:t>nrow.id</a:t>
            </a:r>
            <a:r>
              <a:rPr lang="en-US" altLang="en-US" sz="2000" dirty="0" smtClean="0"/>
              <a:t>;</a:t>
            </a:r>
            <a:br>
              <a:rPr lang="en-US" altLang="en-US" sz="2000" dirty="0" smtClean="0"/>
            </a:br>
            <a:r>
              <a:rPr lang="en-US" altLang="en-US" sz="2000" b="1" dirty="0" smtClean="0"/>
              <a:t>end</a:t>
            </a:r>
            <a:r>
              <a:rPr lang="en-US" altLang="en-US" sz="2000" dirty="0" smtClean="0"/>
              <a:t>;</a:t>
            </a:r>
          </a:p>
        </p:txBody>
      </p:sp>
    </p:spTree>
    <p:extLst>
      <p:ext uri="{BB962C8B-B14F-4D97-AF65-F5344CB8AC3E}">
        <p14:creationId xmlns:p14="http://schemas.microsoft.com/office/powerpoint/2010/main" val="359332244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410" name="Rectangle 2"/>
          <p:cNvSpPr>
            <a:spLocks noGrp="1" noChangeArrowheads="1"/>
          </p:cNvSpPr>
          <p:nvPr>
            <p:ph type="title"/>
          </p:nvPr>
        </p:nvSpPr>
        <p:spPr/>
        <p:txBody>
          <a:bodyPr/>
          <a:lstStyle/>
          <a:p>
            <a:pPr>
              <a:defRPr/>
            </a:pPr>
            <a:r>
              <a:rPr lang="en-US" smtClean="0">
                <a:effectLst>
                  <a:outerShdw blurRad="38100" dist="38100" dir="2700000" algn="tl">
                    <a:srgbClr val="C0C0C0"/>
                  </a:outerShdw>
                </a:effectLst>
              </a:rPr>
              <a:t>Joining two relations – Natural Join</a:t>
            </a:r>
          </a:p>
        </p:txBody>
      </p:sp>
      <p:sp>
        <p:nvSpPr>
          <p:cNvPr id="58371" name="Rectangle 3"/>
          <p:cNvSpPr>
            <a:spLocks noGrp="1" noChangeArrowheads="1"/>
          </p:cNvSpPr>
          <p:nvPr>
            <p:ph idx="1"/>
          </p:nvPr>
        </p:nvSpPr>
        <p:spPr/>
        <p:txBody>
          <a:bodyPr/>
          <a:lstStyle/>
          <a:p>
            <a:r>
              <a:rPr lang="en-US" altLang="en-US" smtClean="0">
                <a:ea typeface="ＭＳ Ｐゴシック" panose="020B0600070205080204" pitchFamily="34" charset="-128"/>
              </a:rPr>
              <a:t>Let </a:t>
            </a:r>
            <a:r>
              <a:rPr lang="en-US" altLang="en-US" i="1" smtClean="0">
                <a:ea typeface="ＭＳ Ｐゴシック" panose="020B0600070205080204" pitchFamily="34" charset="-128"/>
              </a:rPr>
              <a:t>r</a:t>
            </a:r>
            <a:r>
              <a:rPr lang="en-US" altLang="en-US" smtClean="0">
                <a:ea typeface="ＭＳ Ｐゴシック" panose="020B0600070205080204" pitchFamily="34" charset="-128"/>
              </a:rPr>
              <a:t> and </a:t>
            </a:r>
            <a:r>
              <a:rPr lang="en-US" altLang="en-US" i="1" smtClean="0">
                <a:ea typeface="ＭＳ Ｐゴシック" panose="020B0600070205080204" pitchFamily="34" charset="-128"/>
              </a:rPr>
              <a:t>s</a:t>
            </a:r>
            <a:r>
              <a:rPr lang="en-US" altLang="en-US" smtClean="0">
                <a:ea typeface="ＭＳ Ｐゴシック" panose="020B0600070205080204" pitchFamily="34" charset="-128"/>
              </a:rPr>
              <a:t> be relations on schemas </a:t>
            </a:r>
            <a:r>
              <a:rPr lang="en-US" altLang="en-US" i="1" smtClean="0">
                <a:ea typeface="ＭＳ Ｐゴシック" panose="020B0600070205080204" pitchFamily="34" charset="-128"/>
              </a:rPr>
              <a:t>R</a:t>
            </a:r>
            <a:r>
              <a:rPr lang="en-US" altLang="en-US" smtClean="0">
                <a:ea typeface="ＭＳ Ｐゴシック" panose="020B0600070205080204" pitchFamily="34" charset="-128"/>
              </a:rPr>
              <a:t> and </a:t>
            </a:r>
            <a:r>
              <a:rPr lang="en-US" altLang="en-US" i="1" smtClean="0">
                <a:ea typeface="ＭＳ Ｐゴシック" panose="020B0600070205080204" pitchFamily="34" charset="-128"/>
              </a:rPr>
              <a:t>S</a:t>
            </a:r>
            <a:r>
              <a:rPr lang="en-US" altLang="en-US" smtClean="0">
                <a:ea typeface="ＭＳ Ｐゴシック" panose="020B0600070205080204" pitchFamily="34" charset="-128"/>
              </a:rPr>
              <a:t> respectively. </a:t>
            </a:r>
            <a:br>
              <a:rPr lang="en-US" altLang="en-US" smtClean="0">
                <a:ea typeface="ＭＳ Ｐゴシック" panose="020B0600070205080204" pitchFamily="34" charset="-128"/>
              </a:rPr>
            </a:br>
            <a:r>
              <a:rPr lang="en-US" altLang="en-US" smtClean="0">
                <a:ea typeface="ＭＳ Ｐゴシック" panose="020B0600070205080204" pitchFamily="34" charset="-128"/>
              </a:rPr>
              <a:t>Then,  the “natural join”  of relations </a:t>
            </a:r>
            <a:r>
              <a:rPr lang="en-US" altLang="en-US" i="1" smtClean="0">
                <a:ea typeface="ＭＳ Ｐゴシック" panose="020B0600070205080204" pitchFamily="34" charset="-128"/>
              </a:rPr>
              <a:t>R</a:t>
            </a:r>
            <a:r>
              <a:rPr lang="en-US" altLang="en-US" smtClean="0">
                <a:ea typeface="ＭＳ Ｐゴシック" panose="020B0600070205080204" pitchFamily="34" charset="-128"/>
              </a:rPr>
              <a:t> and </a:t>
            </a:r>
            <a:r>
              <a:rPr lang="en-US" altLang="en-US" i="1" smtClean="0">
                <a:ea typeface="ＭＳ Ｐゴシック" panose="020B0600070205080204" pitchFamily="34" charset="-128"/>
              </a:rPr>
              <a:t>S</a:t>
            </a:r>
            <a:r>
              <a:rPr lang="en-US" altLang="en-US" smtClean="0">
                <a:ea typeface="ＭＳ Ｐゴシック" panose="020B0600070205080204" pitchFamily="34" charset="-128"/>
              </a:rPr>
              <a:t> is a relation on schema </a:t>
            </a:r>
            <a:r>
              <a:rPr lang="en-US" altLang="en-US" i="1" smtClean="0">
                <a:ea typeface="ＭＳ Ｐゴシック" panose="020B0600070205080204" pitchFamily="34" charset="-128"/>
              </a:rPr>
              <a:t>R </a:t>
            </a:r>
            <a:r>
              <a:rPr lang="en-US" altLang="en-US" smtClean="0">
                <a:ea typeface="ＭＳ Ｐゴシック" panose="020B0600070205080204" pitchFamily="34" charset="-128"/>
                <a:sym typeface="Symbol" panose="05050102010706020507" pitchFamily="18" charset="2"/>
              </a:rPr>
              <a:t></a:t>
            </a:r>
            <a:r>
              <a:rPr lang="en-US" altLang="en-US" smtClean="0">
                <a:ea typeface="ＭＳ Ｐゴシック" panose="020B0600070205080204" pitchFamily="34" charset="-128"/>
              </a:rPr>
              <a:t> </a:t>
            </a:r>
            <a:r>
              <a:rPr lang="en-US" altLang="en-US" i="1" smtClean="0">
                <a:ea typeface="ＭＳ Ｐゴシック" panose="020B0600070205080204" pitchFamily="34" charset="-128"/>
              </a:rPr>
              <a:t>S</a:t>
            </a:r>
            <a:r>
              <a:rPr lang="en-US" altLang="en-US" smtClean="0">
                <a:ea typeface="ＭＳ Ｐゴシック" panose="020B0600070205080204" pitchFamily="34" charset="-128"/>
              </a:rPr>
              <a:t> obtained as follows:</a:t>
            </a:r>
          </a:p>
          <a:p>
            <a:pPr lvl="1"/>
            <a:r>
              <a:rPr lang="en-US" altLang="en-US" smtClean="0">
                <a:ea typeface="ＭＳ Ｐゴシック" panose="020B0600070205080204" pitchFamily="34" charset="-128"/>
              </a:rPr>
              <a:t>Consider each pair of tuples </a:t>
            </a:r>
            <a:r>
              <a:rPr lang="en-US" altLang="en-US" i="1" smtClean="0">
                <a:ea typeface="ＭＳ Ｐゴシック" panose="020B0600070205080204" pitchFamily="34" charset="-128"/>
              </a:rPr>
              <a:t>t</a:t>
            </a:r>
            <a:r>
              <a:rPr lang="en-US" altLang="en-US" sz="2100" i="1" baseline="-25000">
                <a:ea typeface="ＭＳ Ｐゴシック" panose="020B0600070205080204" pitchFamily="34" charset="-128"/>
              </a:rPr>
              <a:t>r</a:t>
            </a:r>
            <a:r>
              <a:rPr lang="en-US" altLang="en-US" smtClean="0">
                <a:ea typeface="ＭＳ Ｐゴシック" panose="020B0600070205080204" pitchFamily="34" charset="-128"/>
              </a:rPr>
              <a:t>  from </a:t>
            </a:r>
            <a:r>
              <a:rPr lang="en-US" altLang="en-US" i="1" smtClean="0">
                <a:ea typeface="ＭＳ Ｐゴシック" panose="020B0600070205080204" pitchFamily="34" charset="-128"/>
              </a:rPr>
              <a:t>r</a:t>
            </a:r>
            <a:r>
              <a:rPr lang="en-US" altLang="en-US" smtClean="0">
                <a:ea typeface="ＭＳ Ｐゴシック" panose="020B0600070205080204" pitchFamily="34" charset="-128"/>
              </a:rPr>
              <a:t> and </a:t>
            </a:r>
            <a:r>
              <a:rPr lang="en-US" altLang="en-US" i="1" smtClean="0">
                <a:ea typeface="ＭＳ Ｐゴシック" panose="020B0600070205080204" pitchFamily="34" charset="-128"/>
              </a:rPr>
              <a:t>t</a:t>
            </a:r>
            <a:r>
              <a:rPr lang="en-US" altLang="en-US" sz="2100" i="1" baseline="-25000">
                <a:ea typeface="ＭＳ Ｐゴシック" panose="020B0600070205080204" pitchFamily="34" charset="-128"/>
              </a:rPr>
              <a:t>s</a:t>
            </a:r>
            <a:r>
              <a:rPr lang="en-US" altLang="en-US" smtClean="0">
                <a:ea typeface="ＭＳ Ｐゴシック" panose="020B0600070205080204" pitchFamily="34" charset="-128"/>
              </a:rPr>
              <a:t> from </a:t>
            </a:r>
            <a:r>
              <a:rPr lang="en-US" altLang="en-US" i="1" smtClean="0">
                <a:ea typeface="ＭＳ Ｐゴシック" panose="020B0600070205080204" pitchFamily="34" charset="-128"/>
              </a:rPr>
              <a:t>s</a:t>
            </a:r>
            <a:r>
              <a:rPr lang="en-US" altLang="en-US" smtClean="0">
                <a:ea typeface="ＭＳ Ｐゴシック" panose="020B0600070205080204" pitchFamily="34" charset="-128"/>
              </a:rPr>
              <a:t>.  </a:t>
            </a:r>
          </a:p>
          <a:p>
            <a:pPr lvl="1"/>
            <a:r>
              <a:rPr lang="en-US" altLang="en-US" smtClean="0">
                <a:ea typeface="ＭＳ Ｐゴシック" panose="020B0600070205080204" pitchFamily="34" charset="-128"/>
              </a:rPr>
              <a:t>If </a:t>
            </a:r>
            <a:r>
              <a:rPr lang="en-US" altLang="en-US" i="1" smtClean="0">
                <a:ea typeface="ＭＳ Ｐゴシック" panose="020B0600070205080204" pitchFamily="34" charset="-128"/>
              </a:rPr>
              <a:t>t</a:t>
            </a:r>
            <a:r>
              <a:rPr lang="en-US" altLang="en-US" sz="1800" i="1" baseline="-25000">
                <a:ea typeface="ＭＳ Ｐゴシック" panose="020B0600070205080204" pitchFamily="34" charset="-128"/>
              </a:rPr>
              <a:t>r</a:t>
            </a:r>
            <a:r>
              <a:rPr lang="en-US" altLang="en-US" smtClean="0">
                <a:ea typeface="ＭＳ Ｐゴシック" panose="020B0600070205080204" pitchFamily="34" charset="-128"/>
              </a:rPr>
              <a:t> and </a:t>
            </a:r>
            <a:r>
              <a:rPr lang="en-US" altLang="en-US" i="1" smtClean="0">
                <a:ea typeface="ＭＳ Ｐゴシック" panose="020B0600070205080204" pitchFamily="34" charset="-128"/>
              </a:rPr>
              <a:t>t</a:t>
            </a:r>
            <a:r>
              <a:rPr lang="en-US" altLang="en-US" sz="1800" i="1" baseline="-25000">
                <a:ea typeface="ＭＳ Ｐゴシック" panose="020B0600070205080204" pitchFamily="34" charset="-128"/>
              </a:rPr>
              <a:t>s</a:t>
            </a:r>
            <a:r>
              <a:rPr lang="en-US" altLang="en-US" smtClean="0">
                <a:ea typeface="ＭＳ Ｐゴシック" panose="020B0600070205080204" pitchFamily="34" charset="-128"/>
              </a:rPr>
              <a:t> have the same value on each of the attributes in </a:t>
            </a:r>
            <a:r>
              <a:rPr lang="en-US" altLang="en-US" i="1" smtClean="0">
                <a:ea typeface="ＭＳ Ｐゴシック" panose="020B0600070205080204" pitchFamily="34" charset="-128"/>
              </a:rPr>
              <a:t>R</a:t>
            </a:r>
            <a:r>
              <a:rPr lang="en-US" altLang="en-US" smtClean="0">
                <a:ea typeface="ＭＳ Ｐゴシック" panose="020B0600070205080204" pitchFamily="34" charset="-128"/>
              </a:rPr>
              <a:t> </a:t>
            </a:r>
            <a:r>
              <a:rPr lang="en-US" altLang="en-US" smtClean="0">
                <a:ea typeface="ＭＳ Ｐゴシック" panose="020B0600070205080204" pitchFamily="34" charset="-128"/>
                <a:sym typeface="Symbol" panose="05050102010706020507" pitchFamily="18" charset="2"/>
              </a:rPr>
              <a:t></a:t>
            </a:r>
            <a:r>
              <a:rPr lang="en-US" altLang="en-US" smtClean="0">
                <a:ea typeface="ＭＳ Ｐゴシック" panose="020B0600070205080204" pitchFamily="34" charset="-128"/>
              </a:rPr>
              <a:t> </a:t>
            </a:r>
            <a:r>
              <a:rPr lang="en-US" altLang="en-US" i="1" smtClean="0">
                <a:ea typeface="ＭＳ Ｐゴシック" panose="020B0600070205080204" pitchFamily="34" charset="-128"/>
              </a:rPr>
              <a:t>S</a:t>
            </a:r>
            <a:r>
              <a:rPr lang="en-US" altLang="en-US" smtClean="0">
                <a:ea typeface="ＭＳ Ｐゴシック" panose="020B0600070205080204" pitchFamily="34" charset="-128"/>
              </a:rPr>
              <a:t>, add a tuple </a:t>
            </a:r>
            <a:r>
              <a:rPr lang="en-US" altLang="en-US" i="1" smtClean="0">
                <a:ea typeface="ＭＳ Ｐゴシック" panose="020B0600070205080204" pitchFamily="34" charset="-128"/>
              </a:rPr>
              <a:t>t</a:t>
            </a:r>
            <a:r>
              <a:rPr lang="en-US" altLang="en-US" smtClean="0">
                <a:ea typeface="ＭＳ Ｐゴシック" panose="020B0600070205080204" pitchFamily="34" charset="-128"/>
              </a:rPr>
              <a:t>  to the result, where</a:t>
            </a:r>
          </a:p>
          <a:p>
            <a:pPr lvl="2"/>
            <a:r>
              <a:rPr lang="en-US" altLang="en-US" i="1" smtClean="0">
                <a:ea typeface="ＭＳ Ｐゴシック" panose="020B0600070205080204" pitchFamily="34" charset="-128"/>
              </a:rPr>
              <a:t>t</a:t>
            </a:r>
            <a:r>
              <a:rPr lang="en-US" altLang="en-US" smtClean="0">
                <a:ea typeface="ＭＳ Ｐゴシック" panose="020B0600070205080204" pitchFamily="34" charset="-128"/>
              </a:rPr>
              <a:t> has the same value as </a:t>
            </a:r>
            <a:r>
              <a:rPr lang="en-US" altLang="en-US" i="1" smtClean="0">
                <a:ea typeface="ＭＳ Ｐゴシック" panose="020B0600070205080204" pitchFamily="34" charset="-128"/>
              </a:rPr>
              <a:t>t</a:t>
            </a:r>
            <a:r>
              <a:rPr lang="en-US" altLang="en-US" sz="2400" i="1" baseline="-25000">
                <a:ea typeface="ＭＳ Ｐゴシック" panose="020B0600070205080204" pitchFamily="34" charset="-128"/>
              </a:rPr>
              <a:t>r</a:t>
            </a:r>
            <a:r>
              <a:rPr lang="en-US" altLang="en-US" smtClean="0">
                <a:ea typeface="ＭＳ Ｐゴシック" panose="020B0600070205080204" pitchFamily="34" charset="-128"/>
              </a:rPr>
              <a:t>  on </a:t>
            </a:r>
            <a:r>
              <a:rPr lang="en-US" altLang="en-US" i="1" smtClean="0">
                <a:ea typeface="ＭＳ Ｐゴシック" panose="020B0600070205080204" pitchFamily="34" charset="-128"/>
              </a:rPr>
              <a:t>r</a:t>
            </a:r>
            <a:endParaRPr lang="en-US" altLang="en-US" smtClean="0">
              <a:ea typeface="ＭＳ Ｐゴシック" panose="020B0600070205080204" pitchFamily="34" charset="-128"/>
            </a:endParaRPr>
          </a:p>
          <a:p>
            <a:pPr lvl="2"/>
            <a:r>
              <a:rPr lang="en-US" altLang="en-US" i="1" smtClean="0">
                <a:ea typeface="ＭＳ Ｐゴシック" panose="020B0600070205080204" pitchFamily="34" charset="-128"/>
              </a:rPr>
              <a:t>t</a:t>
            </a:r>
            <a:r>
              <a:rPr lang="en-US" altLang="en-US" smtClean="0">
                <a:ea typeface="ＭＳ Ｐゴシック" panose="020B0600070205080204" pitchFamily="34" charset="-128"/>
              </a:rPr>
              <a:t> has the same value as </a:t>
            </a:r>
            <a:r>
              <a:rPr lang="en-US" altLang="en-US" i="1" smtClean="0">
                <a:ea typeface="ＭＳ Ｐゴシック" panose="020B0600070205080204" pitchFamily="34" charset="-128"/>
              </a:rPr>
              <a:t>t</a:t>
            </a:r>
            <a:r>
              <a:rPr lang="en-US" altLang="en-US" sz="2400" i="1" baseline="-25000">
                <a:ea typeface="ＭＳ Ｐゴシック" panose="020B0600070205080204" pitchFamily="34" charset="-128"/>
              </a:rPr>
              <a:t>s</a:t>
            </a:r>
            <a:r>
              <a:rPr lang="en-US" altLang="en-US" smtClean="0">
                <a:ea typeface="ＭＳ Ｐゴシック" panose="020B0600070205080204" pitchFamily="34" charset="-128"/>
              </a:rPr>
              <a:t>  on </a:t>
            </a:r>
            <a:r>
              <a:rPr lang="en-US" altLang="en-US" i="1" smtClean="0">
                <a:ea typeface="ＭＳ Ｐゴシック" panose="020B0600070205080204" pitchFamily="34" charset="-128"/>
              </a:rPr>
              <a:t>s</a:t>
            </a:r>
            <a:endParaRPr lang="en-US" altLang="en-US" smtClean="0">
              <a:ea typeface="ＭＳ Ｐゴシック" panose="020B0600070205080204" pitchFamily="34" charset="-128"/>
            </a:endParaRPr>
          </a:p>
        </p:txBody>
      </p:sp>
    </p:spTree>
    <p:extLst>
      <p:ext uri="{BB962C8B-B14F-4D97-AF65-F5344CB8AC3E}">
        <p14:creationId xmlns:p14="http://schemas.microsoft.com/office/powerpoint/2010/main" val="1830828506"/>
      </p:ext>
    </p:extLst>
  </p:cSld>
  <p:clrMapOvr>
    <a:masterClrMapping/>
  </p:clrMapOvr>
  <p:timing>
    <p:tnLst>
      <p:par>
        <p:cTn id="1" dur="indefinite" restart="never" nodeType="tmRoot"/>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906"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Statement Level Triggers</a:t>
            </a:r>
          </a:p>
        </p:txBody>
      </p:sp>
      <p:sp>
        <p:nvSpPr>
          <p:cNvPr id="48131" name="Rectangle 3"/>
          <p:cNvSpPr>
            <a:spLocks noGrp="1" noChangeArrowheads="1"/>
          </p:cNvSpPr>
          <p:nvPr>
            <p:ph type="body" idx="1"/>
          </p:nvPr>
        </p:nvSpPr>
        <p:spPr>
          <a:xfrm>
            <a:off x="365760" y="960120"/>
            <a:ext cx="8479790" cy="5486400"/>
          </a:xfrm>
        </p:spPr>
        <p:txBody>
          <a:bodyPr/>
          <a:lstStyle/>
          <a:p>
            <a:r>
              <a:rPr lang="en-US" altLang="en-US" sz="2000" dirty="0" smtClean="0"/>
              <a:t>Instead of executing a separate action for each affected row, a single action can be executed for all rows affected by a transaction</a:t>
            </a:r>
          </a:p>
          <a:p>
            <a:pPr lvl="1"/>
            <a:r>
              <a:rPr lang="en-US" altLang="en-US" sz="2000" dirty="0" smtClean="0"/>
              <a:t>Use     </a:t>
            </a:r>
            <a:r>
              <a:rPr lang="en-US" altLang="en-US" sz="2000" b="1" dirty="0" smtClean="0"/>
              <a:t>for each statement      </a:t>
            </a:r>
            <a:r>
              <a:rPr lang="en-US" altLang="en-US" sz="2000" dirty="0" smtClean="0"/>
              <a:t>instead of    </a:t>
            </a:r>
            <a:r>
              <a:rPr lang="en-US" altLang="en-US" sz="2000" b="1" dirty="0" smtClean="0"/>
              <a:t>for each row</a:t>
            </a:r>
          </a:p>
          <a:p>
            <a:pPr lvl="1"/>
            <a:r>
              <a:rPr lang="en-US" altLang="en-US" sz="2000" dirty="0" smtClean="0"/>
              <a:t>Use     </a:t>
            </a:r>
            <a:r>
              <a:rPr lang="en-US" altLang="en-US" sz="2000" b="1" dirty="0" smtClean="0"/>
              <a:t>referencing old table</a:t>
            </a:r>
            <a:r>
              <a:rPr lang="en-US" altLang="en-US" sz="2000" dirty="0" smtClean="0"/>
              <a:t>   or   </a:t>
            </a:r>
            <a:r>
              <a:rPr lang="en-US" altLang="en-US" sz="2000" b="1" dirty="0" smtClean="0"/>
              <a:t>referencing new table</a:t>
            </a:r>
            <a:r>
              <a:rPr lang="en-US" altLang="en-US" sz="2000" dirty="0" smtClean="0"/>
              <a:t>   to refer to temporary tables  (called </a:t>
            </a:r>
            <a:r>
              <a:rPr lang="en-US" altLang="en-US" sz="2000" b="1" i="1" dirty="0" smtClean="0">
                <a:solidFill>
                  <a:srgbClr val="000099"/>
                </a:solidFill>
              </a:rPr>
              <a:t>transition tables</a:t>
            </a:r>
            <a:r>
              <a:rPr lang="en-US" altLang="en-US" sz="2000" dirty="0" smtClean="0"/>
              <a:t>) containing the affected rows</a:t>
            </a:r>
          </a:p>
          <a:p>
            <a:pPr lvl="1"/>
            <a:r>
              <a:rPr lang="en-US" altLang="en-US" sz="2000" dirty="0" smtClean="0"/>
              <a:t>Can be more efficient when dealing with SQL statements that update a large number of rows</a:t>
            </a:r>
          </a:p>
          <a:p>
            <a:pPr marL="0" indent="0">
              <a:buNone/>
            </a:pPr>
            <a:endParaRPr lang="en-US" altLang="en-US" dirty="0" smtClean="0"/>
          </a:p>
        </p:txBody>
      </p:sp>
    </p:spTree>
    <p:extLst>
      <p:ext uri="{BB962C8B-B14F-4D97-AF65-F5344CB8AC3E}">
        <p14:creationId xmlns:p14="http://schemas.microsoft.com/office/powerpoint/2010/main" val="2208729102"/>
      </p:ext>
    </p:extLst>
  </p:cSld>
  <p:clrMapOvr>
    <a:masterClrMapping/>
  </p:clrMapOvr>
  <p:timing>
    <p:tnLst>
      <p:par>
        <p:cTn id="1" dur="indefinite" restart="never" nodeType="tmRoot"/>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4002" name="Rectangle 2"/>
          <p:cNvSpPr>
            <a:spLocks noGrp="1" noChangeArrowheads="1"/>
          </p:cNvSpPr>
          <p:nvPr>
            <p:ph type="title"/>
          </p:nvPr>
        </p:nvSpPr>
        <p:spPr/>
        <p:txBody>
          <a:bodyPr/>
          <a:lstStyle/>
          <a:p>
            <a:pPr>
              <a:defRPr/>
            </a:pPr>
            <a:r>
              <a:rPr lang="en-US" altLang="en-US" dirty="0">
                <a:effectLst>
                  <a:outerShdw blurRad="38100" dist="38100" dir="2700000" algn="tl">
                    <a:srgbClr val="C0C0C0"/>
                  </a:outerShdw>
                </a:effectLst>
              </a:rPr>
              <a:t>When Not To Use Triggers</a:t>
            </a:r>
          </a:p>
        </p:txBody>
      </p:sp>
      <p:sp>
        <p:nvSpPr>
          <p:cNvPr id="49155" name="Rectangle 3"/>
          <p:cNvSpPr>
            <a:spLocks noGrp="1" noChangeArrowheads="1"/>
          </p:cNvSpPr>
          <p:nvPr>
            <p:ph type="body" idx="1"/>
          </p:nvPr>
        </p:nvSpPr>
        <p:spPr>
          <a:xfrm>
            <a:off x="342900" y="960120"/>
            <a:ext cx="8502650" cy="5417820"/>
          </a:xfrm>
        </p:spPr>
        <p:txBody>
          <a:bodyPr/>
          <a:lstStyle/>
          <a:p>
            <a:pPr>
              <a:spcBef>
                <a:spcPts val="0"/>
              </a:spcBef>
            </a:pPr>
            <a:r>
              <a:rPr lang="en-US" altLang="en-US" sz="2000" dirty="0" smtClean="0"/>
              <a:t>Triggers were used earlier for tasks such as </a:t>
            </a:r>
          </a:p>
          <a:p>
            <a:pPr lvl="1">
              <a:spcBef>
                <a:spcPts val="0"/>
              </a:spcBef>
            </a:pPr>
            <a:r>
              <a:rPr lang="en-US" altLang="en-US" sz="2000" dirty="0" smtClean="0"/>
              <a:t>Maintaining summary data (e.g., total salary of each department)</a:t>
            </a:r>
          </a:p>
          <a:p>
            <a:pPr lvl="1">
              <a:spcBef>
                <a:spcPts val="0"/>
              </a:spcBef>
            </a:pPr>
            <a:r>
              <a:rPr lang="en-US" altLang="en-US" sz="2000" dirty="0" smtClean="0"/>
              <a:t>Replicating databases by recording changes to special relations (called </a:t>
            </a:r>
            <a:r>
              <a:rPr lang="en-US" altLang="en-US" sz="2000" b="1" dirty="0" smtClean="0">
                <a:solidFill>
                  <a:srgbClr val="000099"/>
                </a:solidFill>
              </a:rPr>
              <a:t>change</a:t>
            </a:r>
            <a:r>
              <a:rPr lang="en-US" altLang="en-US" sz="2000" dirty="0" smtClean="0"/>
              <a:t> or </a:t>
            </a:r>
            <a:r>
              <a:rPr lang="en-US" altLang="en-US" sz="2000" b="1" dirty="0" smtClean="0">
                <a:solidFill>
                  <a:srgbClr val="000099"/>
                </a:solidFill>
              </a:rPr>
              <a:t>delta</a:t>
            </a:r>
            <a:r>
              <a:rPr lang="en-US" altLang="en-US" sz="2000" dirty="0" smtClean="0"/>
              <a:t> relations) and having a separate process that applies the changes over to a replica </a:t>
            </a:r>
          </a:p>
          <a:p>
            <a:pPr>
              <a:spcBef>
                <a:spcPts val="0"/>
              </a:spcBef>
            </a:pPr>
            <a:r>
              <a:rPr lang="en-US" altLang="en-US" sz="2000" dirty="0" smtClean="0"/>
              <a:t>There are better ways of doing these now:</a:t>
            </a:r>
          </a:p>
          <a:p>
            <a:pPr lvl="1">
              <a:spcBef>
                <a:spcPts val="0"/>
              </a:spcBef>
            </a:pPr>
            <a:r>
              <a:rPr lang="en-US" altLang="en-US" sz="2000" dirty="0" smtClean="0"/>
              <a:t>Databases today provide built in materialized view facilities to maintain summary data</a:t>
            </a:r>
          </a:p>
          <a:p>
            <a:pPr lvl="1">
              <a:spcBef>
                <a:spcPts val="0"/>
              </a:spcBef>
            </a:pPr>
            <a:r>
              <a:rPr lang="en-US" altLang="en-US" sz="2000" dirty="0" smtClean="0"/>
              <a:t>Databases provide built-in support for replication</a:t>
            </a:r>
          </a:p>
          <a:p>
            <a:pPr>
              <a:spcBef>
                <a:spcPts val="0"/>
              </a:spcBef>
            </a:pPr>
            <a:r>
              <a:rPr lang="en-US" altLang="en-US" sz="2000" dirty="0" smtClean="0"/>
              <a:t>Encapsulation facilities can be used instead of triggers in many cases</a:t>
            </a:r>
          </a:p>
          <a:p>
            <a:pPr lvl="1">
              <a:spcBef>
                <a:spcPts val="0"/>
              </a:spcBef>
            </a:pPr>
            <a:r>
              <a:rPr lang="en-US" altLang="en-US" sz="2000" dirty="0" smtClean="0"/>
              <a:t>Define methods to update fields</a:t>
            </a:r>
          </a:p>
          <a:p>
            <a:pPr lvl="1">
              <a:spcBef>
                <a:spcPts val="0"/>
              </a:spcBef>
            </a:pPr>
            <a:r>
              <a:rPr lang="en-US" altLang="en-US" sz="2000" dirty="0" smtClean="0"/>
              <a:t>Carry out actions as part of the update methods instead of </a:t>
            </a:r>
            <a:br>
              <a:rPr lang="en-US" altLang="en-US" sz="2000" dirty="0" smtClean="0"/>
            </a:br>
            <a:r>
              <a:rPr lang="en-US" altLang="en-US" sz="2000" dirty="0" smtClean="0"/>
              <a:t>through a trigger </a:t>
            </a:r>
          </a:p>
        </p:txBody>
      </p:sp>
    </p:spTree>
    <p:extLst>
      <p:ext uri="{BB962C8B-B14F-4D97-AF65-F5344CB8AC3E}">
        <p14:creationId xmlns:p14="http://schemas.microsoft.com/office/powerpoint/2010/main" val="670626597"/>
      </p:ext>
    </p:extLst>
  </p:cSld>
  <p:clrMapOvr>
    <a:masterClrMapping/>
  </p:clrMapOvr>
  <p:timing>
    <p:tnLst>
      <p:par>
        <p:cTn id="1" dur="indefinite" restart="never" nodeType="tmRoot"/>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4002"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When Not To Use Triggers (Cont.)</a:t>
            </a:r>
          </a:p>
        </p:txBody>
      </p:sp>
      <p:sp>
        <p:nvSpPr>
          <p:cNvPr id="50179" name="Rectangle 3"/>
          <p:cNvSpPr>
            <a:spLocks noGrp="1" noChangeArrowheads="1"/>
          </p:cNvSpPr>
          <p:nvPr>
            <p:ph type="body" idx="1"/>
          </p:nvPr>
        </p:nvSpPr>
        <p:spPr>
          <a:xfrm>
            <a:off x="480060" y="982980"/>
            <a:ext cx="8469630" cy="4972049"/>
          </a:xfrm>
        </p:spPr>
        <p:txBody>
          <a:bodyPr/>
          <a:lstStyle/>
          <a:p>
            <a:pPr>
              <a:lnSpc>
                <a:spcPct val="80000"/>
              </a:lnSpc>
            </a:pPr>
            <a:r>
              <a:rPr lang="en-US" altLang="en-US" sz="2000" dirty="0" smtClean="0"/>
              <a:t>Risk of unintended execution of triggers, for example, when</a:t>
            </a:r>
          </a:p>
          <a:p>
            <a:pPr lvl="1">
              <a:lnSpc>
                <a:spcPct val="80000"/>
              </a:lnSpc>
            </a:pPr>
            <a:r>
              <a:rPr lang="en-US" altLang="en-US" sz="2000" dirty="0" smtClean="0"/>
              <a:t>Loading data from a backup copy</a:t>
            </a:r>
          </a:p>
          <a:p>
            <a:pPr lvl="1">
              <a:lnSpc>
                <a:spcPct val="80000"/>
              </a:lnSpc>
            </a:pPr>
            <a:r>
              <a:rPr lang="en-US" altLang="en-US" sz="2000" dirty="0" smtClean="0"/>
              <a:t>Replicating updates at a remote site</a:t>
            </a:r>
          </a:p>
          <a:p>
            <a:pPr lvl="1">
              <a:lnSpc>
                <a:spcPct val="80000"/>
              </a:lnSpc>
            </a:pPr>
            <a:r>
              <a:rPr lang="en-US" altLang="en-US" sz="2000" dirty="0" smtClean="0"/>
              <a:t>Trigger execution can be disabled before such actions.</a:t>
            </a:r>
          </a:p>
          <a:p>
            <a:pPr>
              <a:lnSpc>
                <a:spcPct val="80000"/>
              </a:lnSpc>
            </a:pPr>
            <a:r>
              <a:rPr lang="en-US" altLang="en-US" sz="2000" dirty="0" smtClean="0"/>
              <a:t>Other risks with triggers:</a:t>
            </a:r>
          </a:p>
          <a:p>
            <a:pPr lvl="1">
              <a:lnSpc>
                <a:spcPct val="80000"/>
              </a:lnSpc>
            </a:pPr>
            <a:r>
              <a:rPr lang="en-US" altLang="en-US" sz="2000" dirty="0" smtClean="0"/>
              <a:t>Error leading to failure of critical transactions that set off the trigger</a:t>
            </a:r>
          </a:p>
          <a:p>
            <a:pPr lvl="1">
              <a:lnSpc>
                <a:spcPct val="80000"/>
              </a:lnSpc>
            </a:pPr>
            <a:r>
              <a:rPr lang="en-US" altLang="en-US" sz="2000" dirty="0" smtClean="0"/>
              <a:t>Cascading execution</a:t>
            </a:r>
          </a:p>
        </p:txBody>
      </p:sp>
    </p:spTree>
    <p:extLst>
      <p:ext uri="{BB962C8B-B14F-4D97-AF65-F5344CB8AC3E}">
        <p14:creationId xmlns:p14="http://schemas.microsoft.com/office/powerpoint/2010/main" val="1022738003"/>
      </p:ext>
    </p:extLst>
  </p:cSld>
  <p:clrMapOvr>
    <a:masterClrMapping/>
  </p:clrMapOvr>
  <p:timing>
    <p:tnLst>
      <p:par>
        <p:cTn id="1" dur="indefinite" restart="never" nodeType="tmRoot"/>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4"/>
          <p:cNvSpPr>
            <a:spLocks noGrp="1" noChangeArrowheads="1"/>
          </p:cNvSpPr>
          <p:nvPr>
            <p:ph type="ctrTitle"/>
          </p:nvPr>
        </p:nvSpPr>
        <p:spPr>
          <a:noFill/>
          <a:extLst>
            <a:ext uri="{909E8E84-426E-40DD-AFC4-6F175D3DCCD1}">
              <a14:hiddenFill xmlns:a14="http://schemas.microsoft.com/office/drawing/2010/main">
                <a:solidFill>
                  <a:srgbClr val="FFFFFF"/>
                </a:solidFill>
              </a14:hiddenFill>
            </a:ext>
          </a:extLst>
        </p:spPr>
        <p:txBody>
          <a:bodyPr/>
          <a:lstStyle/>
          <a:p>
            <a:r>
              <a:rPr lang="en-US" altLang="en-US" dirty="0" smtClean="0">
                <a:effectLst/>
              </a:rPr>
              <a:t>Recursive Queries</a:t>
            </a:r>
          </a:p>
        </p:txBody>
      </p:sp>
    </p:spTree>
    <p:extLst>
      <p:ext uri="{BB962C8B-B14F-4D97-AF65-F5344CB8AC3E}">
        <p14:creationId xmlns:p14="http://schemas.microsoft.com/office/powerpoint/2010/main" val="902332471"/>
      </p:ext>
    </p:extLst>
  </p:cSld>
  <p:clrMapOvr>
    <a:masterClrMapping/>
  </p:clrMapOvr>
  <p:timing>
    <p:tnLst>
      <p:par>
        <p:cTn id="1" dur="indefinite" restart="never" nodeType="tmRoot"/>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6050"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Recursion in SQL</a:t>
            </a:r>
          </a:p>
        </p:txBody>
      </p:sp>
      <p:sp>
        <p:nvSpPr>
          <p:cNvPr id="52227" name="Rectangle 3"/>
          <p:cNvSpPr>
            <a:spLocks noGrp="1" noChangeArrowheads="1"/>
          </p:cNvSpPr>
          <p:nvPr>
            <p:ph type="body" idx="1"/>
          </p:nvPr>
        </p:nvSpPr>
        <p:spPr>
          <a:xfrm>
            <a:off x="377190" y="822960"/>
            <a:ext cx="8468360" cy="4846320"/>
          </a:xfrm>
        </p:spPr>
        <p:txBody>
          <a:bodyPr/>
          <a:lstStyle/>
          <a:p>
            <a:r>
              <a:rPr lang="en-US" altLang="en-US" sz="2000" dirty="0"/>
              <a:t>SQL:1999 permits recursive view definition</a:t>
            </a:r>
          </a:p>
          <a:p>
            <a:r>
              <a:rPr lang="en-US" altLang="en-US" sz="2000" dirty="0"/>
              <a:t>Example: find which courses are a prerequisite, whether directly or indirectly, for a specific course </a:t>
            </a:r>
            <a:br>
              <a:rPr lang="en-US" altLang="en-US" sz="2000" dirty="0"/>
            </a:br>
            <a:r>
              <a:rPr lang="en-US" altLang="en-US" sz="2000" b="1" dirty="0"/>
              <a:t>with recursive </a:t>
            </a:r>
            <a:r>
              <a:rPr lang="en-US" altLang="en-US" sz="2000" i="1" dirty="0" err="1"/>
              <a:t>rec_prereq</a:t>
            </a:r>
            <a:r>
              <a:rPr lang="en-US" altLang="en-US" sz="2000" dirty="0"/>
              <a:t>(</a:t>
            </a:r>
            <a:r>
              <a:rPr lang="en-US" altLang="en-US" sz="2000" i="1" dirty="0" err="1"/>
              <a:t>course_id</a:t>
            </a:r>
            <a:r>
              <a:rPr lang="en-US" altLang="en-US" sz="2000" dirty="0"/>
              <a:t>, </a:t>
            </a:r>
            <a:r>
              <a:rPr lang="en-US" altLang="en-US" sz="2000" i="1" dirty="0" err="1"/>
              <a:t>prereq_id</a:t>
            </a:r>
            <a:r>
              <a:rPr lang="en-US" altLang="en-US" sz="2000" dirty="0"/>
              <a:t>) </a:t>
            </a:r>
            <a:r>
              <a:rPr lang="en-US" altLang="en-US" sz="2000" b="1" dirty="0"/>
              <a:t>as </a:t>
            </a:r>
            <a:r>
              <a:rPr lang="en-US" altLang="en-US" sz="2000" dirty="0"/>
              <a:t>(</a:t>
            </a:r>
            <a:br>
              <a:rPr lang="en-US" altLang="en-US" sz="2000" dirty="0"/>
            </a:br>
            <a:r>
              <a:rPr lang="en-US" altLang="en-US" sz="2000" dirty="0"/>
              <a:t>        </a:t>
            </a:r>
            <a:r>
              <a:rPr lang="en-US" altLang="en-US" sz="2000" b="1" dirty="0"/>
              <a:t>select </a:t>
            </a:r>
            <a:r>
              <a:rPr lang="en-US" altLang="en-US" sz="2000" i="1" dirty="0" err="1"/>
              <a:t>course_id</a:t>
            </a:r>
            <a:r>
              <a:rPr lang="en-US" altLang="en-US" sz="2000" dirty="0"/>
              <a:t>, </a:t>
            </a:r>
            <a:r>
              <a:rPr lang="en-US" altLang="en-US" sz="2000" i="1" dirty="0" err="1"/>
              <a:t>prereq_id</a:t>
            </a:r>
            <a:r>
              <a:rPr lang="en-US" altLang="en-US" sz="2000" i="1" dirty="0"/>
              <a:t/>
            </a:r>
            <a:br>
              <a:rPr lang="en-US" altLang="en-US" sz="2000" i="1" dirty="0"/>
            </a:br>
            <a:r>
              <a:rPr lang="en-US" altLang="en-US" sz="2000" i="1" dirty="0"/>
              <a:t>        </a:t>
            </a:r>
            <a:r>
              <a:rPr lang="en-US" altLang="en-US" sz="2000" b="1" dirty="0"/>
              <a:t>from </a:t>
            </a:r>
            <a:r>
              <a:rPr lang="en-US" altLang="en-US" sz="2000" i="1" dirty="0" err="1"/>
              <a:t>prereq</a:t>
            </a:r>
            <a:r>
              <a:rPr lang="en-US" altLang="en-US" sz="2000" i="1" dirty="0"/>
              <a:t/>
            </a:r>
            <a:br>
              <a:rPr lang="en-US" altLang="en-US" sz="2000" i="1" dirty="0"/>
            </a:br>
            <a:r>
              <a:rPr lang="en-US" altLang="en-US" sz="2000" i="1" dirty="0"/>
              <a:t>    </a:t>
            </a:r>
            <a:r>
              <a:rPr lang="en-US" altLang="en-US" sz="2000" b="1" dirty="0"/>
              <a:t>union</a:t>
            </a:r>
            <a:br>
              <a:rPr lang="en-US" altLang="en-US" sz="2000" b="1" dirty="0"/>
            </a:br>
            <a:r>
              <a:rPr lang="en-US" altLang="en-US" sz="2000" b="1" dirty="0"/>
              <a:t>        select </a:t>
            </a:r>
            <a:r>
              <a:rPr lang="en-US" altLang="en-US" sz="2000" i="1" dirty="0" err="1"/>
              <a:t>rec_prereq</a:t>
            </a:r>
            <a:r>
              <a:rPr lang="en-US" altLang="en-US" sz="2000" dirty="0" err="1"/>
              <a:t>.</a:t>
            </a:r>
            <a:r>
              <a:rPr lang="en-US" altLang="en-US" sz="2000" i="1" dirty="0" err="1"/>
              <a:t>course_id</a:t>
            </a:r>
            <a:r>
              <a:rPr lang="en-US" altLang="en-US" sz="2000" b="1" dirty="0"/>
              <a:t>, </a:t>
            </a:r>
            <a:r>
              <a:rPr lang="en-US" altLang="en-US" sz="2000" i="1" dirty="0" err="1"/>
              <a:t>prereq</a:t>
            </a:r>
            <a:r>
              <a:rPr lang="en-US" altLang="en-US" sz="2000" dirty="0" err="1"/>
              <a:t>.</a:t>
            </a:r>
            <a:r>
              <a:rPr lang="en-US" altLang="en-US" sz="2000" i="1" dirty="0" err="1"/>
              <a:t>prereq_id</a:t>
            </a:r>
            <a:r>
              <a:rPr lang="en-US" altLang="en-US" sz="2000" dirty="0"/>
              <a:t>, </a:t>
            </a:r>
            <a:r>
              <a:rPr lang="en-US" altLang="en-US" sz="2000" i="1" dirty="0"/>
              <a:t/>
            </a:r>
            <a:br>
              <a:rPr lang="en-US" altLang="en-US" sz="2000" i="1" dirty="0"/>
            </a:br>
            <a:r>
              <a:rPr lang="en-US" altLang="en-US" sz="2000" i="1" dirty="0"/>
              <a:t>        </a:t>
            </a:r>
            <a:r>
              <a:rPr lang="en-US" altLang="en-US" sz="2000" b="1" dirty="0"/>
              <a:t>from </a:t>
            </a:r>
            <a:r>
              <a:rPr lang="en-US" altLang="en-US" sz="2000" i="1" dirty="0" err="1"/>
              <a:t>rec_rereq</a:t>
            </a:r>
            <a:r>
              <a:rPr lang="en-US" altLang="en-US" sz="2000" dirty="0"/>
              <a:t>, </a:t>
            </a:r>
            <a:r>
              <a:rPr lang="en-US" altLang="en-US" sz="2000" i="1" dirty="0" err="1"/>
              <a:t>prereq</a:t>
            </a:r>
            <a:r>
              <a:rPr lang="en-US" altLang="en-US" sz="2000" i="1" dirty="0"/>
              <a:t/>
            </a:r>
            <a:br>
              <a:rPr lang="en-US" altLang="en-US" sz="2000" i="1" dirty="0"/>
            </a:br>
            <a:r>
              <a:rPr lang="en-US" altLang="en-US" sz="2000" i="1" dirty="0"/>
              <a:t>        </a:t>
            </a:r>
            <a:r>
              <a:rPr lang="en-US" altLang="en-US" sz="2000" b="1" dirty="0"/>
              <a:t>where </a:t>
            </a:r>
            <a:r>
              <a:rPr lang="en-US" altLang="en-US" sz="2000" i="1" dirty="0" err="1"/>
              <a:t>rec_prereq</a:t>
            </a:r>
            <a:r>
              <a:rPr lang="en-US" altLang="en-US" sz="2000" dirty="0" err="1"/>
              <a:t>.</a:t>
            </a:r>
            <a:r>
              <a:rPr lang="en-US" altLang="en-US" sz="2000" i="1" dirty="0" err="1"/>
              <a:t>prereq_id</a:t>
            </a:r>
            <a:r>
              <a:rPr lang="en-US" altLang="en-US" sz="2000" i="1" dirty="0"/>
              <a:t> </a:t>
            </a:r>
            <a:r>
              <a:rPr lang="en-US" altLang="en-US" sz="2000" dirty="0"/>
              <a:t>= </a:t>
            </a:r>
            <a:r>
              <a:rPr lang="en-US" altLang="en-US" sz="2000" i="1" dirty="0" err="1"/>
              <a:t>prereq</a:t>
            </a:r>
            <a:r>
              <a:rPr lang="en-US" altLang="en-US" sz="2000" dirty="0" err="1"/>
              <a:t>.</a:t>
            </a:r>
            <a:r>
              <a:rPr lang="en-US" altLang="en-US" sz="2000" i="1" dirty="0" err="1"/>
              <a:t>course_id</a:t>
            </a:r>
            <a:r>
              <a:rPr lang="en-US" altLang="en-US" sz="2000" i="1" dirty="0"/>
              <a:t/>
            </a:r>
            <a:br>
              <a:rPr lang="en-US" altLang="en-US" sz="2000" i="1" dirty="0"/>
            </a:br>
            <a:r>
              <a:rPr lang="en-US" altLang="en-US" sz="2000" i="1" dirty="0"/>
              <a:t>    </a:t>
            </a:r>
            <a:r>
              <a:rPr lang="en-US" altLang="en-US" sz="2000" dirty="0"/>
              <a:t>)</a:t>
            </a:r>
            <a:br>
              <a:rPr lang="en-US" altLang="en-US" sz="2000" dirty="0"/>
            </a:br>
            <a:r>
              <a:rPr lang="en-US" altLang="en-US" sz="2000" b="1" dirty="0"/>
              <a:t>select </a:t>
            </a:r>
            <a:r>
              <a:rPr lang="en-US" altLang="en-US" sz="2000" dirty="0"/>
              <a:t>∗</a:t>
            </a:r>
            <a:br>
              <a:rPr lang="en-US" altLang="en-US" sz="2000" dirty="0"/>
            </a:br>
            <a:r>
              <a:rPr lang="en-US" altLang="en-US" sz="2000" b="1" dirty="0"/>
              <a:t>from </a:t>
            </a:r>
            <a:r>
              <a:rPr lang="en-US" altLang="en-US" sz="2000" i="1" dirty="0" err="1"/>
              <a:t>rec_prereq</a:t>
            </a:r>
            <a:r>
              <a:rPr lang="en-US" altLang="en-US" sz="2000" dirty="0"/>
              <a:t>;</a:t>
            </a:r>
          </a:p>
          <a:p>
            <a:pPr>
              <a:buFont typeface="Monotype Sorts" pitchFamily="-65" charset="2"/>
              <a:buNone/>
            </a:pPr>
            <a:r>
              <a:rPr lang="en-US" altLang="en-US" sz="2000" i="1" dirty="0"/>
              <a:t>	</a:t>
            </a:r>
            <a:r>
              <a:rPr lang="en-US" altLang="en-US" sz="2000" dirty="0"/>
              <a:t>This example view, </a:t>
            </a:r>
            <a:r>
              <a:rPr lang="en-US" altLang="en-US" sz="2000" i="1" dirty="0" err="1"/>
              <a:t>rec_prereq</a:t>
            </a:r>
            <a:r>
              <a:rPr lang="en-US" altLang="en-US" sz="2000" i="1" dirty="0"/>
              <a:t>,</a:t>
            </a:r>
            <a:r>
              <a:rPr lang="en-US" altLang="en-US" sz="2000" dirty="0"/>
              <a:t> is called the </a:t>
            </a:r>
            <a:r>
              <a:rPr lang="en-US" altLang="en-US" sz="2000" i="1" dirty="0"/>
              <a:t>transitive closure</a:t>
            </a:r>
            <a:r>
              <a:rPr lang="en-US" altLang="en-US" sz="2000" dirty="0"/>
              <a:t> of the </a:t>
            </a:r>
            <a:r>
              <a:rPr lang="en-US" altLang="en-US" sz="2000" i="1" dirty="0" err="1"/>
              <a:t>prereq</a:t>
            </a:r>
            <a:r>
              <a:rPr lang="en-US" altLang="en-US" sz="2000" i="1" dirty="0"/>
              <a:t> </a:t>
            </a:r>
            <a:r>
              <a:rPr lang="en-US" altLang="en-US" sz="2000" dirty="0"/>
              <a:t>relation</a:t>
            </a:r>
          </a:p>
        </p:txBody>
      </p:sp>
      <p:sp>
        <p:nvSpPr>
          <p:cNvPr id="52228" name="Text Box 4"/>
          <p:cNvSpPr txBox="1">
            <a:spLocks noChangeArrowheads="1"/>
          </p:cNvSpPr>
          <p:nvPr/>
        </p:nvSpPr>
        <p:spPr bwMode="auto">
          <a:xfrm>
            <a:off x="499349" y="5850018"/>
            <a:ext cx="7867411"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r>
              <a:rPr lang="en-US" altLang="en-US" sz="2000" dirty="0">
                <a:solidFill>
                  <a:schemeClr val="tx2"/>
                </a:solidFill>
              </a:rPr>
              <a:t>Note: 1</a:t>
            </a:r>
            <a:r>
              <a:rPr lang="en-US" altLang="en-US" sz="2000" baseline="30000" dirty="0">
                <a:solidFill>
                  <a:schemeClr val="tx2"/>
                </a:solidFill>
              </a:rPr>
              <a:t>st</a:t>
            </a:r>
            <a:r>
              <a:rPr lang="en-US" altLang="en-US" sz="2000" dirty="0">
                <a:solidFill>
                  <a:schemeClr val="tx2"/>
                </a:solidFill>
              </a:rPr>
              <a:t> printing of 6</a:t>
            </a:r>
            <a:r>
              <a:rPr lang="en-US" altLang="en-US" sz="2000" baseline="30000" dirty="0">
                <a:solidFill>
                  <a:schemeClr val="tx2"/>
                </a:solidFill>
              </a:rPr>
              <a:t>th</a:t>
            </a:r>
            <a:r>
              <a:rPr lang="en-US" altLang="en-US" sz="2000" dirty="0">
                <a:solidFill>
                  <a:schemeClr val="tx2"/>
                </a:solidFill>
              </a:rPr>
              <a:t> </a:t>
            </a:r>
            <a:r>
              <a:rPr lang="en-US" altLang="en-US" sz="2000" dirty="0" err="1">
                <a:solidFill>
                  <a:schemeClr val="tx2"/>
                </a:solidFill>
              </a:rPr>
              <a:t>ed</a:t>
            </a:r>
            <a:r>
              <a:rPr lang="en-US" altLang="en-US" sz="2000" dirty="0">
                <a:solidFill>
                  <a:schemeClr val="tx2"/>
                </a:solidFill>
              </a:rPr>
              <a:t> erroneously used </a:t>
            </a:r>
            <a:r>
              <a:rPr lang="en-US" altLang="en-US" sz="2000" dirty="0" err="1">
                <a:solidFill>
                  <a:schemeClr val="tx2"/>
                </a:solidFill>
              </a:rPr>
              <a:t>c_prereq</a:t>
            </a:r>
            <a:r>
              <a:rPr lang="en-US" altLang="en-US" sz="2000" dirty="0">
                <a:solidFill>
                  <a:schemeClr val="tx2"/>
                </a:solidFill>
              </a:rPr>
              <a:t> in place of </a:t>
            </a:r>
            <a:br>
              <a:rPr lang="en-US" altLang="en-US" sz="2000" dirty="0">
                <a:solidFill>
                  <a:schemeClr val="tx2"/>
                </a:solidFill>
              </a:rPr>
            </a:br>
            <a:r>
              <a:rPr lang="en-US" altLang="en-US" sz="2000" dirty="0" err="1">
                <a:solidFill>
                  <a:schemeClr val="tx2"/>
                </a:solidFill>
              </a:rPr>
              <a:t>rec_prereq</a:t>
            </a:r>
            <a:r>
              <a:rPr lang="en-US" altLang="en-US" sz="2000" dirty="0">
                <a:solidFill>
                  <a:schemeClr val="tx2"/>
                </a:solidFill>
              </a:rPr>
              <a:t> in some places</a:t>
            </a:r>
          </a:p>
        </p:txBody>
      </p:sp>
    </p:spTree>
    <p:extLst>
      <p:ext uri="{BB962C8B-B14F-4D97-AF65-F5344CB8AC3E}">
        <p14:creationId xmlns:p14="http://schemas.microsoft.com/office/powerpoint/2010/main" val="4843806"/>
      </p:ext>
    </p:extLst>
  </p:cSld>
  <p:clrMapOvr>
    <a:masterClrMapping/>
  </p:clrMapOvr>
  <p:timing>
    <p:tnLst>
      <p:par>
        <p:cTn id="1" dur="indefinite" restart="never" nodeType="tmRoot"/>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098"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The Power of Recursion</a:t>
            </a:r>
          </a:p>
        </p:txBody>
      </p:sp>
      <p:sp>
        <p:nvSpPr>
          <p:cNvPr id="53251" name="Rectangle 3"/>
          <p:cNvSpPr>
            <a:spLocks noGrp="1" noChangeArrowheads="1"/>
          </p:cNvSpPr>
          <p:nvPr>
            <p:ph type="body" idx="1"/>
          </p:nvPr>
        </p:nvSpPr>
        <p:spPr>
          <a:xfrm>
            <a:off x="262890" y="960120"/>
            <a:ext cx="8412480" cy="5246370"/>
          </a:xfrm>
        </p:spPr>
        <p:txBody>
          <a:bodyPr/>
          <a:lstStyle/>
          <a:p>
            <a:r>
              <a:rPr lang="en-US" altLang="en-US" sz="2000" dirty="0"/>
              <a:t>Recursive views make it possible to write queries, such as transitive closure queries, that cannot be written without recursion or iteration.</a:t>
            </a:r>
          </a:p>
          <a:p>
            <a:pPr lvl="1"/>
            <a:r>
              <a:rPr lang="en-US" altLang="en-US" sz="2000" dirty="0"/>
              <a:t>Intuition:  Without recursion, a non-recursive non-iterative program can perform only a fixed number of joins of </a:t>
            </a:r>
            <a:r>
              <a:rPr lang="en-US" altLang="en-US" sz="2000" i="1" dirty="0" err="1"/>
              <a:t>prereq</a:t>
            </a:r>
            <a:r>
              <a:rPr lang="en-US" altLang="en-US" sz="2000" dirty="0"/>
              <a:t> with itself</a:t>
            </a:r>
          </a:p>
          <a:p>
            <a:pPr lvl="2"/>
            <a:r>
              <a:rPr lang="en-US" altLang="en-US" sz="2000" dirty="0"/>
              <a:t>This can give only a fixed number of levels of managers</a:t>
            </a:r>
          </a:p>
          <a:p>
            <a:pPr lvl="2"/>
            <a:r>
              <a:rPr lang="en-US" altLang="en-US" sz="2000" dirty="0"/>
              <a:t>Given a fixed non-recursive query, we can construct a database with a greater number of levels of prerequisites on which the query will not work</a:t>
            </a:r>
          </a:p>
          <a:p>
            <a:pPr lvl="2"/>
            <a:r>
              <a:rPr lang="en-US" altLang="en-US" sz="2000" dirty="0"/>
              <a:t>Alternative: write a procedure to iterate as many times as required</a:t>
            </a:r>
          </a:p>
          <a:p>
            <a:pPr lvl="3"/>
            <a:r>
              <a:rPr lang="en-US" altLang="en-US" sz="2000" dirty="0"/>
              <a:t>See procedure </a:t>
            </a:r>
            <a:r>
              <a:rPr lang="en-US" altLang="en-US" sz="2000" i="1" dirty="0" err="1"/>
              <a:t>findAllPrereqs</a:t>
            </a:r>
            <a:r>
              <a:rPr lang="en-US" altLang="en-US" sz="2000" dirty="0"/>
              <a:t> in book</a:t>
            </a:r>
          </a:p>
        </p:txBody>
      </p:sp>
    </p:spTree>
    <p:extLst>
      <p:ext uri="{BB962C8B-B14F-4D97-AF65-F5344CB8AC3E}">
        <p14:creationId xmlns:p14="http://schemas.microsoft.com/office/powerpoint/2010/main" val="3728724628"/>
      </p:ext>
    </p:extLst>
  </p:cSld>
  <p:clrMapOvr>
    <a:masterClrMapping/>
  </p:clrMapOvr>
  <p:timing>
    <p:tnLst>
      <p:par>
        <p:cTn id="1" dur="indefinite" restart="never" nodeType="tmRoot"/>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098" name="Rectangle 2"/>
          <p:cNvSpPr>
            <a:spLocks noGrp="1" noChangeArrowheads="1"/>
          </p:cNvSpPr>
          <p:nvPr>
            <p:ph type="title" idx="4294967295"/>
          </p:nvPr>
        </p:nvSpPr>
        <p:spPr/>
        <p:txBody>
          <a:bodyPr/>
          <a:lstStyle/>
          <a:p>
            <a:pPr>
              <a:defRPr/>
            </a:pPr>
            <a:r>
              <a:rPr lang="en-US" altLang="en-US">
                <a:effectLst>
                  <a:outerShdw blurRad="38100" dist="38100" dir="2700000" algn="tl">
                    <a:srgbClr val="C0C0C0"/>
                  </a:outerShdw>
                </a:effectLst>
              </a:rPr>
              <a:t>The Power of Recursion</a:t>
            </a:r>
          </a:p>
        </p:txBody>
      </p:sp>
      <p:sp>
        <p:nvSpPr>
          <p:cNvPr id="54275" name="Rectangle 3"/>
          <p:cNvSpPr>
            <a:spLocks noGrp="1" noChangeArrowheads="1"/>
          </p:cNvSpPr>
          <p:nvPr>
            <p:ph type="body" idx="4294967295"/>
          </p:nvPr>
        </p:nvSpPr>
        <p:spPr>
          <a:xfrm>
            <a:off x="262890" y="845820"/>
            <a:ext cx="8582660" cy="5383530"/>
          </a:xfrm>
        </p:spPr>
        <p:txBody>
          <a:bodyPr/>
          <a:lstStyle/>
          <a:p>
            <a:r>
              <a:rPr lang="en-US" altLang="en-US" dirty="0"/>
              <a:t>Computing transitive closure using iteration, adding successive tuples to </a:t>
            </a:r>
            <a:r>
              <a:rPr lang="en-US" altLang="en-US" i="1" dirty="0" err="1"/>
              <a:t>rec_prereq</a:t>
            </a:r>
            <a:endParaRPr lang="en-US" altLang="en-US" i="1" dirty="0"/>
          </a:p>
          <a:p>
            <a:pPr lvl="1"/>
            <a:r>
              <a:rPr lang="en-US" altLang="en-US" sz="2000" dirty="0"/>
              <a:t>The next slide shows a </a:t>
            </a:r>
            <a:r>
              <a:rPr lang="en-US" altLang="en-US" sz="2000" i="1" dirty="0" err="1"/>
              <a:t>prereq</a:t>
            </a:r>
            <a:r>
              <a:rPr lang="en-US" altLang="en-US" sz="2000" dirty="0"/>
              <a:t> relation</a:t>
            </a:r>
          </a:p>
          <a:p>
            <a:pPr lvl="1"/>
            <a:r>
              <a:rPr lang="en-US" altLang="en-US" sz="2000" dirty="0"/>
              <a:t>Each step of the iterative process constructs an extended version of </a:t>
            </a:r>
            <a:r>
              <a:rPr lang="en-US" altLang="en-US" sz="2000" i="1" dirty="0" err="1"/>
              <a:t>rec_prereq</a:t>
            </a:r>
            <a:r>
              <a:rPr lang="en-US" altLang="en-US" sz="2000" i="1" dirty="0"/>
              <a:t> </a:t>
            </a:r>
            <a:r>
              <a:rPr lang="en-US" altLang="en-US" sz="2000" dirty="0"/>
              <a:t>from its recursive definition.  </a:t>
            </a:r>
          </a:p>
          <a:p>
            <a:pPr lvl="1"/>
            <a:r>
              <a:rPr lang="en-US" altLang="en-US" sz="2000" dirty="0"/>
              <a:t>The final result is called the </a:t>
            </a:r>
            <a:r>
              <a:rPr lang="en-US" altLang="en-US" sz="2000" i="1" dirty="0"/>
              <a:t>fixed point </a:t>
            </a:r>
            <a:r>
              <a:rPr lang="en-US" altLang="en-US" sz="2000" dirty="0"/>
              <a:t> of the recursive view definition.</a:t>
            </a:r>
          </a:p>
          <a:p>
            <a:r>
              <a:rPr lang="en-US" altLang="en-US" dirty="0"/>
              <a:t>Recursive views are required to be </a:t>
            </a:r>
            <a:r>
              <a:rPr lang="en-US" altLang="en-US" b="1" dirty="0">
                <a:solidFill>
                  <a:srgbClr val="0000CC"/>
                </a:solidFill>
              </a:rPr>
              <a:t>monotonic</a:t>
            </a:r>
            <a:r>
              <a:rPr lang="en-US" altLang="en-US" i="1" dirty="0"/>
              <a:t>.  </a:t>
            </a:r>
            <a:r>
              <a:rPr lang="en-US" altLang="en-US" dirty="0"/>
              <a:t>That is, if we add tuples to </a:t>
            </a:r>
            <a:r>
              <a:rPr lang="en-US" altLang="en-US" i="1" dirty="0" err="1"/>
              <a:t>prereq</a:t>
            </a:r>
            <a:r>
              <a:rPr lang="en-US" altLang="en-US" dirty="0"/>
              <a:t> the view </a:t>
            </a:r>
            <a:r>
              <a:rPr lang="en-US" altLang="en-US" i="1" dirty="0" err="1"/>
              <a:t>rec_prereq</a:t>
            </a:r>
            <a:r>
              <a:rPr lang="en-US" altLang="en-US" i="1" dirty="0"/>
              <a:t> </a:t>
            </a:r>
            <a:r>
              <a:rPr lang="en-US" altLang="en-US" dirty="0"/>
              <a:t>contains all of the tuples it contained before, plus possibly more</a:t>
            </a:r>
          </a:p>
        </p:txBody>
      </p:sp>
    </p:spTree>
    <p:extLst>
      <p:ext uri="{BB962C8B-B14F-4D97-AF65-F5344CB8AC3E}">
        <p14:creationId xmlns:p14="http://schemas.microsoft.com/office/powerpoint/2010/main" val="1661560391"/>
      </p:ext>
    </p:extLst>
  </p:cSld>
  <p:clrMapOvr>
    <a:masterClrMapping/>
  </p:clrMapOvr>
  <p:timing>
    <p:tnLst>
      <p:par>
        <p:cTn id="1" dur="indefinite" restart="never" nodeType="tmRoot"/>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0146" name="Rectangle 2"/>
          <p:cNvSpPr>
            <a:spLocks noGrp="1" noChangeArrowheads="1"/>
          </p:cNvSpPr>
          <p:nvPr>
            <p:ph type="title"/>
          </p:nvPr>
        </p:nvSpPr>
        <p:spPr>
          <a:xfrm>
            <a:off x="1864519" y="912019"/>
            <a:ext cx="6057900" cy="457200"/>
          </a:xfrm>
        </p:spPr>
        <p:txBody>
          <a:bodyPr/>
          <a:lstStyle/>
          <a:p>
            <a:pPr>
              <a:defRPr/>
            </a:pPr>
            <a:r>
              <a:rPr lang="en-US" altLang="en-US">
                <a:effectLst>
                  <a:outerShdw blurRad="38100" dist="38100" dir="2700000" algn="tl">
                    <a:srgbClr val="C0C0C0"/>
                  </a:outerShdw>
                </a:effectLst>
              </a:rPr>
              <a:t>Example of Fixed-Point Computation</a:t>
            </a:r>
          </a:p>
        </p:txBody>
      </p:sp>
      <p:pic>
        <p:nvPicPr>
          <p:cNvPr id="55299" name="Picture 3" descr="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51810" y="1369219"/>
            <a:ext cx="2331960" cy="2270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300" name="Picture 4" descr="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64519" y="3801428"/>
            <a:ext cx="5081080" cy="22679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79811957"/>
      </p:ext>
    </p:extLst>
  </p:cSld>
  <p:clrMapOvr>
    <a:masterClrMapping/>
  </p:clrMapOvr>
  <p:timing>
    <p:tnLst>
      <p:par>
        <p:cTn id="1" dur="indefinite" restart="never" nodeType="tmRoot"/>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4"/>
          <p:cNvSpPr>
            <a:spLocks noGrp="1" noChangeArrowheads="1"/>
          </p:cNvSpPr>
          <p:nvPr>
            <p:ph type="ctrTitle"/>
          </p:nvPr>
        </p:nvSpPr>
        <p:spPr>
          <a:noFill/>
          <a:extLst>
            <a:ext uri="{909E8E84-426E-40DD-AFC4-6F175D3DCCD1}">
              <a14:hiddenFill xmlns:a14="http://schemas.microsoft.com/office/drawing/2010/main">
                <a:solidFill>
                  <a:srgbClr val="FFFFFF"/>
                </a:solidFill>
              </a14:hiddenFill>
            </a:ext>
          </a:extLst>
        </p:spPr>
        <p:txBody>
          <a:bodyPr/>
          <a:lstStyle/>
          <a:p>
            <a:r>
              <a:rPr lang="en-US" altLang="en-US" sz="3200" dirty="0" smtClean="0">
                <a:effectLst/>
              </a:rPr>
              <a:t>Advanced Aggregation Features</a:t>
            </a:r>
          </a:p>
        </p:txBody>
      </p:sp>
    </p:spTree>
    <p:extLst>
      <p:ext uri="{BB962C8B-B14F-4D97-AF65-F5344CB8AC3E}">
        <p14:creationId xmlns:p14="http://schemas.microsoft.com/office/powerpoint/2010/main" val="4238160019"/>
      </p:ext>
    </p:extLst>
  </p:cSld>
  <p:clrMapOvr>
    <a:masterClrMapping/>
  </p:clrMapOvr>
  <p:timing>
    <p:tnLst>
      <p:par>
        <p:cTn id="1" dur="indefinite" restart="never" nodeType="tmRoot"/>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4482" name="Rectangle 2"/>
          <p:cNvSpPr>
            <a:spLocks noGrp="1" noChangeArrowheads="1"/>
          </p:cNvSpPr>
          <p:nvPr>
            <p:ph type="title" idx="4294967295"/>
          </p:nvPr>
        </p:nvSpPr>
        <p:spPr/>
        <p:txBody>
          <a:bodyPr/>
          <a:lstStyle/>
          <a:p>
            <a:pPr>
              <a:defRPr/>
            </a:pPr>
            <a:r>
              <a:rPr lang="en-US" altLang="en-US" dirty="0">
                <a:effectLst>
                  <a:outerShdw blurRad="38100" dist="38100" dir="2700000" algn="tl">
                    <a:srgbClr val="C0C0C0"/>
                  </a:outerShdw>
                </a:effectLst>
              </a:rPr>
              <a:t>Ranking</a:t>
            </a:r>
          </a:p>
        </p:txBody>
      </p:sp>
      <p:sp>
        <p:nvSpPr>
          <p:cNvPr id="57347" name="Rectangle 3"/>
          <p:cNvSpPr>
            <a:spLocks noGrp="1" noChangeArrowheads="1"/>
          </p:cNvSpPr>
          <p:nvPr>
            <p:ph type="body" idx="4294967295"/>
          </p:nvPr>
        </p:nvSpPr>
        <p:spPr>
          <a:xfrm>
            <a:off x="411480" y="948690"/>
            <a:ext cx="8286749" cy="5429250"/>
          </a:xfrm>
        </p:spPr>
        <p:txBody>
          <a:bodyPr/>
          <a:lstStyle/>
          <a:p>
            <a:r>
              <a:rPr lang="en-US" altLang="en-US" dirty="0"/>
              <a:t>Ranking is done in conjunction with an order by specification.</a:t>
            </a:r>
            <a:r>
              <a:rPr lang="en-US" altLang="en-US" dirty="0" smtClean="0"/>
              <a:t> </a:t>
            </a:r>
          </a:p>
          <a:p>
            <a:r>
              <a:rPr lang="en-US" altLang="en-US" dirty="0"/>
              <a:t>Suppose we are given a relation </a:t>
            </a:r>
            <a:br>
              <a:rPr lang="en-US" altLang="en-US" dirty="0"/>
            </a:br>
            <a:r>
              <a:rPr lang="en-US" altLang="en-US" dirty="0"/>
              <a:t>       </a:t>
            </a:r>
            <a:r>
              <a:rPr lang="en-US" altLang="en-US" i="1" dirty="0" err="1"/>
              <a:t>student_grades</a:t>
            </a:r>
            <a:r>
              <a:rPr lang="en-US" altLang="en-US" i="1" dirty="0"/>
              <a:t>(ID, GPA) </a:t>
            </a:r>
            <a:br>
              <a:rPr lang="en-US" altLang="en-US" i="1" dirty="0"/>
            </a:br>
            <a:r>
              <a:rPr lang="en-US" altLang="en-US" dirty="0"/>
              <a:t>giving the grade-point average of each student</a:t>
            </a:r>
            <a:endParaRPr lang="en-US" altLang="en-US" dirty="0" smtClean="0"/>
          </a:p>
          <a:p>
            <a:r>
              <a:rPr lang="en-US" altLang="en-US" dirty="0"/>
              <a:t>Find the rank of each student.</a:t>
            </a:r>
            <a:endParaRPr lang="en-US" altLang="en-US" dirty="0" smtClean="0"/>
          </a:p>
          <a:p>
            <a:pPr>
              <a:buFont typeface="Monotype Sorts" pitchFamily="-65" charset="2"/>
              <a:buNone/>
            </a:pPr>
            <a:r>
              <a:rPr lang="en-US" altLang="en-US" dirty="0" smtClean="0"/>
              <a:t>	       </a:t>
            </a:r>
            <a:r>
              <a:rPr lang="en-US" altLang="en-US" b="1" dirty="0"/>
              <a:t>select </a:t>
            </a:r>
            <a:r>
              <a:rPr lang="en-US" altLang="en-US" i="1" dirty="0"/>
              <a:t>ID</a:t>
            </a:r>
            <a:r>
              <a:rPr lang="en-US" altLang="en-US" dirty="0"/>
              <a:t>, </a:t>
            </a:r>
            <a:r>
              <a:rPr lang="en-US" altLang="en-US" b="1" dirty="0"/>
              <a:t>rank</a:t>
            </a:r>
            <a:r>
              <a:rPr lang="en-US" altLang="en-US" dirty="0"/>
              <a:t>() </a:t>
            </a:r>
            <a:r>
              <a:rPr lang="en-US" altLang="en-US" b="1" dirty="0"/>
              <a:t>over </a:t>
            </a:r>
            <a:r>
              <a:rPr lang="en-US" altLang="en-US" dirty="0"/>
              <a:t>(</a:t>
            </a:r>
            <a:r>
              <a:rPr lang="en-US" altLang="en-US" b="1" dirty="0"/>
              <a:t>order by </a:t>
            </a:r>
            <a:r>
              <a:rPr lang="en-US" altLang="en-US" i="1" dirty="0"/>
              <a:t>GPA</a:t>
            </a:r>
            <a:r>
              <a:rPr lang="en-US" altLang="en-US" dirty="0"/>
              <a:t> </a:t>
            </a:r>
            <a:r>
              <a:rPr lang="en-US" altLang="en-US" b="1" dirty="0" err="1"/>
              <a:t>desc</a:t>
            </a:r>
            <a:r>
              <a:rPr lang="en-US" altLang="en-US" b="1" dirty="0"/>
              <a:t>) as </a:t>
            </a:r>
            <a:r>
              <a:rPr lang="en-US" altLang="en-US" i="1" dirty="0" err="1"/>
              <a:t>s_rank</a:t>
            </a:r>
            <a:r>
              <a:rPr lang="en-US" altLang="en-US" dirty="0"/>
              <a:t/>
            </a:r>
            <a:br>
              <a:rPr lang="en-US" altLang="en-US" dirty="0"/>
            </a:br>
            <a:r>
              <a:rPr lang="en-US" altLang="en-US" dirty="0"/>
              <a:t>       </a:t>
            </a:r>
            <a:r>
              <a:rPr lang="en-US" altLang="en-US" b="1" dirty="0"/>
              <a:t>from </a:t>
            </a:r>
            <a:r>
              <a:rPr lang="en-US" altLang="en-US" i="1" dirty="0" err="1"/>
              <a:t>student_grades</a:t>
            </a:r>
            <a:endParaRPr lang="en-US" altLang="en-US" i="1" dirty="0" smtClean="0"/>
          </a:p>
          <a:p>
            <a:r>
              <a:rPr lang="en-US" altLang="en-US" dirty="0"/>
              <a:t>An extra </a:t>
            </a:r>
            <a:r>
              <a:rPr lang="en-US" altLang="en-US" b="1" dirty="0"/>
              <a:t>order by </a:t>
            </a:r>
            <a:r>
              <a:rPr lang="en-US" altLang="en-US" dirty="0"/>
              <a:t>clause is needed to get them in sorted order</a:t>
            </a:r>
            <a:endParaRPr lang="en-US" altLang="en-US" dirty="0" smtClean="0"/>
          </a:p>
          <a:p>
            <a:pPr>
              <a:buFont typeface="Monotype Sorts" pitchFamily="-65" charset="2"/>
              <a:buNone/>
            </a:pPr>
            <a:r>
              <a:rPr lang="en-US" altLang="en-US" dirty="0" smtClean="0"/>
              <a:t>	       </a:t>
            </a:r>
            <a:r>
              <a:rPr lang="en-US" altLang="en-US" b="1" dirty="0"/>
              <a:t>select </a:t>
            </a:r>
            <a:r>
              <a:rPr lang="en-US" altLang="en-US" i="1" dirty="0"/>
              <a:t>ID</a:t>
            </a:r>
            <a:r>
              <a:rPr lang="en-US" altLang="en-US" dirty="0"/>
              <a:t>, </a:t>
            </a:r>
            <a:r>
              <a:rPr lang="en-US" altLang="en-US" b="1" dirty="0"/>
              <a:t>rank</a:t>
            </a:r>
            <a:r>
              <a:rPr lang="en-US" altLang="en-US" dirty="0"/>
              <a:t>() </a:t>
            </a:r>
            <a:r>
              <a:rPr lang="en-US" altLang="en-US" b="1" dirty="0"/>
              <a:t>over </a:t>
            </a:r>
            <a:r>
              <a:rPr lang="en-US" altLang="en-US" dirty="0"/>
              <a:t>(</a:t>
            </a:r>
            <a:r>
              <a:rPr lang="en-US" altLang="en-US" b="1" dirty="0"/>
              <a:t>order by </a:t>
            </a:r>
            <a:r>
              <a:rPr lang="en-US" altLang="en-US" i="1" dirty="0"/>
              <a:t>GPA</a:t>
            </a:r>
            <a:r>
              <a:rPr lang="en-US" altLang="en-US" dirty="0"/>
              <a:t> </a:t>
            </a:r>
            <a:r>
              <a:rPr lang="en-US" altLang="en-US" b="1" dirty="0" err="1"/>
              <a:t>desc</a:t>
            </a:r>
            <a:r>
              <a:rPr lang="en-US" altLang="en-US" b="1" dirty="0"/>
              <a:t>) as </a:t>
            </a:r>
            <a:r>
              <a:rPr lang="en-US" altLang="en-US" i="1" dirty="0" err="1"/>
              <a:t>s_rank</a:t>
            </a:r>
            <a:r>
              <a:rPr lang="en-US" altLang="en-US" dirty="0"/>
              <a:t/>
            </a:r>
            <a:br>
              <a:rPr lang="en-US" altLang="en-US" dirty="0"/>
            </a:br>
            <a:r>
              <a:rPr lang="en-US" altLang="en-US" dirty="0"/>
              <a:t>       </a:t>
            </a:r>
            <a:r>
              <a:rPr lang="en-US" altLang="en-US" b="1" dirty="0"/>
              <a:t>from </a:t>
            </a:r>
            <a:r>
              <a:rPr lang="en-US" altLang="en-US" i="1" dirty="0" err="1"/>
              <a:t>student_grades</a:t>
            </a:r>
            <a:r>
              <a:rPr lang="en-US" altLang="en-US" i="1" dirty="0"/>
              <a:t> </a:t>
            </a:r>
            <a:br>
              <a:rPr lang="en-US" altLang="en-US" i="1" dirty="0"/>
            </a:br>
            <a:r>
              <a:rPr lang="en-US" altLang="en-US" i="1" dirty="0"/>
              <a:t>       </a:t>
            </a:r>
            <a:r>
              <a:rPr lang="en-US" altLang="en-US" b="1" dirty="0"/>
              <a:t>order by </a:t>
            </a:r>
            <a:r>
              <a:rPr lang="en-US" altLang="en-US" i="1" dirty="0" err="1"/>
              <a:t>s_rank</a:t>
            </a:r>
            <a:endParaRPr lang="en-US" altLang="en-US" i="1" dirty="0" smtClean="0"/>
          </a:p>
          <a:p>
            <a:r>
              <a:rPr lang="en-US" altLang="en-US" dirty="0"/>
              <a:t>Ranking may leave gaps: e.g. if 2 students have the same top GPA, both have rank 1, and the next rank is 3</a:t>
            </a:r>
            <a:endParaRPr lang="en-US" altLang="en-US" dirty="0" smtClean="0"/>
          </a:p>
          <a:p>
            <a:pPr lvl="1"/>
            <a:r>
              <a:rPr lang="en-US" altLang="en-US" sz="2000" b="1" dirty="0" err="1"/>
              <a:t>dense_rank</a:t>
            </a:r>
            <a:r>
              <a:rPr lang="en-US" altLang="en-US" sz="2000" b="1" dirty="0"/>
              <a:t> </a:t>
            </a:r>
            <a:r>
              <a:rPr lang="en-US" altLang="en-US" sz="2000" dirty="0"/>
              <a:t>does not leave gaps, so next dense rank would be 2</a:t>
            </a:r>
            <a:endParaRPr lang="en-US" altLang="en-US" sz="2000" b="1" dirty="0" smtClean="0"/>
          </a:p>
          <a:p>
            <a:pPr>
              <a:buFont typeface="Monotype Sorts" pitchFamily="-65" charset="2"/>
              <a:buNone/>
            </a:pPr>
            <a:endParaRPr lang="en-US" altLang="en-US" i="1" dirty="0" smtClean="0"/>
          </a:p>
        </p:txBody>
      </p:sp>
    </p:spTree>
    <p:extLst>
      <p:ext uri="{BB962C8B-B14F-4D97-AF65-F5344CB8AC3E}">
        <p14:creationId xmlns:p14="http://schemas.microsoft.com/office/powerpoint/2010/main" val="179309501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458" name="Rectangle 2"/>
          <p:cNvSpPr>
            <a:spLocks noGrp="1" noChangeArrowheads="1"/>
          </p:cNvSpPr>
          <p:nvPr>
            <p:ph type="title"/>
          </p:nvPr>
        </p:nvSpPr>
        <p:spPr/>
        <p:txBody>
          <a:bodyPr/>
          <a:lstStyle/>
          <a:p>
            <a:pPr>
              <a:defRPr/>
            </a:pPr>
            <a:r>
              <a:rPr lang="en-US">
                <a:ea typeface="+mj-ea"/>
              </a:rPr>
              <a:t>Natural Join Example</a:t>
            </a:r>
          </a:p>
        </p:txBody>
      </p:sp>
      <p:sp>
        <p:nvSpPr>
          <p:cNvPr id="60419" name="Rectangle 3"/>
          <p:cNvSpPr>
            <a:spLocks noGrp="1" noChangeArrowheads="1"/>
          </p:cNvSpPr>
          <p:nvPr>
            <p:ph idx="4294967295"/>
          </p:nvPr>
        </p:nvSpPr>
        <p:spPr>
          <a:xfrm>
            <a:off x="1" y="1507331"/>
            <a:ext cx="4227653" cy="4157663"/>
          </a:xfrm>
        </p:spPr>
        <p:txBody>
          <a:bodyPr/>
          <a:lstStyle/>
          <a:p>
            <a:r>
              <a:rPr lang="en-US" altLang="en-US" dirty="0" smtClean="0">
                <a:ea typeface="ＭＳ Ｐゴシック" panose="020B0600070205080204" pitchFamily="34" charset="-128"/>
              </a:rPr>
              <a:t>Relations r, s:</a:t>
            </a:r>
          </a:p>
        </p:txBody>
      </p:sp>
      <p:grpSp>
        <p:nvGrpSpPr>
          <p:cNvPr id="60420" name="Group 4"/>
          <p:cNvGrpSpPr>
            <a:grpSpLocks/>
          </p:cNvGrpSpPr>
          <p:nvPr/>
        </p:nvGrpSpPr>
        <p:grpSpPr bwMode="auto">
          <a:xfrm>
            <a:off x="1" y="3355242"/>
            <a:ext cx="5272088" cy="747713"/>
            <a:chOff x="-1329" y="2705"/>
            <a:chExt cx="4428" cy="258"/>
          </a:xfrm>
        </p:grpSpPr>
        <p:sp>
          <p:nvSpPr>
            <p:cNvPr id="60424" name="Rectangle 5"/>
            <p:cNvSpPr>
              <a:spLocks noChangeArrowheads="1"/>
            </p:cNvSpPr>
            <p:nvPr/>
          </p:nvSpPr>
          <p:spPr bwMode="auto">
            <a:xfrm>
              <a:off x="-1329" y="2705"/>
              <a:ext cx="4428" cy="2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35000"/>
                </a:spcBef>
                <a:buClr>
                  <a:schemeClr val="tx2"/>
                </a:buClr>
                <a:buSzPct val="90000"/>
                <a:buFont typeface="Monotype Sorts" charset="2"/>
                <a:buChar char="n"/>
                <a:defRPr kumimoji="1">
                  <a:solidFill>
                    <a:schemeClr val="tx1"/>
                  </a:solidFill>
                  <a:latin typeface="Helvetica" panose="020B0604020202020204" pitchFamily="34" charset="0"/>
                  <a:ea typeface="ＭＳ Ｐゴシック" panose="020B0600070205080204" pitchFamily="34" charset="-128"/>
                </a:defRPr>
              </a:lvl1pPr>
              <a:lvl2pPr marL="742950" indent="-285750">
                <a:spcBef>
                  <a:spcPct val="35000"/>
                </a:spcBef>
                <a:buClr>
                  <a:schemeClr val="folHlink"/>
                </a:buClr>
                <a:buSzPct val="80000"/>
                <a:buFont typeface="Monotype Sorts" charset="2"/>
                <a:buChar char="l"/>
                <a:defRPr kumimoji="1">
                  <a:solidFill>
                    <a:schemeClr val="tx1"/>
                  </a:solidFill>
                  <a:latin typeface="Helvetica" panose="020B0604020202020204" pitchFamily="34" charset="0"/>
                  <a:ea typeface="ＭＳ Ｐゴシック"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ＭＳ Ｐゴシック"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ＭＳ Ｐゴシック"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ＭＳ Ｐゴシック" panose="020B0600070205080204" pitchFamily="34" charset="-128"/>
                </a:defRPr>
              </a:lvl9pPr>
            </a:lstStyle>
            <a:p>
              <a:pPr eaLnBrk="0" fontAlgn="base" hangingPunct="0">
                <a:spcAft>
                  <a:spcPct val="0"/>
                </a:spcAft>
                <a:buClr>
                  <a:srgbClr val="C00000"/>
                </a:buClr>
              </a:pPr>
              <a:r>
                <a:rPr lang="en-US" altLang="en-US" sz="1350" dirty="0">
                  <a:solidFill>
                    <a:srgbClr val="000000"/>
                  </a:solidFill>
                </a:rPr>
                <a:t>Natural Join</a:t>
              </a:r>
            </a:p>
            <a:p>
              <a:pPr lvl="1" eaLnBrk="0" fontAlgn="base" hangingPunct="0">
                <a:spcAft>
                  <a:spcPct val="0"/>
                </a:spcAft>
                <a:buClr>
                  <a:srgbClr val="C00000"/>
                </a:buClr>
                <a:buSzPct val="90000"/>
                <a:buFont typeface="Monotype Sorts" charset="2"/>
                <a:buChar char="n"/>
              </a:pPr>
              <a:r>
                <a:rPr lang="en-US" altLang="en-US" sz="1350" dirty="0">
                  <a:solidFill>
                    <a:srgbClr val="000000"/>
                  </a:solidFill>
                </a:rPr>
                <a:t>r </a:t>
              </a:r>
              <a:r>
                <a:rPr lang="en-US" altLang="en-US" sz="1350" dirty="0">
                  <a:solidFill>
                    <a:srgbClr val="000000"/>
                  </a:solidFill>
                  <a:sym typeface="dbsym" pitchFamily="34" charset="2"/>
                </a:rPr>
                <a:t>    s</a:t>
              </a:r>
            </a:p>
          </p:txBody>
        </p:sp>
        <p:sp>
          <p:nvSpPr>
            <p:cNvPr id="60425" name="AutoShape 6"/>
            <p:cNvSpPr>
              <a:spLocks noChangeArrowheads="1"/>
            </p:cNvSpPr>
            <p:nvPr/>
          </p:nvSpPr>
          <p:spPr bwMode="auto">
            <a:xfrm rot="16200000" flipV="1">
              <a:off x="470" y="2784"/>
              <a:ext cx="96" cy="96"/>
            </a:xfrm>
            <a:prstGeom prst="flowChartCollat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5000"/>
                </a:spcBef>
                <a:buClr>
                  <a:schemeClr val="tx2"/>
                </a:buClr>
                <a:buSzPct val="90000"/>
                <a:buFont typeface="Monotype Sorts" charset="2"/>
                <a:buChar char="n"/>
                <a:defRPr kumimoji="1">
                  <a:solidFill>
                    <a:schemeClr val="tx1"/>
                  </a:solidFill>
                  <a:latin typeface="Helvetica" panose="020B0604020202020204" pitchFamily="34" charset="0"/>
                  <a:ea typeface="ＭＳ Ｐゴシック" panose="020B0600070205080204" pitchFamily="34" charset="-128"/>
                </a:defRPr>
              </a:lvl1pPr>
              <a:lvl2pPr marL="742950" indent="-285750">
                <a:spcBef>
                  <a:spcPct val="35000"/>
                </a:spcBef>
                <a:buClr>
                  <a:schemeClr val="folHlink"/>
                </a:buClr>
                <a:buSzPct val="80000"/>
                <a:buFont typeface="Monotype Sorts" charset="2"/>
                <a:buChar char="l"/>
                <a:defRPr kumimoji="1">
                  <a:solidFill>
                    <a:schemeClr val="tx1"/>
                  </a:solidFill>
                  <a:latin typeface="Helvetica" panose="020B0604020202020204" pitchFamily="34" charset="0"/>
                  <a:ea typeface="ＭＳ Ｐゴシック"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ＭＳ Ｐゴシック"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ＭＳ Ｐゴシック"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ＭＳ Ｐゴシック" panose="020B0600070205080204" pitchFamily="34" charset="-128"/>
                </a:defRPr>
              </a:lvl9pPr>
            </a:lstStyle>
            <a:p>
              <a:pPr eaLnBrk="0" fontAlgn="base" hangingPunct="0">
                <a:spcBef>
                  <a:spcPct val="0"/>
                </a:spcBef>
                <a:spcAft>
                  <a:spcPct val="0"/>
                </a:spcAft>
                <a:buClrTx/>
                <a:buSzTx/>
                <a:buFontTx/>
                <a:buNone/>
              </a:pPr>
              <a:endParaRPr kumimoji="0" lang="en-US" altLang="en-US" sz="1200">
                <a:solidFill>
                  <a:srgbClr val="000000"/>
                </a:solidFill>
              </a:endParaRPr>
            </a:p>
          </p:txBody>
        </p:sp>
      </p:grpSp>
      <p:pic>
        <p:nvPicPr>
          <p:cNvPr id="60421"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5401" y="1754487"/>
            <a:ext cx="2681288" cy="3094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411" name="AutoShape 11"/>
          <p:cNvSpPr>
            <a:spLocks noChangeArrowheads="1"/>
          </p:cNvSpPr>
          <p:nvPr/>
        </p:nvSpPr>
        <p:spPr bwMode="auto">
          <a:xfrm rot="5400000">
            <a:off x="714870" y="3726681"/>
            <a:ext cx="141685" cy="129778"/>
          </a:xfrm>
          <a:prstGeom prst="flowChartCollate">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rot="10800000" vert="eaVert" wrap="none" anchor="ctr"/>
          <a:lstStyle>
            <a:lvl1pPr>
              <a:spcBef>
                <a:spcPct val="35000"/>
              </a:spcBef>
              <a:buClr>
                <a:schemeClr val="tx2"/>
              </a:buClr>
              <a:buSzPct val="90000"/>
              <a:buFont typeface="Monotype Sorts" charset="2"/>
              <a:buChar char="n"/>
              <a:defRPr kumimoji="1">
                <a:solidFill>
                  <a:schemeClr val="tx1"/>
                </a:solidFill>
                <a:latin typeface="Helvetica" panose="020B0604020202020204" pitchFamily="34" charset="0"/>
                <a:ea typeface="ＭＳ Ｐゴシック" panose="020B0600070205080204" pitchFamily="34" charset="-128"/>
              </a:defRPr>
            </a:lvl1pPr>
            <a:lvl2pPr marL="742950" indent="-285750">
              <a:spcBef>
                <a:spcPct val="35000"/>
              </a:spcBef>
              <a:buClr>
                <a:schemeClr val="folHlink"/>
              </a:buClr>
              <a:buSzPct val="80000"/>
              <a:buFont typeface="Monotype Sorts" charset="2"/>
              <a:buChar char="l"/>
              <a:defRPr kumimoji="1">
                <a:solidFill>
                  <a:schemeClr val="tx1"/>
                </a:solidFill>
                <a:latin typeface="Helvetica" panose="020B0604020202020204" pitchFamily="34" charset="0"/>
                <a:ea typeface="ＭＳ Ｐゴシック"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ＭＳ Ｐゴシック"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ＭＳ Ｐゴシック"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ＭＳ Ｐゴシック" panose="020B0600070205080204" pitchFamily="34" charset="-128"/>
              </a:defRPr>
            </a:lvl9pPr>
          </a:lstStyle>
          <a:p>
            <a:pPr eaLnBrk="0" fontAlgn="base" hangingPunct="0">
              <a:spcBef>
                <a:spcPct val="0"/>
              </a:spcBef>
              <a:spcAft>
                <a:spcPct val="0"/>
              </a:spcAft>
              <a:buClrTx/>
              <a:buSzTx/>
              <a:buFontTx/>
              <a:buNone/>
            </a:pPr>
            <a:endParaRPr kumimoji="0" lang="en-IN" altLang="en-US" sz="1200">
              <a:solidFill>
                <a:srgbClr val="000000"/>
              </a:solidFill>
            </a:endParaRPr>
          </a:p>
        </p:txBody>
      </p:sp>
      <p:sp>
        <p:nvSpPr>
          <p:cNvPr id="60423" name="Rectangle 8"/>
          <p:cNvSpPr>
            <a:spLocks noChangeArrowheads="1"/>
          </p:cNvSpPr>
          <p:nvPr/>
        </p:nvSpPr>
        <p:spPr bwMode="auto">
          <a:xfrm>
            <a:off x="43564" y="5081558"/>
            <a:ext cx="3490913"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chemeClr val="tx2"/>
              </a:buClr>
              <a:buSzPct val="90000"/>
              <a:buFont typeface="Monotype Sorts" charset="2"/>
              <a:buChar char="n"/>
              <a:defRPr kumimoji="1">
                <a:solidFill>
                  <a:schemeClr val="tx1"/>
                </a:solidFill>
                <a:latin typeface="Helvetica" panose="020B0604020202020204" pitchFamily="34" charset="0"/>
                <a:ea typeface="ＭＳ Ｐゴシック" panose="020B0600070205080204" pitchFamily="34" charset="-128"/>
              </a:defRPr>
            </a:lvl1pPr>
            <a:lvl2pPr marL="742950" indent="-285750">
              <a:spcBef>
                <a:spcPct val="35000"/>
              </a:spcBef>
              <a:buClr>
                <a:schemeClr val="folHlink"/>
              </a:buClr>
              <a:buSzPct val="80000"/>
              <a:buFont typeface="Monotype Sorts" charset="2"/>
              <a:buChar char="l"/>
              <a:defRPr kumimoji="1">
                <a:solidFill>
                  <a:schemeClr val="tx1"/>
                </a:solidFill>
                <a:latin typeface="Helvetica" panose="020B0604020202020204" pitchFamily="34" charset="0"/>
                <a:ea typeface="ＭＳ Ｐゴシック"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ＭＳ Ｐゴシック"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ＭＳ Ｐゴシック"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ＭＳ Ｐゴシック" panose="020B0600070205080204" pitchFamily="34" charset="-128"/>
              </a:defRPr>
            </a:lvl9pPr>
          </a:lstStyle>
          <a:p>
            <a:pPr eaLnBrk="0" fontAlgn="base" hangingPunct="0">
              <a:spcBef>
                <a:spcPct val="0"/>
              </a:spcBef>
              <a:spcAft>
                <a:spcPct val="0"/>
              </a:spcAft>
              <a:buClrTx/>
              <a:buSzTx/>
              <a:buFontTx/>
              <a:buNone/>
            </a:pPr>
            <a:r>
              <a:rPr lang="en-US" altLang="en-US" sz="1500" dirty="0">
                <a:solidFill>
                  <a:srgbClr val="000000"/>
                </a:solidFill>
                <a:sym typeface="Symbol" panose="05050102010706020507" pitchFamily="18" charset="2"/>
              </a:rPr>
              <a:t></a:t>
            </a:r>
            <a:r>
              <a:rPr lang="en-US" altLang="en-US" sz="1500" i="1" dirty="0">
                <a:solidFill>
                  <a:srgbClr val="000000"/>
                </a:solidFill>
                <a:sym typeface="Symbol" panose="05050102010706020507" pitchFamily="18" charset="2"/>
              </a:rPr>
              <a:t> </a:t>
            </a:r>
            <a:r>
              <a:rPr lang="en-US" altLang="en-US" sz="1500" i="1" baseline="-25000" dirty="0">
                <a:solidFill>
                  <a:srgbClr val="000000"/>
                </a:solidFill>
                <a:sym typeface="Symbol" panose="05050102010706020507" pitchFamily="18" charset="2"/>
              </a:rPr>
              <a:t>A, </a:t>
            </a:r>
            <a:r>
              <a:rPr lang="en-US" altLang="en-US" sz="1500" i="1" baseline="-25000" dirty="0" err="1">
                <a:solidFill>
                  <a:srgbClr val="000000"/>
                </a:solidFill>
                <a:sym typeface="Symbol" panose="05050102010706020507" pitchFamily="18" charset="2"/>
              </a:rPr>
              <a:t>r.B</a:t>
            </a:r>
            <a:r>
              <a:rPr lang="en-US" altLang="en-US" sz="1500" i="1" baseline="-25000" dirty="0">
                <a:solidFill>
                  <a:srgbClr val="000000"/>
                </a:solidFill>
                <a:sym typeface="Symbol" panose="05050102010706020507" pitchFamily="18" charset="2"/>
              </a:rPr>
              <a:t>, C, </a:t>
            </a:r>
            <a:r>
              <a:rPr lang="en-US" altLang="en-US" sz="1500" i="1" baseline="-25000" dirty="0" err="1">
                <a:solidFill>
                  <a:srgbClr val="000000"/>
                </a:solidFill>
                <a:sym typeface="Symbol" panose="05050102010706020507" pitchFamily="18" charset="2"/>
              </a:rPr>
              <a:t>r.D</a:t>
            </a:r>
            <a:r>
              <a:rPr lang="en-US" altLang="en-US" sz="1500" i="1" baseline="-25000" dirty="0">
                <a:solidFill>
                  <a:srgbClr val="000000"/>
                </a:solidFill>
                <a:sym typeface="Symbol" panose="05050102010706020507" pitchFamily="18" charset="2"/>
              </a:rPr>
              <a:t>, E</a:t>
            </a:r>
            <a:r>
              <a:rPr lang="en-US" altLang="en-US" sz="1500" baseline="-25000" dirty="0">
                <a:solidFill>
                  <a:srgbClr val="000000"/>
                </a:solidFill>
                <a:sym typeface="Symbol" panose="05050102010706020507" pitchFamily="18" charset="2"/>
              </a:rPr>
              <a:t> </a:t>
            </a:r>
            <a:r>
              <a:rPr lang="en-US" altLang="en-US" sz="1500" dirty="0">
                <a:solidFill>
                  <a:srgbClr val="000000"/>
                </a:solidFill>
                <a:sym typeface="Symbol" panose="05050102010706020507" pitchFamily="18" charset="2"/>
              </a:rPr>
              <a:t>( </a:t>
            </a:r>
            <a:r>
              <a:rPr lang="en-US" altLang="en-US" sz="1500" i="1" baseline="-25000" dirty="0" err="1">
                <a:solidFill>
                  <a:srgbClr val="000000"/>
                </a:solidFill>
                <a:sym typeface="Symbol" panose="05050102010706020507" pitchFamily="18" charset="2"/>
              </a:rPr>
              <a:t>r.B</a:t>
            </a:r>
            <a:r>
              <a:rPr lang="en-US" altLang="en-US" sz="1500" i="1" baseline="-25000" dirty="0">
                <a:solidFill>
                  <a:srgbClr val="000000"/>
                </a:solidFill>
                <a:sym typeface="Symbol" panose="05050102010706020507" pitchFamily="18" charset="2"/>
              </a:rPr>
              <a:t> = </a:t>
            </a:r>
            <a:r>
              <a:rPr lang="en-US" altLang="en-US" sz="1500" i="1" baseline="-25000" dirty="0" err="1">
                <a:solidFill>
                  <a:srgbClr val="000000"/>
                </a:solidFill>
                <a:sym typeface="Symbol" panose="05050102010706020507" pitchFamily="18" charset="2"/>
              </a:rPr>
              <a:t>s.B</a:t>
            </a:r>
            <a:r>
              <a:rPr lang="en-US" altLang="en-US" sz="1500" i="1" baseline="-25000" dirty="0">
                <a:solidFill>
                  <a:srgbClr val="000000"/>
                </a:solidFill>
                <a:sym typeface="Symbol" panose="05050102010706020507" pitchFamily="18" charset="2"/>
              </a:rPr>
              <a:t> </a:t>
            </a:r>
            <a:r>
              <a:rPr lang="en-US" altLang="en-US" sz="1500" i="1" baseline="-25000" dirty="0">
                <a:solidFill>
                  <a:srgbClr val="000000"/>
                </a:solidFill>
                <a:latin typeface="Times New Roman" panose="02020603050405020304" pitchFamily="18" charset="0"/>
                <a:cs typeface="Times New Roman" panose="02020603050405020304" pitchFamily="18" charset="0"/>
                <a:sym typeface="Symbol" panose="05050102010706020507" pitchFamily="18" charset="2"/>
              </a:rPr>
              <a:t>˄ </a:t>
            </a:r>
            <a:r>
              <a:rPr lang="en-US" altLang="en-US" sz="1500" i="1" baseline="-25000" dirty="0" err="1">
                <a:solidFill>
                  <a:srgbClr val="000000"/>
                </a:solidFill>
                <a:latin typeface="Times New Roman" panose="02020603050405020304" pitchFamily="18" charset="0"/>
                <a:cs typeface="Times New Roman" panose="02020603050405020304" pitchFamily="18" charset="0"/>
                <a:sym typeface="Symbol" panose="05050102010706020507" pitchFamily="18" charset="2"/>
              </a:rPr>
              <a:t>r.D</a:t>
            </a:r>
            <a:r>
              <a:rPr lang="en-US" altLang="en-US" sz="1500" i="1" baseline="-25000" dirty="0">
                <a:solidFill>
                  <a:srgbClr val="000000"/>
                </a:solidFill>
                <a:latin typeface="Times New Roman" panose="02020603050405020304" pitchFamily="18" charset="0"/>
                <a:cs typeface="Times New Roman" panose="02020603050405020304" pitchFamily="18" charset="0"/>
                <a:sym typeface="Symbol" panose="05050102010706020507" pitchFamily="18" charset="2"/>
              </a:rPr>
              <a:t> = </a:t>
            </a:r>
            <a:r>
              <a:rPr lang="en-US" altLang="en-US" sz="1500" i="1" baseline="-25000" dirty="0" err="1">
                <a:solidFill>
                  <a:srgbClr val="000000"/>
                </a:solidFill>
                <a:latin typeface="Times New Roman" panose="02020603050405020304" pitchFamily="18" charset="0"/>
                <a:cs typeface="Times New Roman" panose="02020603050405020304" pitchFamily="18" charset="0"/>
                <a:sym typeface="Symbol" panose="05050102010706020507" pitchFamily="18" charset="2"/>
              </a:rPr>
              <a:t>s.D</a:t>
            </a:r>
            <a:r>
              <a:rPr lang="en-US" altLang="en-US" sz="1500" i="1" baseline="-25000" dirty="0">
                <a:solidFill>
                  <a:srgbClr val="000000"/>
                </a:solidFill>
                <a:sym typeface="Symbol" panose="05050102010706020507" pitchFamily="18" charset="2"/>
              </a:rPr>
              <a:t> </a:t>
            </a:r>
            <a:r>
              <a:rPr lang="en-US" altLang="en-US" sz="1500" baseline="-25000" dirty="0">
                <a:solidFill>
                  <a:srgbClr val="000000"/>
                </a:solidFill>
                <a:sym typeface="Symbol" panose="05050102010706020507" pitchFamily="18" charset="2"/>
              </a:rPr>
              <a:t> </a:t>
            </a:r>
            <a:r>
              <a:rPr lang="en-US" altLang="en-US" sz="1500" dirty="0">
                <a:solidFill>
                  <a:srgbClr val="000000"/>
                </a:solidFill>
                <a:sym typeface="Symbol" panose="05050102010706020507" pitchFamily="18" charset="2"/>
              </a:rPr>
              <a:t>(</a:t>
            </a:r>
            <a:r>
              <a:rPr lang="en-US" altLang="en-US" sz="1500" i="1" dirty="0">
                <a:solidFill>
                  <a:srgbClr val="000000"/>
                </a:solidFill>
                <a:sym typeface="Symbol" panose="05050102010706020507" pitchFamily="18" charset="2"/>
              </a:rPr>
              <a:t>r </a:t>
            </a:r>
            <a:r>
              <a:rPr lang="en-US" altLang="en-US" sz="1500" dirty="0">
                <a:solidFill>
                  <a:srgbClr val="000000"/>
                </a:solidFill>
                <a:sym typeface="Symbol" panose="05050102010706020507" pitchFamily="18" charset="2"/>
              </a:rPr>
              <a:t>x </a:t>
            </a:r>
            <a:r>
              <a:rPr lang="en-US" altLang="en-US" sz="1500" i="1" dirty="0">
                <a:solidFill>
                  <a:srgbClr val="000000"/>
                </a:solidFill>
                <a:sym typeface="Symbol" panose="05050102010706020507" pitchFamily="18" charset="2"/>
              </a:rPr>
              <a:t>s</a:t>
            </a:r>
            <a:r>
              <a:rPr lang="en-US" altLang="en-US" sz="1500" dirty="0">
                <a:solidFill>
                  <a:srgbClr val="000000"/>
                </a:solidFill>
                <a:sym typeface="Symbol" panose="05050102010706020507" pitchFamily="18" charset="2"/>
              </a:rPr>
              <a:t>)))</a:t>
            </a:r>
            <a:endParaRPr kumimoji="0" lang="en-US" altLang="en-US" sz="1500" dirty="0">
              <a:solidFill>
                <a:srgbClr val="000000"/>
              </a:solidFill>
            </a:endParaRPr>
          </a:p>
        </p:txBody>
      </p:sp>
    </p:spTree>
    <p:extLst>
      <p:ext uri="{BB962C8B-B14F-4D97-AF65-F5344CB8AC3E}">
        <p14:creationId xmlns:p14="http://schemas.microsoft.com/office/powerpoint/2010/main" val="128592719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3584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411" grpId="0" animBg="1"/>
    </p:bld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a:noFill/>
          <a:extLst>
            <a:ext uri="{909E8E84-426E-40DD-AFC4-6F175D3DCCD1}">
              <a14:hiddenFill xmlns:a14="http://schemas.microsoft.com/office/drawing/2010/main">
                <a:solidFill>
                  <a:srgbClr val="FFFFFF"/>
                </a:solidFill>
              </a14:hiddenFill>
            </a:ext>
          </a:extLst>
        </p:spPr>
        <p:txBody>
          <a:bodyPr/>
          <a:lstStyle/>
          <a:p>
            <a:r>
              <a:rPr lang="en-US" altLang="en-US" smtClean="0">
                <a:effectLst/>
              </a:rPr>
              <a:t>Ranking</a:t>
            </a:r>
          </a:p>
        </p:txBody>
      </p:sp>
      <p:sp>
        <p:nvSpPr>
          <p:cNvPr id="58371" name="Rectangle 3"/>
          <p:cNvSpPr>
            <a:spLocks noGrp="1" noChangeArrowheads="1"/>
          </p:cNvSpPr>
          <p:nvPr>
            <p:ph type="body" idx="1"/>
          </p:nvPr>
        </p:nvSpPr>
        <p:spPr/>
        <p:txBody>
          <a:bodyPr/>
          <a:lstStyle/>
          <a:p>
            <a:r>
              <a:rPr lang="en-US" altLang="en-US" sz="2000" dirty="0"/>
              <a:t>Ranking can be done using basic SQL aggregation, but resultant query is very inefficient</a:t>
            </a:r>
            <a:endParaRPr lang="en-US" altLang="en-US" sz="2000" dirty="0" smtClean="0"/>
          </a:p>
          <a:p>
            <a:pPr lvl="1">
              <a:buFont typeface="Monotype Sorts" pitchFamily="-65" charset="2"/>
              <a:buNone/>
            </a:pPr>
            <a:r>
              <a:rPr lang="en-US" altLang="en-US" sz="2000" b="1" dirty="0" smtClean="0"/>
              <a:t>    </a:t>
            </a:r>
            <a:r>
              <a:rPr lang="en-US" altLang="en-US" sz="2000" b="1" dirty="0"/>
              <a:t>select </a:t>
            </a:r>
            <a:r>
              <a:rPr lang="en-US" altLang="en-US" sz="2000" i="1" dirty="0"/>
              <a:t>ID</a:t>
            </a:r>
            <a:r>
              <a:rPr lang="en-US" altLang="en-US" sz="2000" dirty="0"/>
              <a:t>, (1 + (</a:t>
            </a:r>
            <a:r>
              <a:rPr lang="en-US" altLang="en-US" sz="2000" b="1" dirty="0"/>
              <a:t>select count</a:t>
            </a:r>
            <a:r>
              <a:rPr lang="en-US" altLang="en-US" sz="2000" dirty="0"/>
              <a:t>(*)</a:t>
            </a:r>
            <a:br>
              <a:rPr lang="en-US" altLang="en-US" sz="2000" dirty="0"/>
            </a:br>
            <a:r>
              <a:rPr lang="en-US" altLang="en-US" sz="2000" dirty="0"/>
              <a:t>                         </a:t>
            </a:r>
            <a:r>
              <a:rPr lang="en-US" altLang="en-US" sz="2000" b="1" dirty="0"/>
              <a:t>from </a:t>
            </a:r>
            <a:r>
              <a:rPr lang="en-US" altLang="en-US" sz="2000" i="1" dirty="0" err="1"/>
              <a:t>student_grades</a:t>
            </a:r>
            <a:r>
              <a:rPr lang="en-US" altLang="en-US" sz="2000" i="1" dirty="0"/>
              <a:t> B</a:t>
            </a:r>
            <a:br>
              <a:rPr lang="en-US" altLang="en-US" sz="2000" i="1" dirty="0"/>
            </a:br>
            <a:r>
              <a:rPr lang="en-US" altLang="en-US" sz="2000" i="1" dirty="0"/>
              <a:t>                         </a:t>
            </a:r>
            <a:r>
              <a:rPr lang="en-US" altLang="en-US" sz="2000" b="1" dirty="0"/>
              <a:t>where </a:t>
            </a:r>
            <a:r>
              <a:rPr lang="en-US" altLang="en-US" sz="2000" i="1" dirty="0"/>
              <a:t>B</a:t>
            </a:r>
            <a:r>
              <a:rPr lang="en-US" altLang="en-US" sz="2000" dirty="0"/>
              <a:t>.</a:t>
            </a:r>
            <a:r>
              <a:rPr lang="en-US" altLang="en-US" sz="2000" i="1" dirty="0"/>
              <a:t>GPA </a:t>
            </a:r>
            <a:r>
              <a:rPr lang="en-US" altLang="en-US" sz="2000" dirty="0"/>
              <a:t>&gt; </a:t>
            </a:r>
            <a:r>
              <a:rPr lang="en-US" altLang="en-US" sz="2000" i="1" dirty="0"/>
              <a:t>A</a:t>
            </a:r>
            <a:r>
              <a:rPr lang="en-US" altLang="en-US" sz="2000" dirty="0"/>
              <a:t>.</a:t>
            </a:r>
            <a:r>
              <a:rPr lang="en-US" altLang="en-US" sz="2000" i="1" dirty="0"/>
              <a:t>GPA</a:t>
            </a:r>
            <a:r>
              <a:rPr lang="en-US" altLang="en-US" sz="2000" dirty="0"/>
              <a:t>)) </a:t>
            </a:r>
            <a:r>
              <a:rPr lang="en-US" altLang="en-US" sz="2000" b="1" dirty="0"/>
              <a:t>as </a:t>
            </a:r>
            <a:r>
              <a:rPr lang="en-US" altLang="en-US" sz="2000" i="1" dirty="0" err="1"/>
              <a:t>s_rank</a:t>
            </a:r>
            <a:r>
              <a:rPr lang="en-US" altLang="en-US" sz="2000" i="1" dirty="0"/>
              <a:t/>
            </a:r>
            <a:br>
              <a:rPr lang="en-US" altLang="en-US" sz="2000" i="1" dirty="0"/>
            </a:br>
            <a:r>
              <a:rPr lang="en-US" altLang="en-US" sz="2000" b="1" dirty="0"/>
              <a:t>from </a:t>
            </a:r>
            <a:r>
              <a:rPr lang="en-US" altLang="en-US" sz="2000" i="1" dirty="0" err="1"/>
              <a:t>student_grades</a:t>
            </a:r>
            <a:r>
              <a:rPr lang="en-US" altLang="en-US" sz="2000" i="1" dirty="0"/>
              <a:t> A</a:t>
            </a:r>
            <a:br>
              <a:rPr lang="en-US" altLang="en-US" sz="2000" i="1" dirty="0"/>
            </a:br>
            <a:r>
              <a:rPr lang="en-US" altLang="en-US" sz="2000" b="1" dirty="0"/>
              <a:t>order by </a:t>
            </a:r>
            <a:r>
              <a:rPr lang="en-US" altLang="en-US" sz="2000" i="1" dirty="0" err="1"/>
              <a:t>s_rank</a:t>
            </a:r>
            <a:r>
              <a:rPr lang="en-US" altLang="en-US" sz="2000" dirty="0"/>
              <a:t>;</a:t>
            </a:r>
            <a:endParaRPr lang="en-US" altLang="en-US" sz="2000" dirty="0" smtClean="0"/>
          </a:p>
        </p:txBody>
      </p:sp>
    </p:spTree>
    <p:extLst>
      <p:ext uri="{BB962C8B-B14F-4D97-AF65-F5344CB8AC3E}">
        <p14:creationId xmlns:p14="http://schemas.microsoft.com/office/powerpoint/2010/main" val="306441983"/>
      </p:ext>
    </p:extLst>
  </p:cSld>
  <p:clrMapOvr>
    <a:masterClrMapping/>
  </p:clrMapOvr>
  <p:timing>
    <p:tnLst>
      <p:par>
        <p:cTn id="1" dur="indefinite" restart="never" nodeType="tmRoot"/>
      </p:par>
    </p:tn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Rectangle 2"/>
          <p:cNvSpPr>
            <a:spLocks noGrp="1" noChangeArrowheads="1"/>
          </p:cNvSpPr>
          <p:nvPr>
            <p:ph type="title"/>
          </p:nvPr>
        </p:nvSpPr>
        <p:spPr/>
        <p:txBody>
          <a:bodyPr/>
          <a:lstStyle/>
          <a:p>
            <a:pPr>
              <a:defRPr/>
            </a:pPr>
            <a:r>
              <a:rPr lang="en-US">
                <a:effectLst>
                  <a:outerShdw blurRad="38100" dist="38100" dir="2700000" algn="tl">
                    <a:srgbClr val="C0C0C0"/>
                  </a:outerShdw>
                </a:effectLst>
                <a:ea typeface="ＭＳ Ｐゴシック" pitchFamily="34" charset="-128"/>
                <a:cs typeface="+mj-cs"/>
              </a:rPr>
              <a:t>Ranking (Cont.)</a:t>
            </a:r>
            <a:endParaRPr lang="en-IN">
              <a:effectLst>
                <a:outerShdw blurRad="38100" dist="38100" dir="2700000" algn="tl">
                  <a:srgbClr val="C0C0C0"/>
                </a:outerShdw>
              </a:effectLst>
              <a:ea typeface="ＭＳ Ｐゴシック" pitchFamily="34" charset="-128"/>
              <a:cs typeface="+mj-cs"/>
            </a:endParaRPr>
          </a:p>
        </p:txBody>
      </p:sp>
      <p:sp>
        <p:nvSpPr>
          <p:cNvPr id="59395" name="Rectangle 3"/>
          <p:cNvSpPr>
            <a:spLocks noGrp="1" noChangeArrowheads="1"/>
          </p:cNvSpPr>
          <p:nvPr>
            <p:ph type="body" idx="1"/>
          </p:nvPr>
        </p:nvSpPr>
        <p:spPr>
          <a:xfrm>
            <a:off x="377190" y="1017270"/>
            <a:ext cx="8378189" cy="5303520"/>
          </a:xfrm>
        </p:spPr>
        <p:txBody>
          <a:bodyPr/>
          <a:lstStyle/>
          <a:p>
            <a:r>
              <a:rPr lang="en-US" altLang="en-US" sz="2000" dirty="0"/>
              <a:t>Ranking can be done within partition of the data.</a:t>
            </a:r>
            <a:endParaRPr lang="en-US" altLang="en-US" sz="2000" dirty="0" smtClean="0"/>
          </a:p>
          <a:p>
            <a:r>
              <a:rPr lang="ja-JP" altLang="en-US" sz="2000" dirty="0"/>
              <a:t>“</a:t>
            </a:r>
            <a:r>
              <a:rPr lang="en-US" altLang="ja-JP" sz="2000" dirty="0"/>
              <a:t>Find the rank of students within each department.</a:t>
            </a:r>
            <a:r>
              <a:rPr lang="ja-JP" altLang="en-US" sz="2000" dirty="0"/>
              <a:t>”</a:t>
            </a:r>
            <a:endParaRPr lang="en-US" altLang="ja-JP" sz="2000" dirty="0" smtClean="0"/>
          </a:p>
          <a:p>
            <a:pPr>
              <a:buFont typeface="Monotype Sorts" pitchFamily="-65" charset="2"/>
              <a:buNone/>
            </a:pPr>
            <a:r>
              <a:rPr lang="en-US" altLang="en-US" sz="2000" b="1" dirty="0" smtClean="0"/>
              <a:t>          </a:t>
            </a:r>
            <a:r>
              <a:rPr lang="en-US" altLang="en-US" sz="2000" b="1" dirty="0"/>
              <a:t>select </a:t>
            </a:r>
            <a:r>
              <a:rPr lang="en-US" altLang="en-US" sz="2000" i="1" dirty="0"/>
              <a:t>ID</a:t>
            </a:r>
            <a:r>
              <a:rPr lang="en-US" altLang="en-US" sz="2000" dirty="0"/>
              <a:t>, </a:t>
            </a:r>
            <a:r>
              <a:rPr lang="en-US" altLang="en-US" sz="2000" i="1" dirty="0" err="1"/>
              <a:t>dept_name</a:t>
            </a:r>
            <a:r>
              <a:rPr lang="en-US" altLang="en-US" sz="2000" dirty="0"/>
              <a:t>,</a:t>
            </a:r>
            <a:br>
              <a:rPr lang="en-US" altLang="en-US" sz="2000" dirty="0"/>
            </a:br>
            <a:r>
              <a:rPr lang="en-US" altLang="en-US" sz="2000" dirty="0"/>
              <a:t>           </a:t>
            </a:r>
            <a:r>
              <a:rPr lang="en-US" altLang="en-US" sz="2000" b="1" dirty="0"/>
              <a:t>rank </a:t>
            </a:r>
            <a:r>
              <a:rPr lang="en-US" altLang="en-US" sz="2000" dirty="0"/>
              <a:t>() </a:t>
            </a:r>
            <a:r>
              <a:rPr lang="en-US" altLang="en-US" sz="2000" b="1" dirty="0"/>
              <a:t>over </a:t>
            </a:r>
            <a:r>
              <a:rPr lang="en-US" altLang="en-US" sz="2000" dirty="0"/>
              <a:t>(</a:t>
            </a:r>
            <a:r>
              <a:rPr lang="en-US" altLang="en-US" sz="2000" b="1" dirty="0"/>
              <a:t>partition by </a:t>
            </a:r>
            <a:r>
              <a:rPr lang="en-US" altLang="en-US" sz="2000" i="1" dirty="0" err="1"/>
              <a:t>dept_name</a:t>
            </a:r>
            <a:r>
              <a:rPr lang="en-US" altLang="en-US" sz="2000" i="1" dirty="0"/>
              <a:t> </a:t>
            </a:r>
            <a:r>
              <a:rPr lang="en-US" altLang="en-US" sz="2000" b="1" dirty="0"/>
              <a:t>order by </a:t>
            </a:r>
            <a:r>
              <a:rPr lang="en-US" altLang="en-US" sz="2000" i="1" dirty="0"/>
              <a:t>GPA </a:t>
            </a:r>
            <a:r>
              <a:rPr lang="en-US" altLang="en-US" sz="2000" b="1" dirty="0" err="1"/>
              <a:t>desc</a:t>
            </a:r>
            <a:r>
              <a:rPr lang="en-US" altLang="en-US" sz="2000" dirty="0"/>
              <a:t>) </a:t>
            </a:r>
            <a:br>
              <a:rPr lang="en-US" altLang="en-US" sz="2000" dirty="0"/>
            </a:br>
            <a:r>
              <a:rPr lang="en-US" altLang="en-US" sz="2000" dirty="0"/>
              <a:t>                        </a:t>
            </a:r>
            <a:r>
              <a:rPr lang="en-US" altLang="en-US" sz="2000" b="1" dirty="0"/>
              <a:t>as </a:t>
            </a:r>
            <a:r>
              <a:rPr lang="en-US" altLang="en-US" sz="2000" i="1" dirty="0" err="1"/>
              <a:t>dept_rank</a:t>
            </a:r>
            <a:r>
              <a:rPr lang="en-US" altLang="en-US" sz="2000" i="1" dirty="0"/>
              <a:t/>
            </a:r>
            <a:br>
              <a:rPr lang="en-US" altLang="en-US" sz="2000" i="1" dirty="0"/>
            </a:br>
            <a:r>
              <a:rPr lang="en-US" altLang="en-US" sz="2000" i="1" dirty="0"/>
              <a:t>     </a:t>
            </a:r>
            <a:r>
              <a:rPr lang="en-US" altLang="en-US" sz="2000" b="1" dirty="0"/>
              <a:t>from </a:t>
            </a:r>
            <a:r>
              <a:rPr lang="en-US" altLang="en-US" sz="2000" i="1" dirty="0" err="1"/>
              <a:t>dept_grades</a:t>
            </a:r>
            <a:r>
              <a:rPr lang="en-US" altLang="en-US" sz="2000" i="1" dirty="0"/>
              <a:t/>
            </a:r>
            <a:br>
              <a:rPr lang="en-US" altLang="en-US" sz="2000" i="1" dirty="0"/>
            </a:br>
            <a:r>
              <a:rPr lang="en-US" altLang="en-US" sz="2000" i="1" dirty="0"/>
              <a:t>     </a:t>
            </a:r>
            <a:r>
              <a:rPr lang="en-US" altLang="en-US" sz="2000" b="1" dirty="0"/>
              <a:t>order by </a:t>
            </a:r>
            <a:r>
              <a:rPr lang="en-US" altLang="en-US" sz="2000" i="1" dirty="0" err="1"/>
              <a:t>dept_name</a:t>
            </a:r>
            <a:r>
              <a:rPr lang="en-US" altLang="en-US" sz="2000" dirty="0"/>
              <a:t>, </a:t>
            </a:r>
            <a:r>
              <a:rPr lang="en-US" altLang="en-US" sz="2000" i="1" dirty="0" err="1"/>
              <a:t>dept_rank</a:t>
            </a:r>
            <a:r>
              <a:rPr lang="en-US" altLang="en-US" sz="2000" dirty="0"/>
              <a:t>;</a:t>
            </a:r>
            <a:endParaRPr lang="en-US" altLang="en-US" sz="2000" dirty="0" smtClean="0"/>
          </a:p>
          <a:p>
            <a:r>
              <a:rPr lang="en-US" altLang="en-US" sz="2000" dirty="0"/>
              <a:t>Multiple </a:t>
            </a:r>
            <a:r>
              <a:rPr lang="en-US" altLang="en-US" sz="2000" b="1" dirty="0"/>
              <a:t>rank</a:t>
            </a:r>
            <a:r>
              <a:rPr lang="en-US" altLang="en-US" sz="2000" dirty="0"/>
              <a:t> clauses can occur in a single </a:t>
            </a:r>
            <a:r>
              <a:rPr lang="en-US" altLang="en-US" sz="2000" b="1" dirty="0"/>
              <a:t>select</a:t>
            </a:r>
            <a:r>
              <a:rPr lang="en-US" altLang="en-US" sz="2000" dirty="0"/>
              <a:t> clause.</a:t>
            </a:r>
            <a:endParaRPr lang="en-US" altLang="en-US" sz="2000" dirty="0" smtClean="0"/>
          </a:p>
          <a:p>
            <a:r>
              <a:rPr lang="en-US" altLang="en-US" sz="2000" dirty="0"/>
              <a:t>Ranking is done </a:t>
            </a:r>
            <a:r>
              <a:rPr lang="en-US" altLang="en-US" sz="2000" i="1" dirty="0"/>
              <a:t>after</a:t>
            </a:r>
            <a:r>
              <a:rPr lang="en-US" altLang="en-US" sz="2000" dirty="0"/>
              <a:t> applying </a:t>
            </a:r>
            <a:r>
              <a:rPr lang="en-US" altLang="en-US" sz="2000" b="1" dirty="0"/>
              <a:t>group by</a:t>
            </a:r>
            <a:r>
              <a:rPr lang="en-US" altLang="en-US" sz="2000" dirty="0"/>
              <a:t> clause/aggregation</a:t>
            </a:r>
            <a:endParaRPr lang="en-US" altLang="en-US" sz="2000" dirty="0" smtClean="0"/>
          </a:p>
          <a:p>
            <a:r>
              <a:rPr lang="en-US" altLang="en-US" sz="2000" dirty="0"/>
              <a:t>Can be used to find top-n results</a:t>
            </a:r>
            <a:endParaRPr lang="en-US" altLang="en-US" sz="2000" dirty="0" smtClean="0"/>
          </a:p>
          <a:p>
            <a:pPr lvl="1"/>
            <a:r>
              <a:rPr lang="en-US" altLang="en-US" sz="2000" dirty="0"/>
              <a:t>More general than the </a:t>
            </a:r>
            <a:r>
              <a:rPr lang="en-US" altLang="en-US" sz="2000" b="1" dirty="0"/>
              <a:t>limit</a:t>
            </a:r>
            <a:r>
              <a:rPr lang="en-US" altLang="en-US" sz="2000" dirty="0"/>
              <a:t> </a:t>
            </a:r>
            <a:r>
              <a:rPr lang="en-US" altLang="en-US" sz="2000" i="1" dirty="0"/>
              <a:t>n</a:t>
            </a:r>
            <a:r>
              <a:rPr lang="en-US" altLang="en-US" sz="2000" dirty="0"/>
              <a:t> clause supported by many databases, since it allows top-n within each partition</a:t>
            </a:r>
          </a:p>
        </p:txBody>
      </p:sp>
    </p:spTree>
    <p:extLst>
      <p:ext uri="{BB962C8B-B14F-4D97-AF65-F5344CB8AC3E}">
        <p14:creationId xmlns:p14="http://schemas.microsoft.com/office/powerpoint/2010/main" val="1598424433"/>
      </p:ext>
    </p:extLst>
  </p:cSld>
  <p:clrMapOvr>
    <a:masterClrMapping/>
  </p:clrMapOvr>
  <p:timing>
    <p:tnLst>
      <p:par>
        <p:cTn id="1" dur="indefinite" restart="never" nodeType="tmRoot"/>
      </p:par>
    </p:tn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8578" name="Rectangle 2"/>
          <p:cNvSpPr>
            <a:spLocks noGrp="1" noChangeArrowheads="1"/>
          </p:cNvSpPr>
          <p:nvPr>
            <p:ph type="title" idx="4294967295"/>
          </p:nvPr>
        </p:nvSpPr>
        <p:spPr/>
        <p:txBody>
          <a:bodyPr/>
          <a:lstStyle/>
          <a:p>
            <a:pPr>
              <a:defRPr/>
            </a:pPr>
            <a:r>
              <a:rPr lang="en-US" altLang="en-US">
                <a:effectLst>
                  <a:outerShdw blurRad="38100" dist="38100" dir="2700000" algn="tl">
                    <a:srgbClr val="C0C0C0"/>
                  </a:outerShdw>
                </a:effectLst>
              </a:rPr>
              <a:t>Ranking (Cont.)</a:t>
            </a:r>
          </a:p>
        </p:txBody>
      </p:sp>
      <p:sp>
        <p:nvSpPr>
          <p:cNvPr id="60419" name="Rectangle 3"/>
          <p:cNvSpPr>
            <a:spLocks noGrp="1" noChangeArrowheads="1"/>
          </p:cNvSpPr>
          <p:nvPr>
            <p:ph type="body" idx="4294967295"/>
          </p:nvPr>
        </p:nvSpPr>
        <p:spPr/>
        <p:txBody>
          <a:bodyPr/>
          <a:lstStyle/>
          <a:p>
            <a:r>
              <a:rPr lang="en-US" altLang="en-US" dirty="0"/>
              <a:t>Other ranking functions:  </a:t>
            </a:r>
          </a:p>
          <a:p>
            <a:pPr lvl="1"/>
            <a:r>
              <a:rPr lang="en-US" altLang="en-US" sz="2000" b="1" dirty="0" err="1"/>
              <a:t>percent_rank</a:t>
            </a:r>
            <a:r>
              <a:rPr lang="en-US" altLang="en-US" sz="2000" b="1" dirty="0"/>
              <a:t> </a:t>
            </a:r>
            <a:r>
              <a:rPr lang="en-US" altLang="en-US" sz="2000" dirty="0"/>
              <a:t>(within partition, if partitioning is done)</a:t>
            </a:r>
            <a:endParaRPr lang="en-US" altLang="en-US" sz="2000" b="1" dirty="0"/>
          </a:p>
          <a:p>
            <a:pPr lvl="1"/>
            <a:r>
              <a:rPr lang="en-US" altLang="en-US" sz="2000" b="1" dirty="0" err="1"/>
              <a:t>cume_dist</a:t>
            </a:r>
            <a:r>
              <a:rPr lang="en-US" altLang="en-US" sz="2000" dirty="0"/>
              <a:t> (cumulative distribution)</a:t>
            </a:r>
          </a:p>
          <a:p>
            <a:pPr lvl="2"/>
            <a:r>
              <a:rPr lang="en-US" altLang="en-US" sz="2000" dirty="0"/>
              <a:t> fraction of tuples with preceding values</a:t>
            </a:r>
          </a:p>
          <a:p>
            <a:pPr lvl="1"/>
            <a:r>
              <a:rPr lang="en-US" altLang="en-US" sz="2000" b="1" dirty="0" err="1"/>
              <a:t>row_number</a:t>
            </a:r>
            <a:r>
              <a:rPr lang="en-US" altLang="en-US" sz="2000" b="1" dirty="0"/>
              <a:t> </a:t>
            </a:r>
            <a:r>
              <a:rPr lang="en-US" altLang="en-US" sz="2000" dirty="0"/>
              <a:t>(non-deterministic in presence of duplicates)</a:t>
            </a:r>
          </a:p>
          <a:p>
            <a:r>
              <a:rPr lang="en-US" altLang="en-US" dirty="0"/>
              <a:t>SQL:1999 permits the user to specify </a:t>
            </a:r>
            <a:r>
              <a:rPr lang="en-US" altLang="en-US" b="1" dirty="0"/>
              <a:t>nulls first</a:t>
            </a:r>
            <a:r>
              <a:rPr lang="en-US" altLang="en-US" dirty="0"/>
              <a:t> or </a:t>
            </a:r>
            <a:r>
              <a:rPr lang="en-US" altLang="en-US" b="1" dirty="0"/>
              <a:t>nulls last</a:t>
            </a:r>
          </a:p>
          <a:p>
            <a:pPr>
              <a:buFont typeface="Monotype Sorts" pitchFamily="-65" charset="2"/>
              <a:buNone/>
            </a:pPr>
            <a:r>
              <a:rPr lang="en-US" altLang="en-US" b="1" dirty="0"/>
              <a:t>     select </a:t>
            </a:r>
            <a:r>
              <a:rPr lang="en-US" altLang="en-US" i="1" dirty="0"/>
              <a:t>ID</a:t>
            </a:r>
            <a:r>
              <a:rPr lang="en-US" altLang="en-US" dirty="0"/>
              <a:t>, </a:t>
            </a:r>
            <a:br>
              <a:rPr lang="en-US" altLang="en-US" dirty="0"/>
            </a:br>
            <a:r>
              <a:rPr lang="en-US" altLang="en-US" dirty="0"/>
              <a:t>           </a:t>
            </a:r>
            <a:r>
              <a:rPr lang="en-US" altLang="en-US" b="1" dirty="0"/>
              <a:t>rank </a:t>
            </a:r>
            <a:r>
              <a:rPr lang="en-US" altLang="en-US" dirty="0"/>
              <a:t>( ) </a:t>
            </a:r>
            <a:r>
              <a:rPr lang="en-US" altLang="en-US" b="1" dirty="0"/>
              <a:t>over </a:t>
            </a:r>
            <a:r>
              <a:rPr lang="en-US" altLang="en-US" dirty="0"/>
              <a:t>(</a:t>
            </a:r>
            <a:r>
              <a:rPr lang="en-US" altLang="en-US" b="1" dirty="0"/>
              <a:t>order by </a:t>
            </a:r>
            <a:r>
              <a:rPr lang="en-US" altLang="en-US" i="1" dirty="0"/>
              <a:t>GPA </a:t>
            </a:r>
            <a:r>
              <a:rPr lang="en-US" altLang="en-US" b="1" dirty="0" err="1"/>
              <a:t>desc</a:t>
            </a:r>
            <a:r>
              <a:rPr lang="en-US" altLang="en-US" b="1" dirty="0"/>
              <a:t> nulls last</a:t>
            </a:r>
            <a:r>
              <a:rPr lang="en-US" altLang="en-US" dirty="0"/>
              <a:t>) </a:t>
            </a:r>
            <a:r>
              <a:rPr lang="en-US" altLang="en-US" b="1" dirty="0"/>
              <a:t>as </a:t>
            </a:r>
            <a:r>
              <a:rPr lang="en-US" altLang="en-US" i="1" dirty="0" err="1"/>
              <a:t>s_rank</a:t>
            </a:r>
            <a:r>
              <a:rPr lang="en-US" altLang="en-US" dirty="0"/>
              <a:t/>
            </a:r>
            <a:br>
              <a:rPr lang="en-US" altLang="en-US" dirty="0"/>
            </a:br>
            <a:r>
              <a:rPr lang="en-US" altLang="en-US" b="1" dirty="0"/>
              <a:t>from </a:t>
            </a:r>
            <a:r>
              <a:rPr lang="en-US" altLang="en-US" i="1" dirty="0" err="1"/>
              <a:t>student_grades</a:t>
            </a:r>
            <a:endParaRPr lang="en-US" altLang="en-US" i="1" dirty="0"/>
          </a:p>
        </p:txBody>
      </p:sp>
    </p:spTree>
    <p:extLst>
      <p:ext uri="{BB962C8B-B14F-4D97-AF65-F5344CB8AC3E}">
        <p14:creationId xmlns:p14="http://schemas.microsoft.com/office/powerpoint/2010/main" val="2251807115"/>
      </p:ext>
    </p:extLst>
  </p:cSld>
  <p:clrMapOvr>
    <a:masterClrMapping/>
  </p:clrMapOvr>
  <p:timing>
    <p:tnLst>
      <p:par>
        <p:cTn id="1" dur="indefinite" restart="never" nodeType="tmRoot"/>
      </p:par>
    </p:tn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626" name="Rectangle 2"/>
          <p:cNvSpPr>
            <a:spLocks noGrp="1" noChangeArrowheads="1"/>
          </p:cNvSpPr>
          <p:nvPr>
            <p:ph type="title" idx="4294967295"/>
          </p:nvPr>
        </p:nvSpPr>
        <p:spPr/>
        <p:txBody>
          <a:bodyPr/>
          <a:lstStyle/>
          <a:p>
            <a:pPr>
              <a:defRPr/>
            </a:pPr>
            <a:r>
              <a:rPr lang="en-US" altLang="en-US" dirty="0">
                <a:effectLst>
                  <a:outerShdw blurRad="38100" dist="38100" dir="2700000" algn="tl">
                    <a:srgbClr val="C0C0C0"/>
                  </a:outerShdw>
                </a:effectLst>
              </a:rPr>
              <a:t>Ranking (Cont.)</a:t>
            </a:r>
          </a:p>
        </p:txBody>
      </p:sp>
      <p:sp>
        <p:nvSpPr>
          <p:cNvPr id="61443" name="Rectangle 3"/>
          <p:cNvSpPr>
            <a:spLocks noGrp="1" noChangeArrowheads="1"/>
          </p:cNvSpPr>
          <p:nvPr>
            <p:ph type="body" idx="4294967295"/>
          </p:nvPr>
        </p:nvSpPr>
        <p:spPr/>
        <p:txBody>
          <a:bodyPr/>
          <a:lstStyle/>
          <a:p>
            <a:r>
              <a:rPr lang="en-US" altLang="en-US" dirty="0"/>
              <a:t>For a given constant </a:t>
            </a:r>
            <a:r>
              <a:rPr lang="en-US" altLang="en-US" i="1" dirty="0"/>
              <a:t>n</a:t>
            </a:r>
            <a:r>
              <a:rPr lang="en-US" altLang="en-US" dirty="0"/>
              <a:t>, the ranking the function </a:t>
            </a:r>
            <a:r>
              <a:rPr lang="en-US" altLang="en-US" i="1" dirty="0" err="1"/>
              <a:t>ntile</a:t>
            </a:r>
            <a:r>
              <a:rPr lang="en-US" altLang="en-US" dirty="0"/>
              <a:t>(</a:t>
            </a:r>
            <a:r>
              <a:rPr lang="en-US" altLang="en-US" i="1" dirty="0"/>
              <a:t>n</a:t>
            </a:r>
            <a:r>
              <a:rPr lang="en-US" altLang="en-US" dirty="0"/>
              <a:t>) takes the tuples in each partition in the specified order, and divides them into </a:t>
            </a:r>
            <a:r>
              <a:rPr lang="en-US" altLang="en-US" i="1" dirty="0"/>
              <a:t>n</a:t>
            </a:r>
            <a:r>
              <a:rPr lang="en-US" altLang="en-US" dirty="0"/>
              <a:t> buckets with equal numbers of tuples.</a:t>
            </a:r>
          </a:p>
          <a:p>
            <a:r>
              <a:rPr lang="en-US" altLang="en-US" dirty="0"/>
              <a:t>E.g.,</a:t>
            </a:r>
          </a:p>
          <a:p>
            <a:pPr>
              <a:buFont typeface="Monotype Sorts" pitchFamily="-65" charset="2"/>
              <a:buNone/>
            </a:pPr>
            <a:r>
              <a:rPr lang="en-US" altLang="en-US" dirty="0"/>
              <a:t>	   </a:t>
            </a:r>
            <a:r>
              <a:rPr lang="en-US" altLang="en-US" b="1" dirty="0"/>
              <a:t>select </a:t>
            </a:r>
            <a:r>
              <a:rPr lang="en-US" altLang="en-US" i="1" dirty="0"/>
              <a:t>ID</a:t>
            </a:r>
            <a:r>
              <a:rPr lang="en-US" altLang="en-US" dirty="0"/>
              <a:t>, </a:t>
            </a:r>
            <a:r>
              <a:rPr lang="en-US" altLang="en-US" b="1" dirty="0" err="1"/>
              <a:t>ntile</a:t>
            </a:r>
            <a:r>
              <a:rPr lang="en-US" altLang="en-US" dirty="0"/>
              <a:t>(4) </a:t>
            </a:r>
            <a:r>
              <a:rPr lang="en-US" altLang="en-US" b="1" dirty="0"/>
              <a:t>over </a:t>
            </a:r>
            <a:r>
              <a:rPr lang="en-US" altLang="en-US" dirty="0"/>
              <a:t>(</a:t>
            </a:r>
            <a:r>
              <a:rPr lang="en-US" altLang="en-US" b="1" dirty="0"/>
              <a:t>order by </a:t>
            </a:r>
            <a:r>
              <a:rPr lang="en-US" altLang="en-US" i="1" dirty="0"/>
              <a:t>GPA </a:t>
            </a:r>
            <a:r>
              <a:rPr lang="en-US" altLang="en-US" b="1" dirty="0" err="1"/>
              <a:t>desc</a:t>
            </a:r>
            <a:r>
              <a:rPr lang="en-US" altLang="en-US" dirty="0"/>
              <a:t>) </a:t>
            </a:r>
            <a:r>
              <a:rPr lang="en-US" altLang="en-US" b="1" dirty="0"/>
              <a:t>as </a:t>
            </a:r>
            <a:r>
              <a:rPr lang="en-US" altLang="en-US" i="1" dirty="0"/>
              <a:t>quartile</a:t>
            </a:r>
            <a:r>
              <a:rPr lang="en-US" altLang="en-US" dirty="0"/>
              <a:t/>
            </a:r>
            <a:br>
              <a:rPr lang="en-US" altLang="en-US" dirty="0"/>
            </a:br>
            <a:r>
              <a:rPr lang="en-US" altLang="en-US" dirty="0"/>
              <a:t>	</a:t>
            </a:r>
            <a:r>
              <a:rPr lang="en-US" altLang="en-US" b="1" dirty="0"/>
              <a:t>from </a:t>
            </a:r>
            <a:r>
              <a:rPr lang="en-US" altLang="en-US" i="1" dirty="0" err="1"/>
              <a:t>student_grades</a:t>
            </a:r>
            <a:r>
              <a:rPr lang="en-US" altLang="en-US" i="1" dirty="0"/>
              <a:t>;</a:t>
            </a:r>
          </a:p>
        </p:txBody>
      </p:sp>
    </p:spTree>
    <p:extLst>
      <p:ext uri="{BB962C8B-B14F-4D97-AF65-F5344CB8AC3E}">
        <p14:creationId xmlns:p14="http://schemas.microsoft.com/office/powerpoint/2010/main" val="1891009552"/>
      </p:ext>
    </p:extLst>
  </p:cSld>
  <p:clrMapOvr>
    <a:masterClrMapping/>
  </p:clrMapOvr>
  <p:timing>
    <p:tnLst>
      <p:par>
        <p:cTn id="1" dur="indefinite" restart="never" nodeType="tmRoot"/>
      </p:par>
    </p:tn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2674" name="Rectangle 2"/>
          <p:cNvSpPr>
            <a:spLocks noGrp="1" noChangeArrowheads="1"/>
          </p:cNvSpPr>
          <p:nvPr>
            <p:ph type="title" idx="4294967295"/>
          </p:nvPr>
        </p:nvSpPr>
        <p:spPr/>
        <p:txBody>
          <a:bodyPr/>
          <a:lstStyle/>
          <a:p>
            <a:pPr>
              <a:defRPr/>
            </a:pPr>
            <a:r>
              <a:rPr lang="en-US" altLang="en-US">
                <a:effectLst>
                  <a:outerShdw blurRad="38100" dist="38100" dir="2700000" algn="tl">
                    <a:srgbClr val="C0C0C0"/>
                  </a:outerShdw>
                </a:effectLst>
              </a:rPr>
              <a:t>Windowing</a:t>
            </a:r>
          </a:p>
        </p:txBody>
      </p:sp>
      <p:sp>
        <p:nvSpPr>
          <p:cNvPr id="62467" name="Rectangle 3"/>
          <p:cNvSpPr>
            <a:spLocks noGrp="1" noChangeArrowheads="1"/>
          </p:cNvSpPr>
          <p:nvPr>
            <p:ph type="body" idx="4294967295"/>
          </p:nvPr>
        </p:nvSpPr>
        <p:spPr>
          <a:xfrm>
            <a:off x="240030" y="925830"/>
            <a:ext cx="8605520" cy="5463540"/>
          </a:xfrm>
        </p:spPr>
        <p:txBody>
          <a:bodyPr/>
          <a:lstStyle/>
          <a:p>
            <a:pPr>
              <a:lnSpc>
                <a:spcPct val="90000"/>
              </a:lnSpc>
            </a:pPr>
            <a:r>
              <a:rPr lang="en-US" altLang="en-US" dirty="0"/>
              <a:t>Used to smooth out random variations. </a:t>
            </a:r>
          </a:p>
          <a:p>
            <a:pPr>
              <a:lnSpc>
                <a:spcPct val="90000"/>
              </a:lnSpc>
            </a:pPr>
            <a:r>
              <a:rPr lang="en-US" altLang="en-US" dirty="0"/>
              <a:t>E.g., </a:t>
            </a:r>
            <a:r>
              <a:rPr lang="en-US" altLang="en-US" b="1" dirty="0">
                <a:solidFill>
                  <a:srgbClr val="000099"/>
                </a:solidFill>
              </a:rPr>
              <a:t>moving average</a:t>
            </a:r>
            <a:r>
              <a:rPr lang="en-US" altLang="en-US" dirty="0"/>
              <a:t>: </a:t>
            </a:r>
            <a:r>
              <a:rPr lang="ja-JP" altLang="en-US" dirty="0"/>
              <a:t>“</a:t>
            </a:r>
            <a:r>
              <a:rPr lang="en-US" altLang="ja-JP" dirty="0"/>
              <a:t>Given sales values for each date, calculate for each date the average of the sales on that day, the previous day, and the next day</a:t>
            </a:r>
            <a:r>
              <a:rPr lang="ja-JP" altLang="en-US" dirty="0"/>
              <a:t>”</a:t>
            </a:r>
            <a:endParaRPr lang="en-US" altLang="ja-JP" dirty="0"/>
          </a:p>
          <a:p>
            <a:pPr>
              <a:lnSpc>
                <a:spcPct val="90000"/>
              </a:lnSpc>
            </a:pPr>
            <a:r>
              <a:rPr lang="en-US" altLang="en-US" b="1" dirty="0">
                <a:solidFill>
                  <a:srgbClr val="000099"/>
                </a:solidFill>
              </a:rPr>
              <a:t>Window specification</a:t>
            </a:r>
            <a:r>
              <a:rPr lang="en-US" altLang="en-US" dirty="0"/>
              <a:t> in SQL:</a:t>
            </a:r>
          </a:p>
          <a:p>
            <a:pPr lvl="1">
              <a:lnSpc>
                <a:spcPct val="90000"/>
              </a:lnSpc>
            </a:pPr>
            <a:r>
              <a:rPr lang="en-US" altLang="en-US" sz="2000" dirty="0"/>
              <a:t>Given relation </a:t>
            </a:r>
            <a:r>
              <a:rPr lang="en-US" altLang="en-US" sz="2000" i="1" dirty="0"/>
              <a:t>sales(date, value)</a:t>
            </a:r>
          </a:p>
          <a:p>
            <a:pPr>
              <a:lnSpc>
                <a:spcPct val="90000"/>
              </a:lnSpc>
              <a:buFont typeface="Monotype Sorts" pitchFamily="-65" charset="2"/>
              <a:buNone/>
            </a:pPr>
            <a:r>
              <a:rPr lang="en-US" altLang="en-US" dirty="0"/>
              <a:t>            </a:t>
            </a:r>
            <a:r>
              <a:rPr lang="en-US" altLang="en-US" b="1" dirty="0"/>
              <a:t>select </a:t>
            </a:r>
            <a:r>
              <a:rPr lang="en-US" altLang="en-US" i="1" dirty="0"/>
              <a:t>date, </a:t>
            </a:r>
            <a:r>
              <a:rPr lang="en-US" altLang="en-US" b="1" i="1" dirty="0"/>
              <a:t>sum</a:t>
            </a:r>
            <a:r>
              <a:rPr lang="en-US" altLang="en-US" dirty="0"/>
              <a:t>(</a:t>
            </a:r>
            <a:r>
              <a:rPr lang="en-US" altLang="en-US" i="1" dirty="0"/>
              <a:t>value</a:t>
            </a:r>
            <a:r>
              <a:rPr lang="en-US" altLang="en-US" dirty="0"/>
              <a:t>) </a:t>
            </a:r>
            <a:r>
              <a:rPr lang="en-US" altLang="en-US" b="1" dirty="0"/>
              <a:t>over </a:t>
            </a:r>
            <a:br>
              <a:rPr lang="en-US" altLang="en-US" b="1" dirty="0"/>
            </a:br>
            <a:r>
              <a:rPr lang="en-US" altLang="en-US" b="1" dirty="0"/>
              <a:t>            </a:t>
            </a:r>
            <a:r>
              <a:rPr lang="en-US" altLang="en-US" dirty="0"/>
              <a:t>(</a:t>
            </a:r>
            <a:r>
              <a:rPr lang="en-US" altLang="en-US" b="1" dirty="0"/>
              <a:t>order by </a:t>
            </a:r>
            <a:r>
              <a:rPr lang="en-US" altLang="en-US" i="1" dirty="0"/>
              <a:t>date </a:t>
            </a:r>
            <a:r>
              <a:rPr lang="en-US" altLang="en-US" b="1" dirty="0"/>
              <a:t>between rows </a:t>
            </a:r>
            <a:r>
              <a:rPr lang="en-US" altLang="en-US" dirty="0"/>
              <a:t>1 </a:t>
            </a:r>
            <a:r>
              <a:rPr lang="en-US" altLang="en-US" b="1" dirty="0"/>
              <a:t>preceding and </a:t>
            </a:r>
            <a:r>
              <a:rPr lang="en-US" altLang="en-US" dirty="0"/>
              <a:t>1</a:t>
            </a:r>
            <a:r>
              <a:rPr lang="en-US" altLang="en-US" b="1" dirty="0"/>
              <a:t> following</a:t>
            </a:r>
            <a:r>
              <a:rPr lang="en-US" altLang="en-US" dirty="0"/>
              <a:t>)</a:t>
            </a:r>
            <a:br>
              <a:rPr lang="en-US" altLang="en-US" dirty="0"/>
            </a:br>
            <a:r>
              <a:rPr lang="en-US" altLang="en-US" dirty="0"/>
              <a:t>       </a:t>
            </a:r>
            <a:r>
              <a:rPr lang="en-US" altLang="en-US" b="1" dirty="0"/>
              <a:t>from </a:t>
            </a:r>
            <a:r>
              <a:rPr lang="en-US" altLang="en-US" i="1" dirty="0"/>
              <a:t>sales</a:t>
            </a:r>
          </a:p>
        </p:txBody>
      </p:sp>
    </p:spTree>
    <p:extLst>
      <p:ext uri="{BB962C8B-B14F-4D97-AF65-F5344CB8AC3E}">
        <p14:creationId xmlns:p14="http://schemas.microsoft.com/office/powerpoint/2010/main" val="1433805714"/>
      </p:ext>
    </p:extLst>
  </p:cSld>
  <p:clrMapOvr>
    <a:masterClrMapping/>
  </p:clrMapOvr>
  <p:timing>
    <p:tnLst>
      <p:par>
        <p:cTn id="1" dur="indefinite" restart="never" nodeType="tmRoot"/>
      </p:par>
    </p:tn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2674" name="Rectangle 2"/>
          <p:cNvSpPr>
            <a:spLocks noGrp="1" noChangeArrowheads="1"/>
          </p:cNvSpPr>
          <p:nvPr>
            <p:ph type="title" idx="4294967295"/>
          </p:nvPr>
        </p:nvSpPr>
        <p:spPr/>
        <p:txBody>
          <a:bodyPr/>
          <a:lstStyle/>
          <a:p>
            <a:pPr>
              <a:defRPr/>
            </a:pPr>
            <a:r>
              <a:rPr lang="en-US" altLang="en-US">
                <a:effectLst>
                  <a:outerShdw blurRad="38100" dist="38100" dir="2700000" algn="tl">
                    <a:srgbClr val="C0C0C0"/>
                  </a:outerShdw>
                </a:effectLst>
              </a:rPr>
              <a:t>Windowing</a:t>
            </a:r>
          </a:p>
        </p:txBody>
      </p:sp>
      <p:sp>
        <p:nvSpPr>
          <p:cNvPr id="63491" name="Rectangle 3"/>
          <p:cNvSpPr>
            <a:spLocks noGrp="1" noChangeArrowheads="1"/>
          </p:cNvSpPr>
          <p:nvPr>
            <p:ph type="body" idx="4294967295"/>
          </p:nvPr>
        </p:nvSpPr>
        <p:spPr>
          <a:xfrm>
            <a:off x="457200" y="971550"/>
            <a:ext cx="8388349" cy="5463540"/>
          </a:xfrm>
        </p:spPr>
        <p:txBody>
          <a:bodyPr/>
          <a:lstStyle/>
          <a:p>
            <a:pPr>
              <a:lnSpc>
                <a:spcPct val="90000"/>
              </a:lnSpc>
            </a:pPr>
            <a:r>
              <a:rPr lang="en-US" altLang="en-US" dirty="0"/>
              <a:t>Examples of other window specifications:</a:t>
            </a:r>
          </a:p>
          <a:p>
            <a:pPr lvl="1">
              <a:lnSpc>
                <a:spcPct val="90000"/>
              </a:lnSpc>
            </a:pPr>
            <a:r>
              <a:rPr lang="en-US" altLang="en-US" sz="2000" b="1" dirty="0"/>
              <a:t>between rows unbounded preceding and current</a:t>
            </a:r>
          </a:p>
          <a:p>
            <a:pPr lvl="1">
              <a:lnSpc>
                <a:spcPct val="90000"/>
              </a:lnSpc>
            </a:pPr>
            <a:r>
              <a:rPr lang="en-US" altLang="en-US" sz="2000" b="1" dirty="0"/>
              <a:t>rows unbounded preceding</a:t>
            </a:r>
          </a:p>
          <a:p>
            <a:pPr lvl="1">
              <a:lnSpc>
                <a:spcPct val="90000"/>
              </a:lnSpc>
            </a:pPr>
            <a:r>
              <a:rPr lang="en-US" altLang="en-US" sz="2000" b="1" dirty="0"/>
              <a:t>range  between </a:t>
            </a:r>
            <a:r>
              <a:rPr lang="en-US" altLang="en-US" sz="2000" dirty="0"/>
              <a:t>10</a:t>
            </a:r>
            <a:r>
              <a:rPr lang="en-US" altLang="en-US" sz="2000" b="1" dirty="0"/>
              <a:t> preceding and current row</a:t>
            </a:r>
          </a:p>
          <a:p>
            <a:pPr lvl="2">
              <a:lnSpc>
                <a:spcPct val="90000"/>
              </a:lnSpc>
            </a:pPr>
            <a:r>
              <a:rPr lang="en-US" altLang="en-US" sz="2000" dirty="0"/>
              <a:t>All rows with values between current row value –10 to current value</a:t>
            </a:r>
          </a:p>
          <a:p>
            <a:pPr lvl="1">
              <a:lnSpc>
                <a:spcPct val="90000"/>
              </a:lnSpc>
            </a:pPr>
            <a:r>
              <a:rPr lang="en-US" altLang="en-US" sz="2000" b="1" dirty="0"/>
              <a:t>range interval </a:t>
            </a:r>
            <a:r>
              <a:rPr lang="en-US" altLang="en-US" sz="2000" dirty="0"/>
              <a:t>10</a:t>
            </a:r>
            <a:r>
              <a:rPr lang="en-US" altLang="en-US" sz="2000" b="1" dirty="0"/>
              <a:t> day preceding</a:t>
            </a:r>
          </a:p>
          <a:p>
            <a:pPr lvl="2">
              <a:lnSpc>
                <a:spcPct val="90000"/>
              </a:lnSpc>
            </a:pPr>
            <a:r>
              <a:rPr lang="en-US" altLang="en-US" sz="2000" dirty="0"/>
              <a:t>Not including current row</a:t>
            </a:r>
            <a:endParaRPr lang="en-US" altLang="en-US" sz="2000" dirty="0" smtClean="0"/>
          </a:p>
          <a:p>
            <a:pPr>
              <a:lnSpc>
                <a:spcPct val="90000"/>
              </a:lnSpc>
              <a:buFont typeface="Monotype Sorts" pitchFamily="-65" charset="2"/>
              <a:buNone/>
            </a:pPr>
            <a:endParaRPr lang="en-US" altLang="en-US" dirty="0" smtClean="0"/>
          </a:p>
        </p:txBody>
      </p:sp>
    </p:spTree>
    <p:extLst>
      <p:ext uri="{BB962C8B-B14F-4D97-AF65-F5344CB8AC3E}">
        <p14:creationId xmlns:p14="http://schemas.microsoft.com/office/powerpoint/2010/main" val="3450646672"/>
      </p:ext>
    </p:extLst>
  </p:cSld>
  <p:clrMapOvr>
    <a:masterClrMapping/>
  </p:clrMapOvr>
  <p:timing>
    <p:tnLst>
      <p:par>
        <p:cTn id="1" dur="indefinite" restart="never" nodeType="tmRoot"/>
      </p:par>
    </p:tn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4722" name="Rectangle 2"/>
          <p:cNvSpPr>
            <a:spLocks noGrp="1" noChangeArrowheads="1"/>
          </p:cNvSpPr>
          <p:nvPr>
            <p:ph type="title" idx="4294967295"/>
          </p:nvPr>
        </p:nvSpPr>
        <p:spPr/>
        <p:txBody>
          <a:bodyPr/>
          <a:lstStyle/>
          <a:p>
            <a:pPr>
              <a:defRPr/>
            </a:pPr>
            <a:r>
              <a:rPr lang="en-US" altLang="en-US">
                <a:effectLst>
                  <a:outerShdw blurRad="38100" dist="38100" dir="2700000" algn="tl">
                    <a:srgbClr val="C0C0C0"/>
                  </a:outerShdw>
                </a:effectLst>
              </a:rPr>
              <a:t>Windowing (Cont.)</a:t>
            </a:r>
          </a:p>
        </p:txBody>
      </p:sp>
      <p:sp>
        <p:nvSpPr>
          <p:cNvPr id="64515" name="Rectangle 3"/>
          <p:cNvSpPr>
            <a:spLocks noGrp="1" noChangeArrowheads="1"/>
          </p:cNvSpPr>
          <p:nvPr>
            <p:ph type="body" idx="4294967295"/>
          </p:nvPr>
        </p:nvSpPr>
        <p:spPr/>
        <p:txBody>
          <a:bodyPr/>
          <a:lstStyle/>
          <a:p>
            <a:r>
              <a:rPr lang="en-US" altLang="en-US" dirty="0"/>
              <a:t>Can do windowing within partitions</a:t>
            </a:r>
          </a:p>
          <a:p>
            <a:r>
              <a:rPr lang="en-US" altLang="en-US" dirty="0"/>
              <a:t>E.g., Given a relation </a:t>
            </a:r>
            <a:r>
              <a:rPr lang="en-US" altLang="en-US" i="1" dirty="0"/>
              <a:t>transaction </a:t>
            </a:r>
            <a:r>
              <a:rPr lang="en-US" altLang="en-US" dirty="0"/>
              <a:t>(</a:t>
            </a:r>
            <a:r>
              <a:rPr lang="en-US" altLang="en-US" i="1" dirty="0" err="1"/>
              <a:t>account_number</a:t>
            </a:r>
            <a:r>
              <a:rPr lang="en-US" altLang="en-US" i="1" dirty="0"/>
              <a:t>, </a:t>
            </a:r>
            <a:r>
              <a:rPr lang="en-US" altLang="en-US" i="1" dirty="0" err="1"/>
              <a:t>date_time</a:t>
            </a:r>
            <a:r>
              <a:rPr lang="en-US" altLang="en-US" i="1" dirty="0"/>
              <a:t>, value</a:t>
            </a:r>
            <a:r>
              <a:rPr lang="en-US" altLang="en-US" dirty="0"/>
              <a:t>), where value is positive for a deposit and negative for a withdrawal</a:t>
            </a:r>
          </a:p>
          <a:p>
            <a:pPr lvl="1"/>
            <a:r>
              <a:rPr lang="ja-JP" altLang="en-US" sz="2000" dirty="0"/>
              <a:t>“</a:t>
            </a:r>
            <a:r>
              <a:rPr lang="en-US" altLang="ja-JP" sz="2000" dirty="0"/>
              <a:t>Find total balance of each account after each transaction on the account</a:t>
            </a:r>
            <a:r>
              <a:rPr lang="ja-JP" altLang="en-US" sz="2000" dirty="0"/>
              <a:t>”</a:t>
            </a:r>
            <a:endParaRPr lang="en-US" altLang="ja-JP" sz="2000" dirty="0"/>
          </a:p>
          <a:p>
            <a:pPr lvl="1">
              <a:buFont typeface="Monotype Sorts" pitchFamily="-65" charset="2"/>
              <a:buNone/>
            </a:pPr>
            <a:r>
              <a:rPr lang="en-US" altLang="en-US" sz="2000" dirty="0"/>
              <a:t>	</a:t>
            </a:r>
            <a:r>
              <a:rPr lang="en-US" altLang="en-US" sz="2000" b="1" dirty="0"/>
              <a:t>select </a:t>
            </a:r>
            <a:r>
              <a:rPr lang="en-US" altLang="en-US" sz="2000" i="1" dirty="0" err="1"/>
              <a:t>account_number</a:t>
            </a:r>
            <a:r>
              <a:rPr lang="en-US" altLang="en-US" sz="2000" i="1" dirty="0"/>
              <a:t>, </a:t>
            </a:r>
            <a:r>
              <a:rPr lang="en-US" altLang="en-US" sz="2000" i="1" dirty="0" err="1"/>
              <a:t>date_time</a:t>
            </a:r>
            <a:r>
              <a:rPr lang="en-US" altLang="en-US" sz="2000" dirty="0"/>
              <a:t>,</a:t>
            </a:r>
            <a:br>
              <a:rPr lang="en-US" altLang="en-US" sz="2000" dirty="0"/>
            </a:br>
            <a:r>
              <a:rPr lang="en-US" altLang="en-US" sz="2000" dirty="0"/>
              <a:t>    </a:t>
            </a:r>
            <a:r>
              <a:rPr lang="en-US" altLang="en-US" sz="2000" b="1" dirty="0"/>
              <a:t>sum </a:t>
            </a:r>
            <a:r>
              <a:rPr lang="en-US" altLang="en-US" sz="2000" dirty="0"/>
              <a:t>(</a:t>
            </a:r>
            <a:r>
              <a:rPr lang="en-US" altLang="en-US" sz="2000" i="1" dirty="0"/>
              <a:t>value</a:t>
            </a:r>
            <a:r>
              <a:rPr lang="en-US" altLang="en-US" sz="2000" dirty="0"/>
              <a:t>) </a:t>
            </a:r>
            <a:r>
              <a:rPr lang="en-US" altLang="en-US" sz="2000" b="1" dirty="0"/>
              <a:t>over</a:t>
            </a:r>
            <a:r>
              <a:rPr lang="en-US" altLang="en-US" sz="2000" dirty="0"/>
              <a:t/>
            </a:r>
            <a:br>
              <a:rPr lang="en-US" altLang="en-US" sz="2000" dirty="0"/>
            </a:br>
            <a:r>
              <a:rPr lang="en-US" altLang="en-US" sz="2000" dirty="0"/>
              <a:t>		(</a:t>
            </a:r>
            <a:r>
              <a:rPr lang="en-US" altLang="en-US" sz="2000" b="1" dirty="0"/>
              <a:t>partition by </a:t>
            </a:r>
            <a:r>
              <a:rPr lang="en-US" altLang="en-US" sz="2000" i="1" dirty="0" err="1"/>
              <a:t>account_number</a:t>
            </a:r>
            <a:r>
              <a:rPr lang="en-US" altLang="en-US" sz="2000" i="1" dirty="0"/>
              <a:t> </a:t>
            </a:r>
            <a:r>
              <a:rPr lang="en-US" altLang="en-US" sz="2000" dirty="0"/>
              <a:t/>
            </a:r>
            <a:br>
              <a:rPr lang="en-US" altLang="en-US" sz="2000" dirty="0"/>
            </a:br>
            <a:r>
              <a:rPr lang="en-US" altLang="en-US" sz="2000" dirty="0"/>
              <a:t>		</a:t>
            </a:r>
            <a:r>
              <a:rPr lang="en-US" altLang="en-US" sz="2000" b="1" dirty="0"/>
              <a:t>order by </a:t>
            </a:r>
            <a:r>
              <a:rPr lang="en-US" altLang="en-US" sz="2000" i="1" dirty="0" err="1"/>
              <a:t>date_time</a:t>
            </a:r>
            <a:r>
              <a:rPr lang="en-US" altLang="en-US" sz="2000" dirty="0"/>
              <a:t/>
            </a:r>
            <a:br>
              <a:rPr lang="en-US" altLang="en-US" sz="2000" dirty="0"/>
            </a:br>
            <a:r>
              <a:rPr lang="en-US" altLang="en-US" sz="2000" dirty="0"/>
              <a:t>		</a:t>
            </a:r>
            <a:r>
              <a:rPr lang="en-US" altLang="en-US" sz="2000" b="1" dirty="0"/>
              <a:t>rows unbounded preceding</a:t>
            </a:r>
            <a:r>
              <a:rPr lang="en-US" altLang="en-US" sz="2000" dirty="0"/>
              <a:t>)</a:t>
            </a:r>
            <a:br>
              <a:rPr lang="en-US" altLang="en-US" sz="2000" dirty="0"/>
            </a:br>
            <a:r>
              <a:rPr lang="en-US" altLang="en-US" sz="2000" dirty="0"/>
              <a:t>   </a:t>
            </a:r>
            <a:r>
              <a:rPr lang="en-US" altLang="en-US" sz="2000" b="1" dirty="0"/>
              <a:t>as </a:t>
            </a:r>
            <a:r>
              <a:rPr lang="en-US" altLang="en-US" sz="2000" i="1" dirty="0"/>
              <a:t>balance</a:t>
            </a:r>
            <a:r>
              <a:rPr lang="en-US" altLang="en-US" sz="2000" dirty="0"/>
              <a:t/>
            </a:r>
            <a:br>
              <a:rPr lang="en-US" altLang="en-US" sz="2000" dirty="0"/>
            </a:br>
            <a:r>
              <a:rPr lang="en-US" altLang="en-US" sz="2000" b="1" dirty="0"/>
              <a:t>from </a:t>
            </a:r>
            <a:r>
              <a:rPr lang="en-US" altLang="en-US" sz="2000" i="1" dirty="0"/>
              <a:t>transaction</a:t>
            </a:r>
            <a:r>
              <a:rPr lang="en-US" altLang="en-US" sz="2000" dirty="0"/>
              <a:t/>
            </a:r>
            <a:br>
              <a:rPr lang="en-US" altLang="en-US" sz="2000" dirty="0"/>
            </a:br>
            <a:r>
              <a:rPr lang="en-US" altLang="en-US" sz="2000" b="1" dirty="0"/>
              <a:t>order by </a:t>
            </a:r>
            <a:r>
              <a:rPr lang="en-US" altLang="en-US" sz="2000" i="1" dirty="0" err="1"/>
              <a:t>account_number</a:t>
            </a:r>
            <a:r>
              <a:rPr lang="en-US" altLang="en-US" sz="2000" i="1" dirty="0"/>
              <a:t>, </a:t>
            </a:r>
            <a:r>
              <a:rPr lang="en-US" altLang="en-US" sz="2000" i="1" dirty="0" err="1"/>
              <a:t>date_time</a:t>
            </a:r>
            <a:endParaRPr lang="en-US" altLang="en-US" sz="2000" i="1" dirty="0"/>
          </a:p>
          <a:p>
            <a:endParaRPr lang="en-US" altLang="en-US" dirty="0" smtClean="0"/>
          </a:p>
        </p:txBody>
      </p:sp>
    </p:spTree>
    <p:extLst>
      <p:ext uri="{BB962C8B-B14F-4D97-AF65-F5344CB8AC3E}">
        <p14:creationId xmlns:p14="http://schemas.microsoft.com/office/powerpoint/2010/main" val="445467659"/>
      </p:ext>
    </p:extLst>
  </p:cSld>
  <p:clrMapOvr>
    <a:masterClrMapping/>
  </p:clrMapOvr>
  <p:timing>
    <p:tnLst>
      <p:par>
        <p:cTn id="1" dur="indefinite" restart="never" nodeType="tmRoot"/>
      </p:par>
    </p:tn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4"/>
          <p:cNvSpPr>
            <a:spLocks noGrp="1" noChangeArrowheads="1"/>
          </p:cNvSpPr>
          <p:nvPr>
            <p:ph type="ctrTitle"/>
          </p:nvPr>
        </p:nvSpPr>
        <p:spPr>
          <a:noFill/>
          <a:extLst>
            <a:ext uri="{909E8E84-426E-40DD-AFC4-6F175D3DCCD1}">
              <a14:hiddenFill xmlns:a14="http://schemas.microsoft.com/office/drawing/2010/main">
                <a:solidFill>
                  <a:srgbClr val="FFFFFF"/>
                </a:solidFill>
              </a14:hiddenFill>
            </a:ext>
          </a:extLst>
        </p:spPr>
        <p:txBody>
          <a:bodyPr/>
          <a:lstStyle/>
          <a:p>
            <a:r>
              <a:rPr lang="en-US" altLang="en-US" sz="3200" dirty="0" smtClean="0">
                <a:effectLst/>
              </a:rPr>
              <a:t>OLAP</a:t>
            </a:r>
          </a:p>
        </p:txBody>
      </p:sp>
    </p:spTree>
    <p:extLst>
      <p:ext uri="{BB962C8B-B14F-4D97-AF65-F5344CB8AC3E}">
        <p14:creationId xmlns:p14="http://schemas.microsoft.com/office/powerpoint/2010/main" val="509360501"/>
      </p:ext>
    </p:extLst>
  </p:cSld>
  <p:clrMapOvr>
    <a:masterClrMapping/>
  </p:clrMapOvr>
  <p:timing>
    <p:tnLst>
      <p:par>
        <p:cTn id="1" dur="indefinite" restart="never" nodeType="tmRoot"/>
      </p:par>
    </p:tn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6770"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Data Analysis and OLAP</a:t>
            </a:r>
          </a:p>
        </p:txBody>
      </p:sp>
      <p:sp>
        <p:nvSpPr>
          <p:cNvPr id="66563" name="Rectangle 3"/>
          <p:cNvSpPr>
            <a:spLocks noGrp="1" noChangeArrowheads="1"/>
          </p:cNvSpPr>
          <p:nvPr>
            <p:ph type="body" idx="4294967295"/>
          </p:nvPr>
        </p:nvSpPr>
        <p:spPr>
          <a:xfrm>
            <a:off x="342900" y="948690"/>
            <a:ext cx="8229600" cy="5372100"/>
          </a:xfrm>
        </p:spPr>
        <p:txBody>
          <a:bodyPr/>
          <a:lstStyle/>
          <a:p>
            <a:r>
              <a:rPr lang="en-US" altLang="en-US" b="1" dirty="0">
                <a:solidFill>
                  <a:srgbClr val="000099"/>
                </a:solidFill>
              </a:rPr>
              <a:t>Online Analytical Processing (OLAP)</a:t>
            </a:r>
            <a:endParaRPr lang="en-US" altLang="en-US" b="1" dirty="0" smtClean="0">
              <a:solidFill>
                <a:srgbClr val="000099"/>
              </a:solidFill>
            </a:endParaRPr>
          </a:p>
          <a:p>
            <a:pPr lvl="1"/>
            <a:r>
              <a:rPr lang="en-US" altLang="en-US" sz="2000" dirty="0"/>
              <a:t>Interactive analysis of data, allowing data to be summarized and viewed in different ways in an online fashion (with negligible delay)</a:t>
            </a:r>
            <a:endParaRPr lang="en-US" altLang="en-US" sz="2000" dirty="0" smtClean="0"/>
          </a:p>
          <a:p>
            <a:r>
              <a:rPr lang="en-US" altLang="en-US" dirty="0"/>
              <a:t>Data that can be modeled as dimension attributes and measure attributes are called </a:t>
            </a:r>
            <a:r>
              <a:rPr lang="en-US" altLang="en-US" b="1" dirty="0">
                <a:solidFill>
                  <a:srgbClr val="000099"/>
                </a:solidFill>
              </a:rPr>
              <a:t>multidimensional data</a:t>
            </a:r>
            <a:r>
              <a:rPr lang="en-US" altLang="en-US" dirty="0"/>
              <a:t>.</a:t>
            </a:r>
            <a:endParaRPr lang="en-US" altLang="en-US" dirty="0" smtClean="0"/>
          </a:p>
          <a:p>
            <a:pPr lvl="1"/>
            <a:r>
              <a:rPr lang="en-US" altLang="en-US" sz="2000" b="1" dirty="0">
                <a:solidFill>
                  <a:srgbClr val="000099"/>
                </a:solidFill>
              </a:rPr>
              <a:t>Measure attributes</a:t>
            </a:r>
            <a:r>
              <a:rPr lang="en-US" altLang="en-US" sz="2000" dirty="0" smtClean="0"/>
              <a:t> </a:t>
            </a:r>
          </a:p>
          <a:p>
            <a:pPr lvl="2"/>
            <a:r>
              <a:rPr lang="en-US" altLang="en-US" sz="2000" dirty="0"/>
              <a:t>measure some value</a:t>
            </a:r>
            <a:endParaRPr lang="en-US" altLang="en-US" sz="2000" dirty="0" smtClean="0"/>
          </a:p>
          <a:p>
            <a:pPr lvl="2"/>
            <a:r>
              <a:rPr lang="en-US" altLang="en-US" sz="2000" dirty="0"/>
              <a:t>can be aggregated upon</a:t>
            </a:r>
            <a:endParaRPr lang="en-US" altLang="en-US" sz="2000" dirty="0" smtClean="0"/>
          </a:p>
          <a:p>
            <a:pPr lvl="2"/>
            <a:r>
              <a:rPr lang="en-US" altLang="en-US" sz="2000" dirty="0"/>
              <a:t>e.g., the attribute </a:t>
            </a:r>
            <a:r>
              <a:rPr lang="en-US" altLang="en-US" sz="2000" i="1" dirty="0"/>
              <a:t>number </a:t>
            </a:r>
            <a:r>
              <a:rPr lang="en-US" altLang="en-US" sz="2000" dirty="0"/>
              <a:t>of the </a:t>
            </a:r>
            <a:r>
              <a:rPr lang="en-US" altLang="en-US" sz="2000" i="1" dirty="0"/>
              <a:t>sales </a:t>
            </a:r>
            <a:r>
              <a:rPr lang="en-US" altLang="en-US" sz="2000" dirty="0"/>
              <a:t>relation</a:t>
            </a:r>
            <a:endParaRPr lang="en-US" altLang="en-US" sz="2000" dirty="0" smtClean="0"/>
          </a:p>
          <a:p>
            <a:pPr lvl="1"/>
            <a:r>
              <a:rPr lang="en-US" altLang="en-US" sz="2000" b="1" dirty="0">
                <a:solidFill>
                  <a:srgbClr val="000099"/>
                </a:solidFill>
              </a:rPr>
              <a:t>Dimension attributes</a:t>
            </a:r>
            <a:endParaRPr lang="en-US" altLang="en-US" sz="2000" dirty="0" smtClean="0">
              <a:solidFill>
                <a:srgbClr val="000099"/>
              </a:solidFill>
            </a:endParaRPr>
          </a:p>
          <a:p>
            <a:pPr lvl="2"/>
            <a:r>
              <a:rPr lang="en-US" altLang="en-US" sz="2000" dirty="0"/>
              <a:t>define the dimensions on which measure attributes (or aggregates thereof) are viewed</a:t>
            </a:r>
            <a:endParaRPr lang="en-US" altLang="en-US" sz="2000" dirty="0" smtClean="0"/>
          </a:p>
          <a:p>
            <a:pPr lvl="2"/>
            <a:r>
              <a:rPr lang="en-US" altLang="en-US" sz="2000" dirty="0"/>
              <a:t>e.g.,</a:t>
            </a:r>
            <a:r>
              <a:rPr lang="en-US" altLang="en-US" sz="2000" dirty="0" smtClean="0"/>
              <a:t> </a:t>
            </a:r>
            <a:r>
              <a:rPr lang="en-US" altLang="en-US" sz="2000" dirty="0"/>
              <a:t>attributes </a:t>
            </a:r>
            <a:r>
              <a:rPr lang="en-US" altLang="en-US" sz="2000" i="1" dirty="0" err="1"/>
              <a:t>item_name</a:t>
            </a:r>
            <a:r>
              <a:rPr lang="en-US" altLang="en-US" sz="2000" i="1" dirty="0"/>
              <a:t>, color, </a:t>
            </a:r>
            <a:r>
              <a:rPr lang="en-US" altLang="en-US" sz="2000" dirty="0"/>
              <a:t>and</a:t>
            </a:r>
            <a:r>
              <a:rPr lang="en-US" altLang="en-US" sz="2000" i="1" dirty="0"/>
              <a:t> size </a:t>
            </a:r>
            <a:r>
              <a:rPr lang="en-US" altLang="en-US" sz="2000" dirty="0"/>
              <a:t>of the </a:t>
            </a:r>
            <a:r>
              <a:rPr lang="en-US" altLang="en-US" sz="2000" i="1" dirty="0"/>
              <a:t>sales </a:t>
            </a:r>
            <a:r>
              <a:rPr lang="en-US" altLang="en-US" sz="2000" dirty="0"/>
              <a:t>relation</a:t>
            </a:r>
            <a:endParaRPr lang="en-US" altLang="en-US" sz="2000" dirty="0" smtClean="0"/>
          </a:p>
        </p:txBody>
      </p:sp>
    </p:spTree>
    <p:extLst>
      <p:ext uri="{BB962C8B-B14F-4D97-AF65-F5344CB8AC3E}">
        <p14:creationId xmlns:p14="http://schemas.microsoft.com/office/powerpoint/2010/main" val="224614037"/>
      </p:ext>
    </p:extLst>
  </p:cSld>
  <p:clrMapOvr>
    <a:masterClrMapping/>
  </p:clrMapOvr>
  <p:timing>
    <p:tnLst>
      <p:par>
        <p:cTn id="1" dur="indefinite" restart="never" nodeType="tmRoot"/>
      </p:par>
    </p:tn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8818" name="Rectangle 2"/>
          <p:cNvSpPr>
            <a:spLocks noGrp="1" noChangeArrowheads="1"/>
          </p:cNvSpPr>
          <p:nvPr>
            <p:ph type="title"/>
          </p:nvPr>
        </p:nvSpPr>
        <p:spPr/>
        <p:txBody>
          <a:bodyPr/>
          <a:lstStyle/>
          <a:p>
            <a:pPr>
              <a:defRPr/>
            </a:pPr>
            <a:r>
              <a:rPr lang="en-US" altLang="en-US" sz="2100">
                <a:effectLst>
                  <a:outerShdw blurRad="38100" dist="38100" dir="2700000" algn="tl">
                    <a:srgbClr val="C0C0C0"/>
                  </a:outerShdw>
                </a:effectLst>
              </a:rPr>
              <a:t>Example sales relation </a:t>
            </a:r>
          </a:p>
        </p:txBody>
      </p:sp>
      <p:pic>
        <p:nvPicPr>
          <p:cNvPr id="67587" name="Picture 3" descr="5"/>
          <p:cNvPicPr>
            <a:picLocks noChangeAspect="1" noChangeArrowheads="1"/>
          </p:cNvPicPr>
          <p:nvPr/>
        </p:nvPicPr>
        <p:blipFill>
          <a:blip r:embed="rId3">
            <a:extLst>
              <a:ext uri="{28A0092B-C50C-407E-A947-70E740481C1C}">
                <a14:useLocalDpi xmlns:a14="http://schemas.microsoft.com/office/drawing/2010/main" val="0"/>
              </a:ext>
            </a:extLst>
          </a:blip>
          <a:srcRect b="43846"/>
          <a:stretch>
            <a:fillRect/>
          </a:stretch>
        </p:blipFill>
        <p:spPr bwMode="auto">
          <a:xfrm>
            <a:off x="1995222" y="839825"/>
            <a:ext cx="4062678" cy="54142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588" name="Text Box 4"/>
          <p:cNvSpPr txBox="1">
            <a:spLocks noChangeArrowheads="1"/>
          </p:cNvSpPr>
          <p:nvPr/>
        </p:nvSpPr>
        <p:spPr bwMode="auto">
          <a:xfrm>
            <a:off x="3188494" y="5564982"/>
            <a:ext cx="31451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r>
              <a:rPr lang="en-US" altLang="en-US" sz="1200"/>
              <a:t>...</a:t>
            </a:r>
          </a:p>
          <a:p>
            <a:r>
              <a:rPr lang="en-US" altLang="en-US" sz="1200"/>
              <a:t>...</a:t>
            </a:r>
          </a:p>
        </p:txBody>
      </p:sp>
      <p:sp>
        <p:nvSpPr>
          <p:cNvPr id="67589" name="Text Box 5"/>
          <p:cNvSpPr txBox="1">
            <a:spLocks noChangeArrowheads="1"/>
          </p:cNvSpPr>
          <p:nvPr/>
        </p:nvSpPr>
        <p:spPr bwMode="auto">
          <a:xfrm>
            <a:off x="3908822" y="5564982"/>
            <a:ext cx="31451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r>
              <a:rPr lang="en-US" altLang="en-US" sz="1200"/>
              <a:t>...</a:t>
            </a:r>
          </a:p>
          <a:p>
            <a:r>
              <a:rPr lang="en-US" altLang="en-US" sz="1200"/>
              <a:t>...</a:t>
            </a:r>
          </a:p>
        </p:txBody>
      </p:sp>
      <p:sp>
        <p:nvSpPr>
          <p:cNvPr id="67590" name="Text Box 6"/>
          <p:cNvSpPr txBox="1">
            <a:spLocks noChangeArrowheads="1"/>
          </p:cNvSpPr>
          <p:nvPr/>
        </p:nvSpPr>
        <p:spPr bwMode="auto">
          <a:xfrm>
            <a:off x="4594622" y="5564982"/>
            <a:ext cx="31451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r>
              <a:rPr lang="en-US" altLang="en-US" sz="1200"/>
              <a:t>...</a:t>
            </a:r>
          </a:p>
          <a:p>
            <a:r>
              <a:rPr lang="en-US" altLang="en-US" sz="1200"/>
              <a:t>...</a:t>
            </a:r>
          </a:p>
        </p:txBody>
      </p:sp>
      <p:sp>
        <p:nvSpPr>
          <p:cNvPr id="67591" name="Text Box 7"/>
          <p:cNvSpPr txBox="1">
            <a:spLocks noChangeArrowheads="1"/>
          </p:cNvSpPr>
          <p:nvPr/>
        </p:nvSpPr>
        <p:spPr bwMode="auto">
          <a:xfrm>
            <a:off x="5578078" y="5564982"/>
            <a:ext cx="31451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r>
              <a:rPr lang="en-US" altLang="en-US" sz="1200"/>
              <a:t>...</a:t>
            </a:r>
          </a:p>
          <a:p>
            <a:r>
              <a:rPr lang="en-US" altLang="en-US" sz="1200"/>
              <a:t>...</a:t>
            </a:r>
          </a:p>
        </p:txBody>
      </p:sp>
    </p:spTree>
    <p:extLst>
      <p:ext uri="{BB962C8B-B14F-4D97-AF65-F5344CB8AC3E}">
        <p14:creationId xmlns:p14="http://schemas.microsoft.com/office/powerpoint/2010/main" val="222747903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074" name="Rectangle 2"/>
          <p:cNvSpPr>
            <a:spLocks noGrp="1" noChangeArrowheads="1"/>
          </p:cNvSpPr>
          <p:nvPr>
            <p:ph type="title"/>
          </p:nvPr>
        </p:nvSpPr>
        <p:spPr/>
        <p:txBody>
          <a:bodyPr/>
          <a:lstStyle/>
          <a:p>
            <a:pPr>
              <a:defRPr/>
            </a:pPr>
            <a:r>
              <a:rPr lang="en-US" smtClean="0">
                <a:effectLst>
                  <a:outerShdw blurRad="38100" dist="38100" dir="2700000" algn="tl">
                    <a:srgbClr val="C0C0C0"/>
                  </a:outerShdw>
                </a:effectLst>
              </a:rPr>
              <a:t>Notes about Relational Languages</a:t>
            </a:r>
          </a:p>
        </p:txBody>
      </p:sp>
      <p:sp>
        <p:nvSpPr>
          <p:cNvPr id="62467" name="Rectangle 3"/>
          <p:cNvSpPr>
            <a:spLocks noGrp="1" noChangeArrowheads="1"/>
          </p:cNvSpPr>
          <p:nvPr>
            <p:ph idx="1"/>
          </p:nvPr>
        </p:nvSpPr>
        <p:spPr/>
        <p:txBody>
          <a:bodyPr/>
          <a:lstStyle/>
          <a:p>
            <a:r>
              <a:rPr lang="en-US" altLang="en-US" smtClean="0">
                <a:ea typeface="ＭＳ Ｐゴシック" panose="020B0600070205080204" pitchFamily="34" charset="-128"/>
              </a:rPr>
              <a:t>Each Query input is a table (or set of tables)</a:t>
            </a:r>
          </a:p>
          <a:p>
            <a:r>
              <a:rPr lang="en-US" altLang="en-US" smtClean="0">
                <a:ea typeface="ＭＳ Ｐゴシック" panose="020B0600070205080204" pitchFamily="34" charset="-128"/>
              </a:rPr>
              <a:t>Each query output is a table.</a:t>
            </a:r>
          </a:p>
          <a:p>
            <a:r>
              <a:rPr lang="en-US" altLang="en-US" smtClean="0">
                <a:ea typeface="ＭＳ Ｐゴシック" panose="020B0600070205080204" pitchFamily="34" charset="-128"/>
              </a:rPr>
              <a:t>All data in the output table appears in one of the input tables</a:t>
            </a:r>
          </a:p>
          <a:p>
            <a:r>
              <a:rPr lang="en-US" altLang="en-US" smtClean="0">
                <a:ea typeface="ＭＳ Ｐゴシック" panose="020B0600070205080204" pitchFamily="34" charset="-128"/>
              </a:rPr>
              <a:t>Relational Algebra is not Turning complete</a:t>
            </a:r>
          </a:p>
          <a:p>
            <a:r>
              <a:rPr lang="en-US" altLang="en-US" smtClean="0">
                <a:ea typeface="ＭＳ Ｐゴシック" panose="020B0600070205080204" pitchFamily="34" charset="-128"/>
              </a:rPr>
              <a:t>Can we compute:</a:t>
            </a:r>
          </a:p>
          <a:p>
            <a:pPr lvl="1"/>
            <a:r>
              <a:rPr lang="en-US" altLang="en-US" smtClean="0">
                <a:ea typeface="ＭＳ Ｐゴシック" panose="020B0600070205080204" pitchFamily="34" charset="-128"/>
              </a:rPr>
              <a:t>SUM</a:t>
            </a:r>
          </a:p>
          <a:p>
            <a:pPr lvl="1"/>
            <a:r>
              <a:rPr lang="en-US" altLang="en-US" smtClean="0">
                <a:ea typeface="ＭＳ Ｐゴシック" panose="020B0600070205080204" pitchFamily="34" charset="-128"/>
              </a:rPr>
              <a:t>AVG</a:t>
            </a:r>
          </a:p>
          <a:p>
            <a:pPr lvl="1"/>
            <a:r>
              <a:rPr lang="en-US" altLang="en-US" smtClean="0">
                <a:ea typeface="ＭＳ Ｐゴシック" panose="020B0600070205080204" pitchFamily="34" charset="-128"/>
              </a:rPr>
              <a:t>MAX</a:t>
            </a:r>
          </a:p>
          <a:p>
            <a:pPr lvl="1"/>
            <a:r>
              <a:rPr lang="en-US" altLang="en-US" smtClean="0">
                <a:ea typeface="ＭＳ Ｐゴシック" panose="020B0600070205080204" pitchFamily="34" charset="-128"/>
              </a:rPr>
              <a:t>MIN</a:t>
            </a:r>
          </a:p>
          <a:p>
            <a:pPr lvl="1"/>
            <a:endParaRPr lang="en-US" altLang="en-US" smtClean="0">
              <a:ea typeface="ＭＳ Ｐゴシック" panose="020B0600070205080204" pitchFamily="34" charset="-128"/>
            </a:endParaRPr>
          </a:p>
          <a:p>
            <a:endParaRPr lang="en-US" altLang="en-US" smtClean="0">
              <a:ea typeface="ＭＳ Ｐゴシック" panose="020B0600070205080204" pitchFamily="34" charset="-128"/>
            </a:endParaRPr>
          </a:p>
          <a:p>
            <a:endParaRPr lang="en-US" altLang="en-US" smtClean="0">
              <a:ea typeface="ＭＳ Ｐゴシック" panose="020B0600070205080204" pitchFamily="34" charset="-128"/>
            </a:endParaRPr>
          </a:p>
          <a:p>
            <a:pPr>
              <a:buFont typeface="Monotype Sorts" charset="2"/>
              <a:buNone/>
            </a:pPr>
            <a:endParaRPr lang="en-US" altLang="en-US" smtClean="0">
              <a:ea typeface="ＭＳ Ｐゴシック" panose="020B0600070205080204" pitchFamily="34" charset="-128"/>
            </a:endParaRPr>
          </a:p>
          <a:p>
            <a:pPr>
              <a:buFont typeface="Monotype Sorts" charset="2"/>
              <a:buNone/>
            </a:pPr>
            <a:endParaRPr lang="en-US" altLang="en-US" smtClean="0">
              <a:ea typeface="ＭＳ Ｐゴシック" panose="020B0600070205080204" pitchFamily="34" charset="-128"/>
            </a:endParaRPr>
          </a:p>
        </p:txBody>
      </p:sp>
    </p:spTree>
    <p:extLst>
      <p:ext uri="{BB962C8B-B14F-4D97-AF65-F5344CB8AC3E}">
        <p14:creationId xmlns:p14="http://schemas.microsoft.com/office/powerpoint/2010/main" val="63757160"/>
      </p:ext>
    </p:extLst>
  </p:cSld>
  <p:clrMapOvr>
    <a:masterClrMapping/>
  </p:clrMapOvr>
  <p:timing>
    <p:tnLst>
      <p:par>
        <p:cTn id="1" dur="indefinite" restart="never" nodeType="tmRoot"/>
      </p:par>
    </p:tn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0866" name="Rectangle 2"/>
          <p:cNvSpPr>
            <a:spLocks noGrp="1" noChangeArrowheads="1"/>
          </p:cNvSpPr>
          <p:nvPr>
            <p:ph type="title"/>
          </p:nvPr>
        </p:nvSpPr>
        <p:spPr>
          <a:xfrm>
            <a:off x="1421607" y="142161"/>
            <a:ext cx="6453188" cy="457200"/>
          </a:xfrm>
        </p:spPr>
        <p:txBody>
          <a:bodyPr/>
          <a:lstStyle/>
          <a:p>
            <a:pPr>
              <a:defRPr/>
            </a:pPr>
            <a:r>
              <a:rPr lang="en-US" altLang="en-US" sz="2100" dirty="0">
                <a:effectLst>
                  <a:outerShdw blurRad="38100" dist="38100" dir="2700000" algn="tl">
                    <a:srgbClr val="C0C0C0"/>
                  </a:outerShdw>
                </a:effectLst>
              </a:rPr>
              <a:t>Cross Tabulation of </a:t>
            </a:r>
            <a:r>
              <a:rPr lang="en-US" altLang="en-US" sz="2100" b="0" i="1" dirty="0">
                <a:effectLst>
                  <a:outerShdw blurRad="38100" dist="38100" dir="2700000" algn="tl">
                    <a:srgbClr val="C0C0C0"/>
                  </a:outerShdw>
                </a:effectLst>
              </a:rPr>
              <a:t>sales</a:t>
            </a:r>
            <a:r>
              <a:rPr lang="en-US" altLang="en-US" sz="2100" dirty="0">
                <a:effectLst>
                  <a:outerShdw blurRad="38100" dist="38100" dir="2700000" algn="tl">
                    <a:srgbClr val="C0C0C0"/>
                  </a:outerShdw>
                </a:effectLst>
              </a:rPr>
              <a:t> by </a:t>
            </a:r>
            <a:r>
              <a:rPr lang="en-US" altLang="en-US" sz="2100" b="0" i="1" dirty="0" err="1">
                <a:effectLst>
                  <a:outerShdw blurRad="38100" dist="38100" dir="2700000" algn="tl">
                    <a:srgbClr val="C0C0C0"/>
                  </a:outerShdw>
                </a:effectLst>
              </a:rPr>
              <a:t>item_name</a:t>
            </a:r>
            <a:r>
              <a:rPr lang="en-US" altLang="en-US" sz="2100" b="0" i="1" dirty="0">
                <a:effectLst>
                  <a:outerShdw blurRad="38100" dist="38100" dir="2700000" algn="tl">
                    <a:srgbClr val="C0C0C0"/>
                  </a:outerShdw>
                </a:effectLst>
              </a:rPr>
              <a:t> </a:t>
            </a:r>
            <a:r>
              <a:rPr lang="en-US" altLang="en-US" sz="2100" dirty="0">
                <a:effectLst>
                  <a:outerShdw blurRad="38100" dist="38100" dir="2700000" algn="tl">
                    <a:srgbClr val="C0C0C0"/>
                  </a:outerShdw>
                </a:effectLst>
              </a:rPr>
              <a:t>and </a:t>
            </a:r>
            <a:r>
              <a:rPr lang="en-US" altLang="en-US" sz="2100" b="0" i="1" dirty="0">
                <a:effectLst>
                  <a:outerShdw blurRad="38100" dist="38100" dir="2700000" algn="tl">
                    <a:srgbClr val="C0C0C0"/>
                  </a:outerShdw>
                </a:effectLst>
              </a:rPr>
              <a:t>color</a:t>
            </a:r>
          </a:p>
        </p:txBody>
      </p:sp>
      <p:sp>
        <p:nvSpPr>
          <p:cNvPr id="68611" name="Rectangle 3"/>
          <p:cNvSpPr>
            <a:spLocks noGrp="1" noChangeArrowheads="1"/>
          </p:cNvSpPr>
          <p:nvPr>
            <p:ph type="body" idx="4294967295"/>
          </p:nvPr>
        </p:nvSpPr>
        <p:spPr>
          <a:xfrm>
            <a:off x="548640" y="3826668"/>
            <a:ext cx="8241030" cy="2699862"/>
          </a:xfrm>
        </p:spPr>
        <p:txBody>
          <a:bodyPr/>
          <a:lstStyle/>
          <a:p>
            <a:r>
              <a:rPr lang="en-US" altLang="en-US" dirty="0"/>
              <a:t>The table above is an example of a </a:t>
            </a:r>
            <a:r>
              <a:rPr lang="en-US" altLang="en-US" b="1" dirty="0">
                <a:solidFill>
                  <a:srgbClr val="000099"/>
                </a:solidFill>
              </a:rPr>
              <a:t>cross-tabulation</a:t>
            </a:r>
            <a:r>
              <a:rPr lang="en-US" altLang="en-US" dirty="0">
                <a:solidFill>
                  <a:srgbClr val="000099"/>
                </a:solidFill>
              </a:rPr>
              <a:t> </a:t>
            </a:r>
            <a:r>
              <a:rPr lang="en-US" altLang="en-US" dirty="0"/>
              <a:t>(</a:t>
            </a:r>
            <a:r>
              <a:rPr lang="en-US" altLang="en-US" b="1" dirty="0">
                <a:solidFill>
                  <a:srgbClr val="000099"/>
                </a:solidFill>
              </a:rPr>
              <a:t>cross-tab</a:t>
            </a:r>
            <a:r>
              <a:rPr lang="en-US" altLang="en-US" dirty="0"/>
              <a:t>), also referred to as a </a:t>
            </a:r>
            <a:r>
              <a:rPr lang="en-US" altLang="en-US" b="1" dirty="0">
                <a:solidFill>
                  <a:srgbClr val="000099"/>
                </a:solidFill>
              </a:rPr>
              <a:t>pivot-table</a:t>
            </a:r>
            <a:r>
              <a:rPr lang="en-US" altLang="en-US" dirty="0"/>
              <a:t>.</a:t>
            </a:r>
          </a:p>
          <a:p>
            <a:pPr lvl="1"/>
            <a:r>
              <a:rPr lang="en-US" altLang="en-US" sz="2000" dirty="0"/>
              <a:t>Values for one of the dimension attributes form the row headers</a:t>
            </a:r>
          </a:p>
          <a:p>
            <a:pPr lvl="1"/>
            <a:r>
              <a:rPr lang="en-US" altLang="en-US" sz="2000" dirty="0"/>
              <a:t>Values for another dimension attribute form the column headers</a:t>
            </a:r>
          </a:p>
          <a:p>
            <a:pPr lvl="1"/>
            <a:r>
              <a:rPr lang="en-US" altLang="en-US" sz="2000" dirty="0"/>
              <a:t>Other dimension attributes are listed on top</a:t>
            </a:r>
          </a:p>
          <a:p>
            <a:pPr lvl="1"/>
            <a:r>
              <a:rPr lang="en-US" altLang="en-US" sz="2000" dirty="0"/>
              <a:t>Values in individual cells are (aggregates of) the values of the </a:t>
            </a:r>
            <a:br>
              <a:rPr lang="en-US" altLang="en-US" sz="2000" dirty="0"/>
            </a:br>
            <a:r>
              <a:rPr lang="en-US" altLang="en-US" sz="2000" dirty="0"/>
              <a:t>dimension attributes that specify the cell.</a:t>
            </a:r>
          </a:p>
        </p:txBody>
      </p:sp>
      <p:pic>
        <p:nvPicPr>
          <p:cNvPr id="68612"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661" y="925830"/>
            <a:ext cx="7555230" cy="27089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64814843"/>
      </p:ext>
    </p:extLst>
  </p:cSld>
  <p:clrMapOvr>
    <a:masterClrMapping/>
  </p:clrMapOvr>
  <p:timing>
    <p:tnLst>
      <p:par>
        <p:cTn id="1" dur="indefinite" restart="never" nodeType="tmRoot"/>
      </p:par>
    </p:tn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2914"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Data Cube</a:t>
            </a:r>
          </a:p>
        </p:txBody>
      </p:sp>
      <p:sp>
        <p:nvSpPr>
          <p:cNvPr id="69635" name="Rectangle 3"/>
          <p:cNvSpPr>
            <a:spLocks noChangeArrowheads="1"/>
          </p:cNvSpPr>
          <p:nvPr/>
        </p:nvSpPr>
        <p:spPr bwMode="auto">
          <a:xfrm>
            <a:off x="1457326" y="4651772"/>
            <a:ext cx="6136481" cy="9370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spcBef>
                <a:spcPct val="35000"/>
              </a:spcBef>
              <a:buClr>
                <a:schemeClr val="tx2"/>
              </a:buClr>
              <a:buSzPct val="90000"/>
              <a:buFont typeface="Monotype Sorts" pitchFamily="-65" charset="2"/>
              <a:buChar char="n"/>
            </a:pPr>
            <a:endParaRPr kumimoji="1" lang="en-US" altLang="en-US" sz="1500" b="1"/>
          </a:p>
        </p:txBody>
      </p:sp>
      <p:sp>
        <p:nvSpPr>
          <p:cNvPr id="69636" name="Rectangle 4"/>
          <p:cNvSpPr>
            <a:spLocks noChangeArrowheads="1"/>
          </p:cNvSpPr>
          <p:nvPr/>
        </p:nvSpPr>
        <p:spPr bwMode="auto">
          <a:xfrm>
            <a:off x="445770" y="845820"/>
            <a:ext cx="8399780" cy="13870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nSpc>
                <a:spcPct val="90000"/>
              </a:lnSpc>
              <a:spcBef>
                <a:spcPct val="35000"/>
              </a:spcBef>
              <a:buClr>
                <a:schemeClr val="tx2"/>
              </a:buClr>
              <a:buSzPct val="90000"/>
              <a:buFont typeface="Monotype Sorts" pitchFamily="-65" charset="2"/>
              <a:buChar char="n"/>
            </a:pPr>
            <a:r>
              <a:rPr kumimoji="1" lang="en-US" altLang="en-US" sz="2000" dirty="0"/>
              <a:t>A </a:t>
            </a:r>
            <a:r>
              <a:rPr kumimoji="1" lang="en-US" altLang="en-US" sz="2000" b="1" dirty="0">
                <a:solidFill>
                  <a:srgbClr val="000099"/>
                </a:solidFill>
              </a:rPr>
              <a:t>data cube</a:t>
            </a:r>
            <a:r>
              <a:rPr kumimoji="1" lang="en-US" altLang="en-US" sz="2000" dirty="0"/>
              <a:t> is a multidimensional generalization of a cross-tab</a:t>
            </a:r>
          </a:p>
          <a:p>
            <a:pPr>
              <a:lnSpc>
                <a:spcPct val="90000"/>
              </a:lnSpc>
              <a:spcBef>
                <a:spcPct val="35000"/>
              </a:spcBef>
              <a:buClr>
                <a:schemeClr val="tx2"/>
              </a:buClr>
              <a:buSzPct val="90000"/>
              <a:buFont typeface="Monotype Sorts" pitchFamily="-65" charset="2"/>
              <a:buChar char="n"/>
            </a:pPr>
            <a:r>
              <a:rPr kumimoji="1" lang="en-US" altLang="en-US" sz="2000" dirty="0"/>
              <a:t>Can have </a:t>
            </a:r>
            <a:r>
              <a:rPr kumimoji="1" lang="en-US" altLang="en-US" sz="2000" i="1" dirty="0"/>
              <a:t>n </a:t>
            </a:r>
            <a:r>
              <a:rPr kumimoji="1" lang="en-US" altLang="en-US" sz="2000" dirty="0"/>
              <a:t> dimensions; we show 3 below </a:t>
            </a:r>
          </a:p>
          <a:p>
            <a:pPr>
              <a:lnSpc>
                <a:spcPct val="90000"/>
              </a:lnSpc>
              <a:spcBef>
                <a:spcPct val="35000"/>
              </a:spcBef>
              <a:buClr>
                <a:schemeClr val="tx2"/>
              </a:buClr>
              <a:buSzPct val="90000"/>
              <a:buFont typeface="Monotype Sorts" pitchFamily="-65" charset="2"/>
              <a:buChar char="n"/>
            </a:pPr>
            <a:r>
              <a:rPr kumimoji="1" lang="en-US" altLang="en-US" sz="2000" dirty="0"/>
              <a:t>Cross-tabs can be used as views on a data cube</a:t>
            </a:r>
          </a:p>
        </p:txBody>
      </p:sp>
      <p:pic>
        <p:nvPicPr>
          <p:cNvPr id="69637" name="Picture 7" descr="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77290" y="2232901"/>
            <a:ext cx="6137910" cy="39534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91924106"/>
      </p:ext>
    </p:extLst>
  </p:cSld>
  <p:clrMapOvr>
    <a:masterClrMapping/>
  </p:clrMapOvr>
  <p:timing>
    <p:tnLst>
      <p:par>
        <p:cTn id="1" dur="indefinite" restart="never" nodeType="tmRoot"/>
      </p:par>
    </p:tnLst>
  </p:timing>
</p:sld>
</file>

<file path=ppt/slides/slide2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24962"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Hierarchies on Dimensions</a:t>
            </a:r>
          </a:p>
        </p:txBody>
      </p:sp>
      <p:pic>
        <p:nvPicPr>
          <p:cNvPr id="70659"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l="1065" t="9091" r="3195" b="10228"/>
          <a:stretch>
            <a:fillRect/>
          </a:stretch>
        </p:blipFill>
        <p:spPr bwMode="auto">
          <a:xfrm>
            <a:off x="1165860" y="2444626"/>
            <a:ext cx="6252210" cy="3950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6200" cmpd="tri">
                <a:solidFill>
                  <a:srgbClr val="000000"/>
                </a:solidFill>
                <a:miter lim="800000"/>
                <a:headEnd/>
                <a:tailEnd/>
              </a14:hiddenLine>
            </a:ext>
          </a:extLst>
        </p:spPr>
      </p:pic>
      <p:sp>
        <p:nvSpPr>
          <p:cNvPr id="70660" name="Rectangle 4"/>
          <p:cNvSpPr>
            <a:spLocks noChangeArrowheads="1"/>
          </p:cNvSpPr>
          <p:nvPr/>
        </p:nvSpPr>
        <p:spPr bwMode="auto">
          <a:xfrm>
            <a:off x="434340" y="902971"/>
            <a:ext cx="8515350" cy="12687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spcBef>
                <a:spcPct val="35000"/>
              </a:spcBef>
              <a:buClr>
                <a:schemeClr val="tx2"/>
              </a:buClr>
              <a:buSzPct val="90000"/>
              <a:buFont typeface="Monotype Sorts" pitchFamily="-65" charset="2"/>
              <a:buChar char="n"/>
            </a:pPr>
            <a:r>
              <a:rPr kumimoji="1" lang="en-US" altLang="en-US" sz="2000" b="1" dirty="0">
                <a:solidFill>
                  <a:srgbClr val="000099"/>
                </a:solidFill>
              </a:rPr>
              <a:t>Hierarchy</a:t>
            </a:r>
            <a:r>
              <a:rPr kumimoji="1" lang="en-US" altLang="en-US" sz="2000" dirty="0"/>
              <a:t> on dimension attributes: lets dimensions to be viewed at different levels of detail</a:t>
            </a:r>
          </a:p>
          <a:p>
            <a:pPr lvl="1">
              <a:spcBef>
                <a:spcPct val="35000"/>
              </a:spcBef>
              <a:buClr>
                <a:srgbClr val="CC6600"/>
              </a:buClr>
              <a:buSzPct val="105000"/>
              <a:buFont typeface="Monotype Sorts" pitchFamily="-65" charset="2"/>
              <a:buChar char="H"/>
            </a:pPr>
            <a:r>
              <a:rPr kumimoji="1" lang="en-US" altLang="en-US" sz="2000" dirty="0"/>
              <a:t>E.g., the dimension </a:t>
            </a:r>
            <a:r>
              <a:rPr kumimoji="1" lang="en-US" altLang="en-US" sz="2000" dirty="0" err="1"/>
              <a:t>DateTime</a:t>
            </a:r>
            <a:r>
              <a:rPr kumimoji="1" lang="en-US" altLang="en-US" sz="2000" dirty="0"/>
              <a:t> can be used to aggregate by hour of day, date, day of week, month, quarter or year</a:t>
            </a:r>
          </a:p>
        </p:txBody>
      </p:sp>
    </p:spTree>
    <p:extLst>
      <p:ext uri="{BB962C8B-B14F-4D97-AF65-F5344CB8AC3E}">
        <p14:creationId xmlns:p14="http://schemas.microsoft.com/office/powerpoint/2010/main" val="923051318"/>
      </p:ext>
    </p:extLst>
  </p:cSld>
  <p:clrMapOvr>
    <a:masterClrMapping/>
  </p:clrMapOvr>
  <p:transition/>
  <p:timing>
    <p:tnLst>
      <p:par>
        <p:cTn id="1" dur="indefinite" restart="never" nodeType="tmRoot"/>
      </p:par>
    </p:tnLst>
  </p:timing>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7010" name="Rectangle 2"/>
          <p:cNvSpPr>
            <a:spLocks noGrp="1" noChangeArrowheads="1"/>
          </p:cNvSpPr>
          <p:nvPr>
            <p:ph type="title"/>
          </p:nvPr>
        </p:nvSpPr>
        <p:spPr>
          <a:xfrm>
            <a:off x="994411" y="182880"/>
            <a:ext cx="7166610" cy="628650"/>
          </a:xfrm>
        </p:spPr>
        <p:txBody>
          <a:bodyPr/>
          <a:lstStyle/>
          <a:p>
            <a:pPr>
              <a:defRPr/>
            </a:pPr>
            <a:r>
              <a:rPr lang="en-US" altLang="en-US" dirty="0">
                <a:effectLst>
                  <a:outerShdw blurRad="38100" dist="38100" dir="2700000" algn="tl">
                    <a:srgbClr val="C0C0C0"/>
                  </a:outerShdw>
                </a:effectLst>
              </a:rPr>
              <a:t>Cross Tabulation With Hierarchy</a:t>
            </a:r>
          </a:p>
        </p:txBody>
      </p:sp>
      <p:sp>
        <p:nvSpPr>
          <p:cNvPr id="71683" name="Rectangle 3"/>
          <p:cNvSpPr>
            <a:spLocks noChangeArrowheads="1"/>
          </p:cNvSpPr>
          <p:nvPr/>
        </p:nvSpPr>
        <p:spPr bwMode="auto">
          <a:xfrm>
            <a:off x="491490" y="1005841"/>
            <a:ext cx="8286750" cy="9829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spcBef>
                <a:spcPct val="35000"/>
              </a:spcBef>
              <a:buClr>
                <a:schemeClr val="tx2"/>
              </a:buClr>
              <a:buSzPct val="90000"/>
              <a:buFont typeface="Monotype Sorts" pitchFamily="-65" charset="2"/>
              <a:buChar char="n"/>
            </a:pPr>
            <a:r>
              <a:rPr kumimoji="1" lang="en-US" altLang="en-US" sz="2000" dirty="0"/>
              <a:t>Cross-tabs can be easily extended to deal with hierarchies</a:t>
            </a:r>
          </a:p>
          <a:p>
            <a:pPr lvl="1">
              <a:spcBef>
                <a:spcPct val="35000"/>
              </a:spcBef>
              <a:buClr>
                <a:schemeClr val="folHlink"/>
              </a:buClr>
              <a:buSzPct val="80000"/>
              <a:buFont typeface="Wingdings" panose="05000000000000000000" pitchFamily="2" charset="2"/>
              <a:buChar char="l"/>
            </a:pPr>
            <a:r>
              <a:rPr kumimoji="1" lang="en-US" altLang="en-US" sz="2000" dirty="0"/>
              <a:t>Can drill down or roll up on a hierarchy</a:t>
            </a:r>
          </a:p>
        </p:txBody>
      </p:sp>
      <p:pic>
        <p:nvPicPr>
          <p:cNvPr id="71684" name="Picture 3" descr="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9612" y="2183132"/>
            <a:ext cx="7444670" cy="3406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53080083"/>
      </p:ext>
    </p:extLst>
  </p:cSld>
  <p:clrMapOvr>
    <a:masterClrMapping/>
  </p:clrMapOvr>
  <p:timing>
    <p:tnLst>
      <p:par>
        <p:cTn id="1" dur="indefinite" restart="never" nodeType="tmRoot"/>
      </p:par>
    </p:tnLst>
  </p:timing>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9058" name="Rectangle 2"/>
          <p:cNvSpPr>
            <a:spLocks noGrp="1" noChangeArrowheads="1"/>
          </p:cNvSpPr>
          <p:nvPr>
            <p:ph type="title"/>
          </p:nvPr>
        </p:nvSpPr>
        <p:spPr>
          <a:xfrm>
            <a:off x="902970" y="91440"/>
            <a:ext cx="7555230" cy="651510"/>
          </a:xfrm>
        </p:spPr>
        <p:txBody>
          <a:bodyPr/>
          <a:lstStyle/>
          <a:p>
            <a:pPr>
              <a:defRPr/>
            </a:pPr>
            <a:r>
              <a:rPr lang="en-US" altLang="en-US" dirty="0">
                <a:effectLst>
                  <a:outerShdw blurRad="38100" dist="38100" dir="2700000" algn="tl">
                    <a:srgbClr val="C0C0C0"/>
                  </a:outerShdw>
                </a:effectLst>
              </a:rPr>
              <a:t>Relational Representation of Cross-tabs</a:t>
            </a:r>
          </a:p>
        </p:txBody>
      </p:sp>
      <p:sp>
        <p:nvSpPr>
          <p:cNvPr id="72707" name="Rectangle 3"/>
          <p:cNvSpPr>
            <a:spLocks noChangeArrowheads="1"/>
          </p:cNvSpPr>
          <p:nvPr/>
        </p:nvSpPr>
        <p:spPr bwMode="auto">
          <a:xfrm>
            <a:off x="308610" y="1013822"/>
            <a:ext cx="4171951" cy="52726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nSpc>
                <a:spcPct val="90000"/>
              </a:lnSpc>
              <a:spcBef>
                <a:spcPct val="35000"/>
              </a:spcBef>
              <a:buClr>
                <a:schemeClr val="tx2"/>
              </a:buClr>
              <a:buSzPct val="90000"/>
              <a:buFont typeface="Monotype Sorts" pitchFamily="-65" charset="2"/>
              <a:buChar char="n"/>
            </a:pPr>
            <a:r>
              <a:rPr kumimoji="1" lang="en-US" altLang="en-US" sz="2000" dirty="0"/>
              <a:t>Cross-tabs can be represented as relations</a:t>
            </a:r>
          </a:p>
          <a:p>
            <a:pPr lvl="1">
              <a:lnSpc>
                <a:spcPct val="90000"/>
              </a:lnSpc>
              <a:spcBef>
                <a:spcPct val="35000"/>
              </a:spcBef>
              <a:buClr>
                <a:schemeClr val="folHlink"/>
              </a:buClr>
              <a:buSzPct val="80000"/>
              <a:buFont typeface="Wingdings" panose="05000000000000000000" pitchFamily="2" charset="2"/>
              <a:buChar char="l"/>
            </a:pPr>
            <a:r>
              <a:rPr kumimoji="1" lang="en-US" altLang="en-US" sz="2000" dirty="0"/>
              <a:t>We use the value </a:t>
            </a:r>
            <a:r>
              <a:rPr kumimoji="1" lang="en-US" altLang="en-US" sz="2000" b="1" dirty="0"/>
              <a:t>all</a:t>
            </a:r>
            <a:r>
              <a:rPr kumimoji="1" lang="en-US" altLang="en-US" sz="2000" dirty="0"/>
              <a:t> is used to represent aggregates.</a:t>
            </a:r>
          </a:p>
          <a:p>
            <a:pPr lvl="1">
              <a:lnSpc>
                <a:spcPct val="90000"/>
              </a:lnSpc>
              <a:spcBef>
                <a:spcPct val="35000"/>
              </a:spcBef>
              <a:buClr>
                <a:schemeClr val="folHlink"/>
              </a:buClr>
              <a:buSzPct val="80000"/>
              <a:buFont typeface="Wingdings" panose="05000000000000000000" pitchFamily="2" charset="2"/>
              <a:buChar char="l"/>
            </a:pPr>
            <a:r>
              <a:rPr kumimoji="1" lang="en-US" altLang="en-US" sz="2000" dirty="0"/>
              <a:t>The SQL standard actually uses null values in place of </a:t>
            </a:r>
            <a:r>
              <a:rPr kumimoji="1" lang="en-US" altLang="en-US" sz="2000" b="1" dirty="0"/>
              <a:t>all</a:t>
            </a:r>
            <a:r>
              <a:rPr kumimoji="1" lang="en-US" altLang="en-US" sz="2000" dirty="0"/>
              <a:t> despite confusion with regular null values.</a:t>
            </a:r>
          </a:p>
        </p:txBody>
      </p:sp>
      <p:pic>
        <p:nvPicPr>
          <p:cNvPr id="72708" name="Picture 4" descr="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52035" y="1013822"/>
            <a:ext cx="3777615" cy="51926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37718120"/>
      </p:ext>
    </p:extLst>
  </p:cSld>
  <p:clrMapOvr>
    <a:masterClrMapping/>
  </p:clrMapOvr>
  <p:timing>
    <p:tnLst>
      <p:par>
        <p:cTn id="1" dur="indefinite" restart="never" nodeType="tmRoot"/>
      </p:par>
    </p:tn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6290" name="Rectangle 2"/>
          <p:cNvSpPr>
            <a:spLocks noGrp="1" noChangeArrowheads="1"/>
          </p:cNvSpPr>
          <p:nvPr>
            <p:ph type="title" idx="4294967295"/>
          </p:nvPr>
        </p:nvSpPr>
        <p:spPr/>
        <p:txBody>
          <a:bodyPr/>
          <a:lstStyle/>
          <a:p>
            <a:pPr>
              <a:defRPr/>
            </a:pPr>
            <a:r>
              <a:rPr lang="en-US" altLang="en-US">
                <a:effectLst>
                  <a:outerShdw blurRad="38100" dist="38100" dir="2700000" algn="tl">
                    <a:srgbClr val="C0C0C0"/>
                  </a:outerShdw>
                </a:effectLst>
              </a:rPr>
              <a:t>Extended Aggregation to Support OLAP</a:t>
            </a:r>
          </a:p>
        </p:txBody>
      </p:sp>
      <p:sp>
        <p:nvSpPr>
          <p:cNvPr id="73731" name="Rectangle 3"/>
          <p:cNvSpPr>
            <a:spLocks noGrp="1" noChangeArrowheads="1"/>
          </p:cNvSpPr>
          <p:nvPr>
            <p:ph type="body" idx="4294967295"/>
          </p:nvPr>
        </p:nvSpPr>
        <p:spPr>
          <a:xfrm>
            <a:off x="388620" y="727075"/>
            <a:ext cx="8456930" cy="5932170"/>
          </a:xfrm>
        </p:spPr>
        <p:txBody>
          <a:bodyPr/>
          <a:lstStyle/>
          <a:p>
            <a:r>
              <a:rPr lang="en-US" altLang="en-US" sz="1900" dirty="0" smtClean="0"/>
              <a:t>The </a:t>
            </a:r>
            <a:r>
              <a:rPr lang="en-US" altLang="en-US" sz="1900" b="1" dirty="0" smtClean="0"/>
              <a:t>cube</a:t>
            </a:r>
            <a:r>
              <a:rPr lang="en-US" altLang="en-US" sz="1900" dirty="0" smtClean="0"/>
              <a:t> operation computes union of </a:t>
            </a:r>
            <a:r>
              <a:rPr lang="en-US" altLang="en-US" sz="1900" b="1" dirty="0" smtClean="0"/>
              <a:t>group by</a:t>
            </a:r>
            <a:r>
              <a:rPr lang="ja-JP" altLang="en-US" sz="1900" dirty="0" smtClean="0"/>
              <a:t>’</a:t>
            </a:r>
            <a:r>
              <a:rPr lang="en-US" altLang="ja-JP" sz="1900" dirty="0" smtClean="0"/>
              <a:t>s on every subset of the specified attributes</a:t>
            </a:r>
          </a:p>
          <a:p>
            <a:r>
              <a:rPr lang="en-US" altLang="en-US" sz="1900" dirty="0" smtClean="0"/>
              <a:t>Example relation for this section</a:t>
            </a:r>
            <a:br>
              <a:rPr lang="en-US" altLang="en-US" sz="1900" dirty="0" smtClean="0"/>
            </a:br>
            <a:r>
              <a:rPr lang="en-US" altLang="en-US" sz="1900" dirty="0" smtClean="0"/>
              <a:t>   </a:t>
            </a:r>
            <a:r>
              <a:rPr lang="en-US" altLang="en-US" sz="1900" i="1" dirty="0" smtClean="0"/>
              <a:t>sales</a:t>
            </a:r>
            <a:r>
              <a:rPr lang="en-US" altLang="en-US" sz="1900" dirty="0" smtClean="0"/>
              <a:t>(</a:t>
            </a:r>
            <a:r>
              <a:rPr lang="en-US" altLang="en-US" sz="1900" i="1" dirty="0" err="1" smtClean="0"/>
              <a:t>item_name</a:t>
            </a:r>
            <a:r>
              <a:rPr lang="en-US" altLang="en-US" sz="1900" i="1" dirty="0" smtClean="0"/>
              <a:t>, color, </a:t>
            </a:r>
            <a:r>
              <a:rPr lang="en-US" altLang="en-US" sz="1900" i="1" dirty="0" err="1" smtClean="0"/>
              <a:t>clothes_size</a:t>
            </a:r>
            <a:r>
              <a:rPr lang="en-US" altLang="en-US" sz="1900" i="1" dirty="0" smtClean="0"/>
              <a:t>, quantity</a:t>
            </a:r>
            <a:r>
              <a:rPr lang="en-US" altLang="en-US" sz="1900" dirty="0" smtClean="0"/>
              <a:t>)</a:t>
            </a:r>
          </a:p>
          <a:p>
            <a:r>
              <a:rPr lang="en-US" altLang="en-US" sz="1900" dirty="0" smtClean="0"/>
              <a:t>E.g. consider the query</a:t>
            </a:r>
          </a:p>
          <a:p>
            <a:pPr>
              <a:buFont typeface="Monotype Sorts" pitchFamily="-65" charset="2"/>
              <a:buNone/>
            </a:pPr>
            <a:r>
              <a:rPr lang="en-US" altLang="en-US" sz="1900" b="1" dirty="0" smtClean="0"/>
              <a:t>		select </a:t>
            </a:r>
            <a:r>
              <a:rPr lang="en-US" altLang="en-US" sz="1900" i="1" dirty="0" err="1" smtClean="0"/>
              <a:t>item_name</a:t>
            </a:r>
            <a:r>
              <a:rPr lang="en-US" altLang="en-US" sz="1900" i="1" dirty="0" smtClean="0"/>
              <a:t>, color, size, </a:t>
            </a:r>
            <a:r>
              <a:rPr lang="en-US" altLang="en-US" sz="1900" b="1" dirty="0" smtClean="0"/>
              <a:t>sum</a:t>
            </a:r>
            <a:r>
              <a:rPr lang="en-US" altLang="en-US" sz="1900" dirty="0" smtClean="0"/>
              <a:t>(</a:t>
            </a:r>
            <a:r>
              <a:rPr lang="en-US" altLang="en-US" sz="1900" i="1" dirty="0" smtClean="0"/>
              <a:t>number</a:t>
            </a:r>
            <a:r>
              <a:rPr lang="en-US" altLang="en-US" sz="1900" dirty="0" smtClean="0"/>
              <a:t>)</a:t>
            </a:r>
            <a:br>
              <a:rPr lang="en-US" altLang="en-US" sz="1900" dirty="0" smtClean="0"/>
            </a:br>
            <a:r>
              <a:rPr lang="en-US" altLang="en-US" sz="1900" dirty="0" smtClean="0"/>
              <a:t>	</a:t>
            </a:r>
            <a:r>
              <a:rPr lang="en-US" altLang="en-US" sz="1900" b="1" dirty="0" smtClean="0"/>
              <a:t>from</a:t>
            </a:r>
            <a:r>
              <a:rPr lang="en-US" altLang="en-US" sz="1900" dirty="0" smtClean="0"/>
              <a:t> </a:t>
            </a:r>
            <a:r>
              <a:rPr lang="en-US" altLang="en-US" sz="1900" i="1" dirty="0" smtClean="0"/>
              <a:t>sales</a:t>
            </a:r>
            <a:br>
              <a:rPr lang="en-US" altLang="en-US" sz="1900" i="1" dirty="0" smtClean="0"/>
            </a:br>
            <a:r>
              <a:rPr lang="en-US" altLang="en-US" sz="1900" i="1" dirty="0" smtClean="0"/>
              <a:t>	</a:t>
            </a:r>
            <a:r>
              <a:rPr lang="en-US" altLang="en-US" sz="1900" b="1" dirty="0" smtClean="0"/>
              <a:t>group by cube</a:t>
            </a:r>
            <a:r>
              <a:rPr lang="en-US" altLang="en-US" sz="1900" dirty="0" smtClean="0"/>
              <a:t>(</a:t>
            </a:r>
            <a:r>
              <a:rPr lang="en-US" altLang="en-US" sz="1900" i="1" dirty="0" err="1" smtClean="0"/>
              <a:t>item_name</a:t>
            </a:r>
            <a:r>
              <a:rPr lang="en-US" altLang="en-US" sz="1900" i="1" dirty="0" smtClean="0"/>
              <a:t>, color, size</a:t>
            </a:r>
            <a:r>
              <a:rPr lang="en-US" altLang="en-US" sz="1900" dirty="0" smtClean="0"/>
              <a:t>)</a:t>
            </a:r>
          </a:p>
          <a:p>
            <a:pPr>
              <a:buFont typeface="Monotype Sorts" pitchFamily="-65" charset="2"/>
              <a:buNone/>
            </a:pPr>
            <a:r>
              <a:rPr lang="en-US" altLang="en-US" sz="1900" dirty="0" smtClean="0"/>
              <a:t>      This computes the union of eight different groupings of the </a:t>
            </a:r>
            <a:r>
              <a:rPr lang="en-US" altLang="en-US" sz="1900" i="1" dirty="0" smtClean="0"/>
              <a:t>sales </a:t>
            </a:r>
            <a:r>
              <a:rPr lang="en-US" altLang="en-US" sz="1900" dirty="0" smtClean="0"/>
              <a:t>relation:</a:t>
            </a:r>
          </a:p>
          <a:p>
            <a:pPr>
              <a:buFont typeface="Monotype Sorts" pitchFamily="-65" charset="2"/>
              <a:buNone/>
            </a:pPr>
            <a:r>
              <a:rPr lang="en-US" altLang="en-US" sz="1900" dirty="0" smtClean="0"/>
              <a:t>	   { (</a:t>
            </a:r>
            <a:r>
              <a:rPr lang="en-US" altLang="en-US" sz="1900" i="1" dirty="0" err="1" smtClean="0"/>
              <a:t>item_name</a:t>
            </a:r>
            <a:r>
              <a:rPr lang="en-US" altLang="en-US" sz="1900" i="1" dirty="0" smtClean="0"/>
              <a:t>, color, size</a:t>
            </a:r>
            <a:r>
              <a:rPr lang="en-US" altLang="en-US" sz="1900" dirty="0" smtClean="0"/>
              <a:t>), (</a:t>
            </a:r>
            <a:r>
              <a:rPr lang="en-US" altLang="en-US" sz="1900" i="1" dirty="0" err="1" smtClean="0"/>
              <a:t>item_name</a:t>
            </a:r>
            <a:r>
              <a:rPr lang="en-US" altLang="en-US" sz="1900" i="1" dirty="0" smtClean="0"/>
              <a:t>, color</a:t>
            </a:r>
            <a:r>
              <a:rPr lang="en-US" altLang="en-US" sz="1900" dirty="0" smtClean="0"/>
              <a:t>), </a:t>
            </a:r>
            <a:br>
              <a:rPr lang="en-US" altLang="en-US" sz="1900" dirty="0" smtClean="0"/>
            </a:br>
            <a:r>
              <a:rPr lang="en-US" altLang="en-US" sz="1900" dirty="0" smtClean="0"/>
              <a:t>     (</a:t>
            </a:r>
            <a:r>
              <a:rPr lang="en-US" altLang="en-US" sz="1900" i="1" dirty="0" err="1" smtClean="0"/>
              <a:t>item_name</a:t>
            </a:r>
            <a:r>
              <a:rPr lang="en-US" altLang="en-US" sz="1900" i="1" dirty="0" smtClean="0"/>
              <a:t>, size</a:t>
            </a:r>
            <a:r>
              <a:rPr lang="en-US" altLang="en-US" sz="1900" dirty="0" smtClean="0"/>
              <a:t>),           (</a:t>
            </a:r>
            <a:r>
              <a:rPr lang="en-US" altLang="en-US" sz="1900" i="1" dirty="0" smtClean="0"/>
              <a:t>color, size</a:t>
            </a:r>
            <a:r>
              <a:rPr lang="en-US" altLang="en-US" sz="1900" dirty="0" smtClean="0"/>
              <a:t>), </a:t>
            </a:r>
            <a:br>
              <a:rPr lang="en-US" altLang="en-US" sz="1900" dirty="0" smtClean="0"/>
            </a:br>
            <a:r>
              <a:rPr lang="en-US" altLang="en-US" sz="1900" dirty="0" smtClean="0"/>
              <a:t>     (</a:t>
            </a:r>
            <a:r>
              <a:rPr lang="en-US" altLang="en-US" sz="1900" i="1" dirty="0" err="1" smtClean="0"/>
              <a:t>item_name</a:t>
            </a:r>
            <a:r>
              <a:rPr lang="en-US" altLang="en-US" sz="1900" dirty="0" smtClean="0"/>
              <a:t>),                   (</a:t>
            </a:r>
            <a:r>
              <a:rPr lang="en-US" altLang="en-US" sz="1900" i="1" dirty="0" smtClean="0"/>
              <a:t>color</a:t>
            </a:r>
            <a:r>
              <a:rPr lang="en-US" altLang="en-US" sz="1900" dirty="0" smtClean="0"/>
              <a:t>), </a:t>
            </a:r>
            <a:br>
              <a:rPr lang="en-US" altLang="en-US" sz="1900" dirty="0" smtClean="0"/>
            </a:br>
            <a:r>
              <a:rPr lang="en-US" altLang="en-US" sz="1900" dirty="0" smtClean="0"/>
              <a:t>     (</a:t>
            </a:r>
            <a:r>
              <a:rPr lang="en-US" altLang="en-US" sz="1900" i="1" dirty="0" smtClean="0"/>
              <a:t>size</a:t>
            </a:r>
            <a:r>
              <a:rPr lang="en-US" altLang="en-US" sz="1900" dirty="0" smtClean="0"/>
              <a:t>),                              ( ) }</a:t>
            </a:r>
          </a:p>
          <a:p>
            <a:pPr>
              <a:buFont typeface="Monotype Sorts" pitchFamily="-65" charset="2"/>
              <a:buNone/>
            </a:pPr>
            <a:r>
              <a:rPr lang="en-US" altLang="en-US" sz="1900" dirty="0" smtClean="0"/>
              <a:t>      where ( ) denotes an empty </a:t>
            </a:r>
            <a:r>
              <a:rPr lang="en-US" altLang="en-US" sz="1900" b="1" dirty="0" smtClean="0"/>
              <a:t>group by </a:t>
            </a:r>
            <a:r>
              <a:rPr lang="en-US" altLang="en-US" sz="1900" dirty="0" smtClean="0"/>
              <a:t>list.</a:t>
            </a:r>
          </a:p>
          <a:p>
            <a:r>
              <a:rPr lang="en-US" altLang="en-US" sz="1900" dirty="0" smtClean="0"/>
              <a:t>For each grouping, the result contains the null value </a:t>
            </a:r>
            <a:br>
              <a:rPr lang="en-US" altLang="en-US" sz="1900" dirty="0" smtClean="0"/>
            </a:br>
            <a:r>
              <a:rPr lang="en-US" altLang="en-US" sz="1900" dirty="0" smtClean="0"/>
              <a:t>for attributes not present in the grouping. </a:t>
            </a:r>
          </a:p>
        </p:txBody>
      </p:sp>
    </p:spTree>
    <p:extLst>
      <p:ext uri="{BB962C8B-B14F-4D97-AF65-F5344CB8AC3E}">
        <p14:creationId xmlns:p14="http://schemas.microsoft.com/office/powerpoint/2010/main" val="1273249182"/>
      </p:ext>
    </p:extLst>
  </p:cSld>
  <p:clrMapOvr>
    <a:masterClrMapping/>
  </p:clrMapOvr>
  <p:timing>
    <p:tnLst>
      <p:par>
        <p:cTn id="1" dur="indefinite" restart="never" nodeType="tmRoot"/>
      </p:par>
    </p:tn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8338" name="Rectangle 2"/>
          <p:cNvSpPr>
            <a:spLocks noGrp="1" noChangeArrowheads="1"/>
          </p:cNvSpPr>
          <p:nvPr>
            <p:ph type="title" idx="4294967295"/>
          </p:nvPr>
        </p:nvSpPr>
        <p:spPr/>
        <p:txBody>
          <a:bodyPr/>
          <a:lstStyle/>
          <a:p>
            <a:pPr>
              <a:defRPr/>
            </a:pPr>
            <a:r>
              <a:rPr lang="en-US" altLang="en-US">
                <a:effectLst>
                  <a:outerShdw blurRad="38100" dist="38100" dir="2700000" algn="tl">
                    <a:srgbClr val="C0C0C0"/>
                  </a:outerShdw>
                </a:effectLst>
              </a:rPr>
              <a:t>Online Analytical Processing Operations</a:t>
            </a:r>
          </a:p>
        </p:txBody>
      </p:sp>
      <p:sp>
        <p:nvSpPr>
          <p:cNvPr id="74755" name="Rectangle 3"/>
          <p:cNvSpPr>
            <a:spLocks noGrp="1" noChangeArrowheads="1"/>
          </p:cNvSpPr>
          <p:nvPr>
            <p:ph type="body" idx="4294967295"/>
          </p:nvPr>
        </p:nvSpPr>
        <p:spPr>
          <a:xfrm>
            <a:off x="308610" y="891540"/>
            <a:ext cx="8536939" cy="5566410"/>
          </a:xfrm>
        </p:spPr>
        <p:txBody>
          <a:bodyPr/>
          <a:lstStyle/>
          <a:p>
            <a:pPr>
              <a:lnSpc>
                <a:spcPct val="90000"/>
              </a:lnSpc>
            </a:pPr>
            <a:r>
              <a:rPr lang="en-US" altLang="en-US" dirty="0"/>
              <a:t>Relational representation of cross-tab that we saw earlier, but with </a:t>
            </a:r>
            <a:r>
              <a:rPr lang="en-US" altLang="en-US" i="1" dirty="0"/>
              <a:t>null </a:t>
            </a:r>
            <a:r>
              <a:rPr lang="en-US" altLang="en-US" dirty="0"/>
              <a:t>in place of </a:t>
            </a:r>
            <a:r>
              <a:rPr lang="en-US" altLang="en-US" b="1" dirty="0"/>
              <a:t>all</a:t>
            </a:r>
            <a:r>
              <a:rPr lang="en-US" altLang="en-US" dirty="0"/>
              <a:t>, can be computed by</a:t>
            </a:r>
          </a:p>
          <a:p>
            <a:pPr>
              <a:lnSpc>
                <a:spcPct val="90000"/>
              </a:lnSpc>
              <a:buFont typeface="Monotype Sorts" pitchFamily="-65" charset="2"/>
              <a:buNone/>
            </a:pPr>
            <a:r>
              <a:rPr lang="en-US" altLang="en-US" dirty="0"/>
              <a:t>		</a:t>
            </a:r>
            <a:r>
              <a:rPr lang="en-US" altLang="en-US" b="1" dirty="0"/>
              <a:t>select </a:t>
            </a:r>
            <a:r>
              <a:rPr lang="en-US" altLang="en-US" i="1" dirty="0" err="1"/>
              <a:t>item_name</a:t>
            </a:r>
            <a:r>
              <a:rPr lang="en-US" altLang="en-US" dirty="0"/>
              <a:t>, </a:t>
            </a:r>
            <a:r>
              <a:rPr lang="en-US" altLang="en-US" i="1" dirty="0"/>
              <a:t>color</a:t>
            </a:r>
            <a:r>
              <a:rPr lang="en-US" altLang="en-US" dirty="0"/>
              <a:t>, </a:t>
            </a:r>
            <a:r>
              <a:rPr lang="en-US" altLang="en-US" b="1" dirty="0"/>
              <a:t>sum</a:t>
            </a:r>
            <a:r>
              <a:rPr lang="en-US" altLang="en-US" dirty="0"/>
              <a:t>(</a:t>
            </a:r>
            <a:r>
              <a:rPr lang="en-US" altLang="en-US" i="1" dirty="0"/>
              <a:t>number</a:t>
            </a:r>
            <a:r>
              <a:rPr lang="en-US" altLang="en-US" dirty="0"/>
              <a:t>)</a:t>
            </a:r>
            <a:br>
              <a:rPr lang="en-US" altLang="en-US" dirty="0"/>
            </a:br>
            <a:r>
              <a:rPr lang="en-US" altLang="en-US" dirty="0"/>
              <a:t>	</a:t>
            </a:r>
            <a:r>
              <a:rPr lang="en-US" altLang="en-US" b="1" dirty="0"/>
              <a:t>from </a:t>
            </a:r>
            <a:r>
              <a:rPr lang="en-US" altLang="en-US" i="1" dirty="0"/>
              <a:t>sales</a:t>
            </a:r>
            <a:br>
              <a:rPr lang="en-US" altLang="en-US" i="1" dirty="0"/>
            </a:br>
            <a:r>
              <a:rPr lang="en-US" altLang="en-US" i="1" dirty="0"/>
              <a:t>	</a:t>
            </a:r>
            <a:r>
              <a:rPr lang="en-US" altLang="en-US" b="1" dirty="0"/>
              <a:t>group by cube</a:t>
            </a:r>
            <a:r>
              <a:rPr lang="en-US" altLang="en-US" dirty="0"/>
              <a:t>(</a:t>
            </a:r>
            <a:r>
              <a:rPr lang="en-US" altLang="en-US" i="1" dirty="0" err="1"/>
              <a:t>item_name</a:t>
            </a:r>
            <a:r>
              <a:rPr lang="en-US" altLang="en-US" i="1" dirty="0"/>
              <a:t>, color</a:t>
            </a:r>
            <a:r>
              <a:rPr lang="en-US" altLang="en-US" dirty="0"/>
              <a:t>)</a:t>
            </a:r>
          </a:p>
          <a:p>
            <a:pPr>
              <a:lnSpc>
                <a:spcPct val="90000"/>
              </a:lnSpc>
            </a:pPr>
            <a:r>
              <a:rPr lang="en-US" altLang="en-US" dirty="0"/>
              <a:t>The function </a:t>
            </a:r>
            <a:r>
              <a:rPr lang="en-US" altLang="en-US" b="1" dirty="0"/>
              <a:t>grouping()</a:t>
            </a:r>
            <a:r>
              <a:rPr lang="en-US" altLang="en-US" dirty="0"/>
              <a:t> can be applied on an attribute</a:t>
            </a:r>
          </a:p>
          <a:p>
            <a:pPr lvl="1">
              <a:lnSpc>
                <a:spcPct val="90000"/>
              </a:lnSpc>
            </a:pPr>
            <a:r>
              <a:rPr lang="en-US" altLang="en-US" sz="2000" dirty="0"/>
              <a:t>Returns 1 if the value is a null value representing all, and returns 0 in all other cases. </a:t>
            </a:r>
          </a:p>
          <a:p>
            <a:pPr>
              <a:lnSpc>
                <a:spcPct val="90000"/>
              </a:lnSpc>
              <a:buFont typeface="Monotype Sorts" pitchFamily="-65" charset="2"/>
              <a:buNone/>
            </a:pPr>
            <a:r>
              <a:rPr lang="en-US" altLang="en-US" dirty="0"/>
              <a:t>	</a:t>
            </a:r>
            <a:r>
              <a:rPr lang="en-US" altLang="en-US" b="1" dirty="0"/>
              <a:t>select </a:t>
            </a:r>
            <a:r>
              <a:rPr lang="en-US" altLang="en-US" i="1" dirty="0" err="1"/>
              <a:t>item_name</a:t>
            </a:r>
            <a:r>
              <a:rPr lang="en-US" altLang="en-US" i="1" dirty="0"/>
              <a:t>, color, size</a:t>
            </a:r>
            <a:r>
              <a:rPr lang="en-US" altLang="en-US" dirty="0"/>
              <a:t>, </a:t>
            </a:r>
            <a:r>
              <a:rPr lang="en-US" altLang="en-US" b="1" dirty="0"/>
              <a:t>sum</a:t>
            </a:r>
            <a:r>
              <a:rPr lang="en-US" altLang="en-US" dirty="0"/>
              <a:t>(</a:t>
            </a:r>
            <a:r>
              <a:rPr lang="en-US" altLang="en-US" i="1" dirty="0"/>
              <a:t>number</a:t>
            </a:r>
            <a:r>
              <a:rPr lang="en-US" altLang="en-US" dirty="0"/>
              <a:t>),</a:t>
            </a:r>
            <a:br>
              <a:rPr lang="en-US" altLang="en-US" dirty="0"/>
            </a:br>
            <a:r>
              <a:rPr lang="en-US" altLang="en-US" dirty="0"/>
              <a:t>	</a:t>
            </a:r>
            <a:r>
              <a:rPr lang="en-US" altLang="en-US" b="1" dirty="0"/>
              <a:t>grouping</a:t>
            </a:r>
            <a:r>
              <a:rPr lang="en-US" altLang="en-US" dirty="0"/>
              <a:t>(</a:t>
            </a:r>
            <a:r>
              <a:rPr lang="en-US" altLang="en-US" i="1" dirty="0" err="1"/>
              <a:t>item_name</a:t>
            </a:r>
            <a:r>
              <a:rPr lang="en-US" altLang="en-US" dirty="0"/>
              <a:t>) </a:t>
            </a:r>
            <a:r>
              <a:rPr lang="en-US" altLang="en-US" b="1" dirty="0"/>
              <a:t>as </a:t>
            </a:r>
            <a:r>
              <a:rPr lang="en-US" altLang="en-US" i="1" dirty="0" err="1"/>
              <a:t>item_name_flag</a:t>
            </a:r>
            <a:r>
              <a:rPr lang="en-US" altLang="en-US" dirty="0"/>
              <a:t>,</a:t>
            </a:r>
            <a:br>
              <a:rPr lang="en-US" altLang="en-US" dirty="0"/>
            </a:br>
            <a:r>
              <a:rPr lang="en-US" altLang="en-US" dirty="0"/>
              <a:t>	</a:t>
            </a:r>
            <a:r>
              <a:rPr lang="en-US" altLang="en-US" b="1" dirty="0"/>
              <a:t>grouping</a:t>
            </a:r>
            <a:r>
              <a:rPr lang="en-US" altLang="en-US" dirty="0"/>
              <a:t>(</a:t>
            </a:r>
            <a:r>
              <a:rPr lang="en-US" altLang="en-US" i="1" dirty="0"/>
              <a:t>color</a:t>
            </a:r>
            <a:r>
              <a:rPr lang="en-US" altLang="en-US" dirty="0"/>
              <a:t>) </a:t>
            </a:r>
            <a:r>
              <a:rPr lang="en-US" altLang="en-US" b="1" dirty="0"/>
              <a:t>as </a:t>
            </a:r>
            <a:r>
              <a:rPr lang="en-US" altLang="en-US" i="1" dirty="0" err="1"/>
              <a:t>color_flag</a:t>
            </a:r>
            <a:r>
              <a:rPr lang="en-US" altLang="en-US" dirty="0"/>
              <a:t>,</a:t>
            </a:r>
            <a:br>
              <a:rPr lang="en-US" altLang="en-US" dirty="0"/>
            </a:br>
            <a:r>
              <a:rPr lang="en-US" altLang="en-US" dirty="0"/>
              <a:t>	</a:t>
            </a:r>
            <a:r>
              <a:rPr lang="en-US" altLang="en-US" b="1" dirty="0"/>
              <a:t>grouping</a:t>
            </a:r>
            <a:r>
              <a:rPr lang="en-US" altLang="en-US" dirty="0"/>
              <a:t>(</a:t>
            </a:r>
            <a:r>
              <a:rPr lang="en-US" altLang="en-US" i="1" dirty="0"/>
              <a:t>size</a:t>
            </a:r>
            <a:r>
              <a:rPr lang="en-US" altLang="en-US" dirty="0"/>
              <a:t>) </a:t>
            </a:r>
            <a:r>
              <a:rPr lang="en-US" altLang="en-US" b="1" dirty="0"/>
              <a:t>as </a:t>
            </a:r>
            <a:r>
              <a:rPr lang="en-US" altLang="en-US" i="1" dirty="0" err="1"/>
              <a:t>size_flag</a:t>
            </a:r>
            <a:r>
              <a:rPr lang="en-US" altLang="en-US" dirty="0"/>
              <a:t>,</a:t>
            </a:r>
            <a:br>
              <a:rPr lang="en-US" altLang="en-US" dirty="0"/>
            </a:br>
            <a:r>
              <a:rPr lang="en-US" altLang="en-US" b="1" dirty="0"/>
              <a:t>from </a:t>
            </a:r>
            <a:r>
              <a:rPr lang="en-US" altLang="en-US" i="1" dirty="0"/>
              <a:t>sales</a:t>
            </a:r>
            <a:r>
              <a:rPr lang="en-US" altLang="en-US" dirty="0"/>
              <a:t/>
            </a:r>
            <a:br>
              <a:rPr lang="en-US" altLang="en-US" dirty="0"/>
            </a:br>
            <a:r>
              <a:rPr lang="en-US" altLang="en-US" b="1" dirty="0"/>
              <a:t>group by cube</a:t>
            </a:r>
            <a:r>
              <a:rPr lang="en-US" altLang="en-US" dirty="0"/>
              <a:t>(</a:t>
            </a:r>
            <a:r>
              <a:rPr lang="en-US" altLang="en-US" i="1" dirty="0" err="1"/>
              <a:t>item_name</a:t>
            </a:r>
            <a:r>
              <a:rPr lang="en-US" altLang="en-US" i="1" dirty="0"/>
              <a:t>, color, size</a:t>
            </a:r>
            <a:r>
              <a:rPr lang="en-US" altLang="en-US" dirty="0"/>
              <a:t>)</a:t>
            </a:r>
          </a:p>
          <a:p>
            <a:pPr>
              <a:lnSpc>
                <a:spcPct val="90000"/>
              </a:lnSpc>
              <a:buFont typeface="Monotype Sorts" pitchFamily="-65" charset="2"/>
              <a:buNone/>
            </a:pPr>
            <a:endParaRPr lang="en-US" altLang="en-US" dirty="0" smtClean="0"/>
          </a:p>
        </p:txBody>
      </p:sp>
    </p:spTree>
    <p:extLst>
      <p:ext uri="{BB962C8B-B14F-4D97-AF65-F5344CB8AC3E}">
        <p14:creationId xmlns:p14="http://schemas.microsoft.com/office/powerpoint/2010/main" val="3169711301"/>
      </p:ext>
    </p:extLst>
  </p:cSld>
  <p:clrMapOvr>
    <a:masterClrMapping/>
  </p:clrMapOvr>
  <p:timing>
    <p:tnLst>
      <p:par>
        <p:cTn id="1" dur="indefinite" restart="never" nodeType="tmRoot"/>
      </p:par>
    </p:tnLst>
  </p:timing>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8338" name="Rectangle 2"/>
          <p:cNvSpPr>
            <a:spLocks noGrp="1" noChangeArrowheads="1"/>
          </p:cNvSpPr>
          <p:nvPr>
            <p:ph type="title" idx="4294967295"/>
          </p:nvPr>
        </p:nvSpPr>
        <p:spPr/>
        <p:txBody>
          <a:bodyPr/>
          <a:lstStyle/>
          <a:p>
            <a:pPr>
              <a:defRPr/>
            </a:pPr>
            <a:r>
              <a:rPr lang="en-US" altLang="en-US">
                <a:effectLst>
                  <a:outerShdw blurRad="38100" dist="38100" dir="2700000" algn="tl">
                    <a:srgbClr val="C0C0C0"/>
                  </a:outerShdw>
                </a:effectLst>
              </a:rPr>
              <a:t>Online Analytical Processing Operations</a:t>
            </a:r>
          </a:p>
        </p:txBody>
      </p:sp>
      <p:sp>
        <p:nvSpPr>
          <p:cNvPr id="75779" name="Rectangle 3"/>
          <p:cNvSpPr>
            <a:spLocks noGrp="1" noChangeArrowheads="1"/>
          </p:cNvSpPr>
          <p:nvPr>
            <p:ph type="body" idx="4294967295"/>
          </p:nvPr>
        </p:nvSpPr>
        <p:spPr>
          <a:xfrm>
            <a:off x="491490" y="914401"/>
            <a:ext cx="8354059" cy="2571750"/>
          </a:xfrm>
        </p:spPr>
        <p:txBody>
          <a:bodyPr/>
          <a:lstStyle/>
          <a:p>
            <a:pPr>
              <a:lnSpc>
                <a:spcPct val="90000"/>
              </a:lnSpc>
            </a:pPr>
            <a:r>
              <a:rPr lang="en-US" altLang="en-US" dirty="0"/>
              <a:t>Can use the function </a:t>
            </a:r>
            <a:r>
              <a:rPr lang="en-US" altLang="en-US" b="1" dirty="0"/>
              <a:t>decode()</a:t>
            </a:r>
            <a:r>
              <a:rPr lang="en-US" altLang="en-US" dirty="0"/>
              <a:t> in the </a:t>
            </a:r>
            <a:r>
              <a:rPr lang="en-US" altLang="en-US" b="1" dirty="0"/>
              <a:t>select</a:t>
            </a:r>
            <a:r>
              <a:rPr lang="en-US" altLang="en-US" dirty="0"/>
              <a:t> clause to replace </a:t>
            </a:r>
            <a:br>
              <a:rPr lang="en-US" altLang="en-US" dirty="0"/>
            </a:br>
            <a:r>
              <a:rPr lang="en-US" altLang="en-US" dirty="0"/>
              <a:t>such nulls by a value such as </a:t>
            </a:r>
            <a:r>
              <a:rPr lang="en-US" altLang="en-US" b="1" dirty="0"/>
              <a:t>all</a:t>
            </a:r>
          </a:p>
          <a:p>
            <a:pPr lvl="1">
              <a:lnSpc>
                <a:spcPct val="110000"/>
              </a:lnSpc>
            </a:pPr>
            <a:r>
              <a:rPr lang="en-US" altLang="en-US" sz="2000" dirty="0"/>
              <a:t>E.g., replace </a:t>
            </a:r>
            <a:r>
              <a:rPr lang="en-US" altLang="en-US" sz="2000" i="1" dirty="0" err="1"/>
              <a:t>item_name</a:t>
            </a:r>
            <a:r>
              <a:rPr lang="en-US" altLang="en-US" sz="2000" i="1" dirty="0"/>
              <a:t> </a:t>
            </a:r>
            <a:r>
              <a:rPr lang="en-US" altLang="en-US" sz="2000" dirty="0"/>
              <a:t> in first query by </a:t>
            </a:r>
            <a:br>
              <a:rPr lang="en-US" altLang="en-US" sz="2000" dirty="0"/>
            </a:br>
            <a:r>
              <a:rPr lang="en-US" altLang="en-US" sz="2000" dirty="0"/>
              <a:t>   </a:t>
            </a:r>
            <a:r>
              <a:rPr lang="en-US" altLang="en-US" sz="2000" b="1" dirty="0"/>
              <a:t>decode</a:t>
            </a:r>
            <a:r>
              <a:rPr lang="en-US" altLang="en-US" sz="2000" dirty="0"/>
              <a:t>( </a:t>
            </a:r>
            <a:r>
              <a:rPr lang="en-US" altLang="en-US" sz="2000" b="1" dirty="0"/>
              <a:t>grouping</a:t>
            </a:r>
            <a:r>
              <a:rPr lang="en-US" altLang="en-US" sz="2000" dirty="0"/>
              <a:t>(</a:t>
            </a:r>
            <a:r>
              <a:rPr lang="en-US" altLang="en-US" sz="2000" dirty="0" err="1"/>
              <a:t>item</a:t>
            </a:r>
            <a:r>
              <a:rPr lang="en-US" altLang="en-US" sz="2000" i="1" dirty="0" err="1"/>
              <a:t>_name</a:t>
            </a:r>
            <a:r>
              <a:rPr lang="en-US" altLang="en-US" sz="2000" dirty="0"/>
              <a:t>), 1, </a:t>
            </a:r>
            <a:r>
              <a:rPr lang="ja-JP" altLang="en-US" sz="2000" dirty="0"/>
              <a:t>‘</a:t>
            </a:r>
            <a:r>
              <a:rPr lang="en-US" altLang="ja-JP" sz="2000" dirty="0"/>
              <a:t>all</a:t>
            </a:r>
            <a:r>
              <a:rPr lang="ja-JP" altLang="en-US" sz="2000" dirty="0"/>
              <a:t>’</a:t>
            </a:r>
            <a:r>
              <a:rPr lang="en-US" altLang="ja-JP" sz="2000" dirty="0"/>
              <a:t>, </a:t>
            </a:r>
            <a:r>
              <a:rPr lang="en-US" altLang="ja-JP" sz="2000" i="1" dirty="0" err="1"/>
              <a:t>item_name</a:t>
            </a:r>
            <a:r>
              <a:rPr lang="en-US" altLang="ja-JP" sz="2000" dirty="0"/>
              <a:t>)</a:t>
            </a:r>
            <a:endParaRPr lang="en-US" altLang="ja-JP" sz="2000" b="1" dirty="0" smtClean="0"/>
          </a:p>
          <a:p>
            <a:pPr>
              <a:lnSpc>
                <a:spcPct val="90000"/>
              </a:lnSpc>
            </a:pPr>
            <a:endParaRPr lang="en-US" altLang="en-US" dirty="0" smtClean="0"/>
          </a:p>
        </p:txBody>
      </p:sp>
    </p:spTree>
    <p:extLst>
      <p:ext uri="{BB962C8B-B14F-4D97-AF65-F5344CB8AC3E}">
        <p14:creationId xmlns:p14="http://schemas.microsoft.com/office/powerpoint/2010/main" val="573998790"/>
      </p:ext>
    </p:extLst>
  </p:cSld>
  <p:clrMapOvr>
    <a:masterClrMapping/>
  </p:clrMapOvr>
  <p:timing>
    <p:tnLst>
      <p:par>
        <p:cTn id="1" dur="indefinite" restart="never" nodeType="tmRoot"/>
      </p:par>
    </p:tnLst>
  </p:timing>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idx="4294967295"/>
          </p:nvPr>
        </p:nvSpPr>
        <p:spPr/>
        <p:txBody>
          <a:bodyPr/>
          <a:lstStyle/>
          <a:p>
            <a:pPr>
              <a:defRPr/>
            </a:pPr>
            <a:r>
              <a:rPr lang="en-US" altLang="en-US">
                <a:effectLst>
                  <a:outerShdw blurRad="38100" dist="38100" dir="2700000" algn="tl">
                    <a:srgbClr val="C0C0C0"/>
                  </a:outerShdw>
                </a:effectLst>
              </a:rPr>
              <a:t>Extended Aggregation (Cont.)</a:t>
            </a:r>
          </a:p>
        </p:txBody>
      </p:sp>
      <p:sp>
        <p:nvSpPr>
          <p:cNvPr id="76803" name="Rectangle 3"/>
          <p:cNvSpPr>
            <a:spLocks noGrp="1" noChangeArrowheads="1"/>
          </p:cNvSpPr>
          <p:nvPr>
            <p:ph type="body" idx="4294967295"/>
          </p:nvPr>
        </p:nvSpPr>
        <p:spPr>
          <a:xfrm>
            <a:off x="251460" y="834390"/>
            <a:ext cx="8594090" cy="5566410"/>
          </a:xfrm>
        </p:spPr>
        <p:txBody>
          <a:bodyPr/>
          <a:lstStyle/>
          <a:p>
            <a:pPr>
              <a:lnSpc>
                <a:spcPct val="90000"/>
              </a:lnSpc>
            </a:pPr>
            <a:r>
              <a:rPr lang="en-US" altLang="en-US" dirty="0"/>
              <a:t>The </a:t>
            </a:r>
            <a:r>
              <a:rPr lang="en-US" altLang="en-US" b="1" dirty="0"/>
              <a:t>rollup</a:t>
            </a:r>
            <a:r>
              <a:rPr lang="en-US" altLang="en-US" dirty="0"/>
              <a:t> construct generates union on every prefix of specified list of attributes </a:t>
            </a:r>
          </a:p>
          <a:p>
            <a:pPr>
              <a:lnSpc>
                <a:spcPct val="90000"/>
              </a:lnSpc>
            </a:pPr>
            <a:r>
              <a:rPr lang="en-US" altLang="en-US" dirty="0"/>
              <a:t>E.g., </a:t>
            </a:r>
          </a:p>
          <a:p>
            <a:pPr>
              <a:lnSpc>
                <a:spcPct val="90000"/>
              </a:lnSpc>
              <a:buFont typeface="Monotype Sorts" pitchFamily="-65" charset="2"/>
              <a:buNone/>
            </a:pPr>
            <a:r>
              <a:rPr lang="en-US" altLang="en-US" dirty="0"/>
              <a:t>		</a:t>
            </a:r>
            <a:r>
              <a:rPr lang="en-US" altLang="en-US" b="1" dirty="0"/>
              <a:t>select </a:t>
            </a:r>
            <a:r>
              <a:rPr lang="en-US" altLang="en-US" i="1" dirty="0" err="1"/>
              <a:t>item_name</a:t>
            </a:r>
            <a:r>
              <a:rPr lang="en-US" altLang="en-US" dirty="0"/>
              <a:t>, </a:t>
            </a:r>
            <a:r>
              <a:rPr lang="en-US" altLang="en-US" i="1" dirty="0"/>
              <a:t>color</a:t>
            </a:r>
            <a:r>
              <a:rPr lang="en-US" altLang="en-US" dirty="0"/>
              <a:t>, </a:t>
            </a:r>
            <a:r>
              <a:rPr lang="en-US" altLang="en-US" i="1" dirty="0"/>
              <a:t>size</a:t>
            </a:r>
            <a:r>
              <a:rPr lang="en-US" altLang="en-US" dirty="0"/>
              <a:t>, </a:t>
            </a:r>
            <a:r>
              <a:rPr lang="en-US" altLang="en-US" b="1" dirty="0"/>
              <a:t>sum</a:t>
            </a:r>
            <a:r>
              <a:rPr lang="en-US" altLang="en-US" dirty="0"/>
              <a:t>(</a:t>
            </a:r>
            <a:r>
              <a:rPr lang="en-US" altLang="en-US" i="1" dirty="0"/>
              <a:t>number</a:t>
            </a:r>
            <a:r>
              <a:rPr lang="en-US" altLang="en-US" dirty="0"/>
              <a:t>)</a:t>
            </a:r>
            <a:br>
              <a:rPr lang="en-US" altLang="en-US" dirty="0"/>
            </a:br>
            <a:r>
              <a:rPr lang="en-US" altLang="en-US" dirty="0"/>
              <a:t>	</a:t>
            </a:r>
            <a:r>
              <a:rPr lang="en-US" altLang="en-US" b="1" dirty="0"/>
              <a:t>from </a:t>
            </a:r>
            <a:r>
              <a:rPr lang="en-US" altLang="en-US" i="1" dirty="0"/>
              <a:t>sales</a:t>
            </a:r>
            <a:br>
              <a:rPr lang="en-US" altLang="en-US" i="1" dirty="0"/>
            </a:br>
            <a:r>
              <a:rPr lang="en-US" altLang="en-US" i="1" dirty="0"/>
              <a:t>	</a:t>
            </a:r>
            <a:r>
              <a:rPr lang="en-US" altLang="en-US" b="1" dirty="0"/>
              <a:t>group by rollup</a:t>
            </a:r>
            <a:r>
              <a:rPr lang="en-US" altLang="en-US" dirty="0"/>
              <a:t>(</a:t>
            </a:r>
            <a:r>
              <a:rPr lang="en-US" altLang="en-US" i="1" dirty="0" err="1"/>
              <a:t>item_name</a:t>
            </a:r>
            <a:r>
              <a:rPr lang="en-US" altLang="en-US" i="1" dirty="0"/>
              <a:t>, color, size</a:t>
            </a:r>
            <a:r>
              <a:rPr lang="en-US" altLang="en-US" dirty="0"/>
              <a:t>)</a:t>
            </a:r>
          </a:p>
          <a:p>
            <a:pPr lvl="1">
              <a:lnSpc>
                <a:spcPct val="90000"/>
              </a:lnSpc>
              <a:buFont typeface="Monotype Sorts" pitchFamily="-65" charset="2"/>
              <a:buNone/>
            </a:pPr>
            <a:r>
              <a:rPr lang="en-US" altLang="en-US" sz="2000" dirty="0"/>
              <a:t>Generates union of four groupings:</a:t>
            </a:r>
          </a:p>
          <a:p>
            <a:pPr>
              <a:lnSpc>
                <a:spcPct val="90000"/>
              </a:lnSpc>
              <a:buFont typeface="Monotype Sorts" pitchFamily="-65" charset="2"/>
              <a:buNone/>
            </a:pPr>
            <a:r>
              <a:rPr lang="en-US" altLang="en-US" dirty="0"/>
              <a:t>	       { (</a:t>
            </a:r>
            <a:r>
              <a:rPr lang="en-US" altLang="en-US" i="1" dirty="0" err="1"/>
              <a:t>item_name</a:t>
            </a:r>
            <a:r>
              <a:rPr lang="en-US" altLang="en-US" i="1" dirty="0"/>
              <a:t>, color, size</a:t>
            </a:r>
            <a:r>
              <a:rPr lang="en-US" altLang="en-US" dirty="0"/>
              <a:t>), (</a:t>
            </a:r>
            <a:r>
              <a:rPr lang="en-US" altLang="en-US" i="1" dirty="0" err="1"/>
              <a:t>item_name</a:t>
            </a:r>
            <a:r>
              <a:rPr lang="en-US" altLang="en-US" i="1" dirty="0"/>
              <a:t>, color</a:t>
            </a:r>
            <a:r>
              <a:rPr lang="en-US" altLang="en-US" dirty="0"/>
              <a:t>), (</a:t>
            </a:r>
            <a:r>
              <a:rPr lang="en-US" altLang="en-US" i="1" dirty="0" err="1"/>
              <a:t>item_name</a:t>
            </a:r>
            <a:r>
              <a:rPr lang="en-US" altLang="en-US" dirty="0"/>
              <a:t>), ( ) }</a:t>
            </a:r>
          </a:p>
          <a:p>
            <a:pPr>
              <a:lnSpc>
                <a:spcPct val="90000"/>
              </a:lnSpc>
            </a:pPr>
            <a:r>
              <a:rPr lang="en-US" altLang="en-US" dirty="0"/>
              <a:t>Rollup can be used to generate aggregates at multiple levels of a</a:t>
            </a:r>
            <a:br>
              <a:rPr lang="en-US" altLang="en-US" dirty="0"/>
            </a:br>
            <a:r>
              <a:rPr lang="en-US" altLang="en-US" dirty="0"/>
              <a:t>hierarchy.</a:t>
            </a:r>
          </a:p>
          <a:p>
            <a:pPr>
              <a:lnSpc>
                <a:spcPct val="90000"/>
              </a:lnSpc>
            </a:pPr>
            <a:r>
              <a:rPr lang="en-US" altLang="en-US" dirty="0"/>
              <a:t>E.g., suppose table </a:t>
            </a:r>
            <a:r>
              <a:rPr lang="en-US" altLang="en-US" i="1" dirty="0" err="1"/>
              <a:t>itemcategory</a:t>
            </a:r>
            <a:r>
              <a:rPr lang="en-US" altLang="en-US" dirty="0"/>
              <a:t>(</a:t>
            </a:r>
            <a:r>
              <a:rPr lang="en-US" altLang="en-US" i="1" dirty="0" err="1"/>
              <a:t>item_name</a:t>
            </a:r>
            <a:r>
              <a:rPr lang="en-US" altLang="en-US" i="1" dirty="0"/>
              <a:t>, category</a:t>
            </a:r>
            <a:r>
              <a:rPr lang="en-US" altLang="en-US" dirty="0"/>
              <a:t>) gives the category of each item. Then  </a:t>
            </a:r>
          </a:p>
          <a:p>
            <a:pPr>
              <a:lnSpc>
                <a:spcPct val="90000"/>
              </a:lnSpc>
              <a:buFont typeface="Monotype Sorts" pitchFamily="-65" charset="2"/>
              <a:buNone/>
            </a:pPr>
            <a:r>
              <a:rPr lang="en-US" altLang="en-US" dirty="0"/>
              <a:t>	           </a:t>
            </a:r>
            <a:r>
              <a:rPr lang="en-US" altLang="en-US" b="1" dirty="0"/>
              <a:t>select </a:t>
            </a:r>
            <a:r>
              <a:rPr lang="en-US" altLang="en-US" i="1" dirty="0"/>
              <a:t>category, </a:t>
            </a:r>
            <a:r>
              <a:rPr lang="en-US" altLang="en-US" i="1" dirty="0" err="1"/>
              <a:t>item_name</a:t>
            </a:r>
            <a:r>
              <a:rPr lang="en-US" altLang="en-US" dirty="0"/>
              <a:t>, </a:t>
            </a:r>
            <a:r>
              <a:rPr lang="en-US" altLang="en-US" b="1" dirty="0"/>
              <a:t>sum</a:t>
            </a:r>
            <a:r>
              <a:rPr lang="en-US" altLang="en-US" dirty="0"/>
              <a:t>(</a:t>
            </a:r>
            <a:r>
              <a:rPr lang="en-US" altLang="en-US" i="1" dirty="0"/>
              <a:t>number</a:t>
            </a:r>
            <a:r>
              <a:rPr lang="en-US" altLang="en-US" dirty="0"/>
              <a:t>)</a:t>
            </a:r>
            <a:br>
              <a:rPr lang="en-US" altLang="en-US" dirty="0"/>
            </a:br>
            <a:r>
              <a:rPr lang="en-US" altLang="en-US" dirty="0"/>
              <a:t>           </a:t>
            </a:r>
            <a:r>
              <a:rPr lang="en-US" altLang="en-US" b="1" dirty="0"/>
              <a:t>from </a:t>
            </a:r>
            <a:r>
              <a:rPr lang="en-US" altLang="en-US" i="1" dirty="0"/>
              <a:t>sales, </a:t>
            </a:r>
            <a:r>
              <a:rPr lang="en-US" altLang="en-US" i="1" dirty="0" err="1"/>
              <a:t>itemcategory</a:t>
            </a:r>
            <a:r>
              <a:rPr lang="en-US" altLang="en-US" dirty="0"/>
              <a:t/>
            </a:r>
            <a:br>
              <a:rPr lang="en-US" altLang="en-US" dirty="0"/>
            </a:br>
            <a:r>
              <a:rPr lang="en-US" altLang="en-US" dirty="0"/>
              <a:t>           </a:t>
            </a:r>
            <a:r>
              <a:rPr lang="en-US" altLang="en-US" b="1" dirty="0"/>
              <a:t>where </a:t>
            </a:r>
            <a:r>
              <a:rPr lang="en-US" altLang="en-US" i="1" dirty="0" err="1"/>
              <a:t>sales.item_name</a:t>
            </a:r>
            <a:r>
              <a:rPr lang="en-US" altLang="en-US" i="1" dirty="0"/>
              <a:t> = </a:t>
            </a:r>
            <a:r>
              <a:rPr lang="en-US" altLang="en-US" i="1" dirty="0" err="1"/>
              <a:t>itemcategory.item_name</a:t>
            </a:r>
            <a:r>
              <a:rPr lang="en-US" altLang="en-US" dirty="0"/>
              <a:t/>
            </a:r>
            <a:br>
              <a:rPr lang="en-US" altLang="en-US" dirty="0"/>
            </a:br>
            <a:r>
              <a:rPr lang="en-US" altLang="en-US" dirty="0"/>
              <a:t>           </a:t>
            </a:r>
            <a:r>
              <a:rPr lang="en-US" altLang="en-US" b="1" dirty="0"/>
              <a:t>group by rollup</a:t>
            </a:r>
            <a:r>
              <a:rPr lang="en-US" altLang="en-US" dirty="0"/>
              <a:t>(</a:t>
            </a:r>
            <a:r>
              <a:rPr lang="en-US" altLang="en-US" i="1" dirty="0"/>
              <a:t>category, </a:t>
            </a:r>
            <a:r>
              <a:rPr lang="en-US" altLang="en-US" i="1" dirty="0" err="1"/>
              <a:t>item_name</a:t>
            </a:r>
            <a:r>
              <a:rPr lang="en-US" altLang="en-US" dirty="0"/>
              <a:t>)</a:t>
            </a:r>
          </a:p>
          <a:p>
            <a:pPr>
              <a:lnSpc>
                <a:spcPct val="90000"/>
              </a:lnSpc>
              <a:buFont typeface="Monotype Sorts" pitchFamily="-65" charset="2"/>
              <a:buNone/>
            </a:pPr>
            <a:r>
              <a:rPr lang="en-US" altLang="en-US" dirty="0"/>
              <a:t>	would give a hierarchical summary by </a:t>
            </a:r>
            <a:r>
              <a:rPr lang="en-US" altLang="en-US" i="1" dirty="0" err="1"/>
              <a:t>item_name</a:t>
            </a:r>
            <a:r>
              <a:rPr lang="en-US" altLang="en-US" i="1" dirty="0"/>
              <a:t> </a:t>
            </a:r>
            <a:r>
              <a:rPr lang="en-US" altLang="en-US" dirty="0"/>
              <a:t>and by </a:t>
            </a:r>
            <a:r>
              <a:rPr lang="en-US" altLang="en-US" i="1" dirty="0"/>
              <a:t>category.</a:t>
            </a:r>
            <a:endParaRPr lang="en-US" altLang="en-US" i="1" dirty="0" smtClean="0"/>
          </a:p>
        </p:txBody>
      </p:sp>
    </p:spTree>
    <p:extLst>
      <p:ext uri="{BB962C8B-B14F-4D97-AF65-F5344CB8AC3E}">
        <p14:creationId xmlns:p14="http://schemas.microsoft.com/office/powerpoint/2010/main" val="2144991066"/>
      </p:ext>
    </p:extLst>
  </p:cSld>
  <p:clrMapOvr>
    <a:masterClrMapping/>
  </p:clrMapOvr>
  <p:timing>
    <p:tnLst>
      <p:par>
        <p:cTn id="1" dur="indefinite" restart="never" nodeType="tmRoot"/>
      </p:par>
    </p:tnLst>
  </p:timing>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2434" name="Rectangle 2"/>
          <p:cNvSpPr>
            <a:spLocks noGrp="1" noChangeArrowheads="1"/>
          </p:cNvSpPr>
          <p:nvPr>
            <p:ph type="title" idx="4294967295"/>
          </p:nvPr>
        </p:nvSpPr>
        <p:spPr/>
        <p:txBody>
          <a:bodyPr/>
          <a:lstStyle/>
          <a:p>
            <a:pPr>
              <a:defRPr/>
            </a:pPr>
            <a:r>
              <a:rPr lang="en-US" altLang="en-US" dirty="0">
                <a:effectLst>
                  <a:outerShdw blurRad="38100" dist="38100" dir="2700000" algn="tl">
                    <a:srgbClr val="C0C0C0"/>
                  </a:outerShdw>
                </a:effectLst>
              </a:rPr>
              <a:t>Extended Aggregation (Cont.)</a:t>
            </a:r>
          </a:p>
        </p:txBody>
      </p:sp>
      <p:sp>
        <p:nvSpPr>
          <p:cNvPr id="77827" name="Rectangle 3"/>
          <p:cNvSpPr>
            <a:spLocks noGrp="1" noChangeArrowheads="1"/>
          </p:cNvSpPr>
          <p:nvPr>
            <p:ph type="body" idx="4294967295"/>
          </p:nvPr>
        </p:nvSpPr>
        <p:spPr>
          <a:xfrm>
            <a:off x="148590" y="1017270"/>
            <a:ext cx="8696959" cy="5212079"/>
          </a:xfrm>
        </p:spPr>
        <p:txBody>
          <a:bodyPr/>
          <a:lstStyle/>
          <a:p>
            <a:r>
              <a:rPr lang="en-US" altLang="en-US" dirty="0"/>
              <a:t>Multiple rollups and cubes can be used in a single group by clause</a:t>
            </a:r>
          </a:p>
          <a:p>
            <a:pPr lvl="1"/>
            <a:r>
              <a:rPr lang="en-US" altLang="en-US" sz="2000" dirty="0"/>
              <a:t>Each generates set of group by lists, cross product of sets gives overall set of group by lists</a:t>
            </a:r>
          </a:p>
          <a:p>
            <a:r>
              <a:rPr lang="en-US" altLang="en-US" dirty="0"/>
              <a:t>E.g., </a:t>
            </a:r>
          </a:p>
          <a:p>
            <a:pPr>
              <a:buFont typeface="Monotype Sorts" pitchFamily="-65" charset="2"/>
              <a:buNone/>
            </a:pPr>
            <a:r>
              <a:rPr lang="en-US" altLang="en-US" dirty="0"/>
              <a:t>	        </a:t>
            </a:r>
            <a:r>
              <a:rPr lang="en-US" altLang="en-US" b="1" dirty="0"/>
              <a:t>select </a:t>
            </a:r>
            <a:r>
              <a:rPr lang="en-US" altLang="en-US" i="1" dirty="0" err="1"/>
              <a:t>item_name</a:t>
            </a:r>
            <a:r>
              <a:rPr lang="en-US" altLang="en-US" i="1" dirty="0"/>
              <a:t>, color, size</a:t>
            </a:r>
            <a:r>
              <a:rPr lang="en-US" altLang="en-US" dirty="0"/>
              <a:t>, </a:t>
            </a:r>
            <a:r>
              <a:rPr lang="en-US" altLang="en-US" b="1" dirty="0"/>
              <a:t>sum</a:t>
            </a:r>
            <a:r>
              <a:rPr lang="en-US" altLang="en-US" dirty="0"/>
              <a:t>(</a:t>
            </a:r>
            <a:r>
              <a:rPr lang="en-US" altLang="en-US" i="1" dirty="0"/>
              <a:t>number</a:t>
            </a:r>
            <a:r>
              <a:rPr lang="en-US" altLang="en-US" dirty="0"/>
              <a:t>)</a:t>
            </a:r>
            <a:br>
              <a:rPr lang="en-US" altLang="en-US" dirty="0"/>
            </a:br>
            <a:r>
              <a:rPr lang="en-US" altLang="en-US" dirty="0"/>
              <a:t>        </a:t>
            </a:r>
            <a:r>
              <a:rPr lang="en-US" altLang="en-US" b="1" dirty="0"/>
              <a:t>from </a:t>
            </a:r>
            <a:r>
              <a:rPr lang="en-US" altLang="en-US" i="1" dirty="0"/>
              <a:t>sales</a:t>
            </a:r>
            <a:r>
              <a:rPr lang="en-US" altLang="en-US" dirty="0"/>
              <a:t/>
            </a:r>
            <a:br>
              <a:rPr lang="en-US" altLang="en-US" dirty="0"/>
            </a:br>
            <a:r>
              <a:rPr lang="en-US" altLang="en-US" dirty="0"/>
              <a:t>        </a:t>
            </a:r>
            <a:r>
              <a:rPr lang="en-US" altLang="en-US" b="1" dirty="0"/>
              <a:t>group by rollup</a:t>
            </a:r>
            <a:r>
              <a:rPr lang="en-US" altLang="en-US" dirty="0"/>
              <a:t>(</a:t>
            </a:r>
            <a:r>
              <a:rPr lang="en-US" altLang="en-US" i="1" dirty="0" err="1"/>
              <a:t>item_name</a:t>
            </a:r>
            <a:r>
              <a:rPr lang="en-US" altLang="en-US" dirty="0"/>
              <a:t>), </a:t>
            </a:r>
            <a:r>
              <a:rPr lang="en-US" altLang="en-US" b="1" dirty="0"/>
              <a:t>rollup</a:t>
            </a:r>
            <a:r>
              <a:rPr lang="en-US" altLang="en-US" dirty="0"/>
              <a:t>(</a:t>
            </a:r>
            <a:r>
              <a:rPr lang="en-US" altLang="en-US" i="1" dirty="0"/>
              <a:t>color, size</a:t>
            </a:r>
            <a:r>
              <a:rPr lang="en-US" altLang="en-US" dirty="0"/>
              <a:t>)</a:t>
            </a:r>
          </a:p>
          <a:p>
            <a:pPr>
              <a:buFont typeface="Monotype Sorts" pitchFamily="-65" charset="2"/>
              <a:buNone/>
            </a:pPr>
            <a:r>
              <a:rPr lang="en-US" altLang="en-US" dirty="0"/>
              <a:t>     generates the groupings </a:t>
            </a:r>
          </a:p>
          <a:p>
            <a:pPr>
              <a:buFont typeface="Monotype Sorts" pitchFamily="-65" charset="2"/>
              <a:buNone/>
            </a:pPr>
            <a:r>
              <a:rPr lang="en-US" altLang="en-US" dirty="0"/>
              <a:t>        {</a:t>
            </a:r>
            <a:r>
              <a:rPr lang="en-US" altLang="en-US" i="1" dirty="0" err="1"/>
              <a:t>item_name</a:t>
            </a:r>
            <a:r>
              <a:rPr lang="en-US" altLang="en-US" i="1" dirty="0"/>
              <a:t>, ()} X {(color, size), (color), ()} </a:t>
            </a:r>
            <a:endParaRPr lang="en-US" altLang="en-US" dirty="0"/>
          </a:p>
          <a:p>
            <a:pPr>
              <a:buFont typeface="Monotype Sorts" pitchFamily="-65" charset="2"/>
              <a:buNone/>
            </a:pPr>
            <a:r>
              <a:rPr lang="en-US" altLang="en-US" dirty="0"/>
              <a:t>	        = { (</a:t>
            </a:r>
            <a:r>
              <a:rPr lang="en-US" altLang="en-US" i="1" dirty="0" err="1"/>
              <a:t>item_name</a:t>
            </a:r>
            <a:r>
              <a:rPr lang="en-US" altLang="en-US" i="1" dirty="0"/>
              <a:t>, color, size</a:t>
            </a:r>
            <a:r>
              <a:rPr lang="en-US" altLang="en-US" dirty="0"/>
              <a:t>), (</a:t>
            </a:r>
            <a:r>
              <a:rPr lang="en-US" altLang="en-US" i="1" dirty="0" err="1"/>
              <a:t>item_name</a:t>
            </a:r>
            <a:r>
              <a:rPr lang="en-US" altLang="en-US" i="1" dirty="0"/>
              <a:t>, color</a:t>
            </a:r>
            <a:r>
              <a:rPr lang="en-US" altLang="en-US" dirty="0"/>
              <a:t>), (</a:t>
            </a:r>
            <a:r>
              <a:rPr lang="en-US" altLang="en-US" i="1" dirty="0" err="1"/>
              <a:t>item_name</a:t>
            </a:r>
            <a:r>
              <a:rPr lang="en-US" altLang="en-US" dirty="0"/>
              <a:t>), </a:t>
            </a:r>
            <a:br>
              <a:rPr lang="en-US" altLang="en-US" dirty="0"/>
            </a:br>
            <a:r>
              <a:rPr lang="en-US" altLang="en-US" dirty="0"/>
              <a:t>             (</a:t>
            </a:r>
            <a:r>
              <a:rPr lang="en-US" altLang="en-US" i="1" dirty="0"/>
              <a:t>color, size</a:t>
            </a:r>
            <a:r>
              <a:rPr lang="en-US" altLang="en-US" dirty="0"/>
              <a:t>), (</a:t>
            </a:r>
            <a:r>
              <a:rPr lang="en-US" altLang="en-US" i="1" dirty="0"/>
              <a:t>color</a:t>
            </a:r>
            <a:r>
              <a:rPr lang="en-US" altLang="en-US" dirty="0"/>
              <a:t>), ( ) }</a:t>
            </a:r>
          </a:p>
        </p:txBody>
      </p:sp>
    </p:spTree>
    <p:extLst>
      <p:ext uri="{BB962C8B-B14F-4D97-AF65-F5344CB8AC3E}">
        <p14:creationId xmlns:p14="http://schemas.microsoft.com/office/powerpoint/2010/main" val="120096777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506" name="Rectangle 2"/>
          <p:cNvSpPr>
            <a:spLocks noGrp="1" noChangeArrowheads="1"/>
          </p:cNvSpPr>
          <p:nvPr>
            <p:ph type="title"/>
          </p:nvPr>
        </p:nvSpPr>
        <p:spPr>
          <a:xfrm>
            <a:off x="898565" y="917972"/>
            <a:ext cx="8077200" cy="457200"/>
          </a:xfrm>
        </p:spPr>
        <p:txBody>
          <a:bodyPr/>
          <a:lstStyle/>
          <a:p>
            <a:pPr>
              <a:defRPr/>
            </a:pPr>
            <a:r>
              <a:rPr lang="en-US" sz="2100">
                <a:effectLst>
                  <a:outerShdw blurRad="38100" dist="38100" dir="2700000" algn="tl">
                    <a:srgbClr val="C0C0C0"/>
                  </a:outerShdw>
                </a:effectLst>
              </a:rPr>
              <a:t>Summary of Relational Algebra Operators</a:t>
            </a:r>
          </a:p>
        </p:txBody>
      </p:sp>
      <p:sp>
        <p:nvSpPr>
          <p:cNvPr id="64515" name="Rectangle 3"/>
          <p:cNvSpPr>
            <a:spLocks noChangeArrowheads="1"/>
          </p:cNvSpPr>
          <p:nvPr/>
        </p:nvSpPr>
        <p:spPr bwMode="auto">
          <a:xfrm>
            <a:off x="1963342" y="1459706"/>
            <a:ext cx="5435203" cy="244079"/>
          </a:xfrm>
          <a:prstGeom prst="rect">
            <a:avLst/>
          </a:prstGeom>
          <a:solidFill>
            <a:schemeClr val="bg1"/>
          </a:solidFill>
          <a:ln w="19050" algn="ctr">
            <a:solidFill>
              <a:schemeClr val="tx1"/>
            </a:solidFill>
            <a:round/>
            <a:headEnd/>
            <a:tailEnd/>
          </a:ln>
        </p:spPr>
        <p:txBody>
          <a:bodyPr wrap="none"/>
          <a:lstStyle>
            <a:lvl1pPr>
              <a:spcBef>
                <a:spcPct val="35000"/>
              </a:spcBef>
              <a:buClr>
                <a:schemeClr val="tx2"/>
              </a:buClr>
              <a:buSzPct val="90000"/>
              <a:buFont typeface="Monotype Sorts" charset="2"/>
              <a:buChar char="n"/>
              <a:defRPr kumimoji="1">
                <a:solidFill>
                  <a:schemeClr val="tx1"/>
                </a:solidFill>
                <a:latin typeface="Helvetica" panose="020B0604020202020204" pitchFamily="34" charset="0"/>
                <a:ea typeface="ＭＳ Ｐゴシック" panose="020B0600070205080204" pitchFamily="34" charset="-128"/>
              </a:defRPr>
            </a:lvl1pPr>
            <a:lvl2pPr marL="742950" indent="-285750">
              <a:spcBef>
                <a:spcPct val="35000"/>
              </a:spcBef>
              <a:buClr>
                <a:schemeClr val="folHlink"/>
              </a:buClr>
              <a:buSzPct val="80000"/>
              <a:buFont typeface="Monotype Sorts" charset="2"/>
              <a:buChar char="l"/>
              <a:defRPr kumimoji="1">
                <a:solidFill>
                  <a:schemeClr val="tx1"/>
                </a:solidFill>
                <a:latin typeface="Helvetica" panose="020B0604020202020204" pitchFamily="34" charset="0"/>
                <a:ea typeface="ＭＳ Ｐゴシック"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ＭＳ Ｐゴシック"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ＭＳ Ｐゴシック"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ＭＳ Ｐゴシック" panose="020B0600070205080204" pitchFamily="34" charset="-128"/>
              </a:defRPr>
            </a:lvl9pPr>
          </a:lstStyle>
          <a:p>
            <a:pPr eaLnBrk="0" fontAlgn="base" hangingPunct="0">
              <a:spcBef>
                <a:spcPct val="0"/>
              </a:spcBef>
              <a:spcAft>
                <a:spcPct val="0"/>
              </a:spcAft>
              <a:buClrTx/>
              <a:buSzTx/>
              <a:buFontTx/>
              <a:buNone/>
            </a:pPr>
            <a:endParaRPr kumimoji="0" lang="en-US" altLang="en-US" sz="900">
              <a:solidFill>
                <a:srgbClr val="000000"/>
              </a:solidFill>
            </a:endParaRPr>
          </a:p>
        </p:txBody>
      </p:sp>
      <p:sp>
        <p:nvSpPr>
          <p:cNvPr id="64516" name="Rectangle 4"/>
          <p:cNvSpPr>
            <a:spLocks noChangeArrowheads="1"/>
          </p:cNvSpPr>
          <p:nvPr/>
        </p:nvSpPr>
        <p:spPr bwMode="auto">
          <a:xfrm>
            <a:off x="1963342" y="1741885"/>
            <a:ext cx="5439965" cy="3671888"/>
          </a:xfrm>
          <a:prstGeom prst="rect">
            <a:avLst/>
          </a:prstGeom>
          <a:solidFill>
            <a:schemeClr val="accent1"/>
          </a:solidFill>
          <a:ln w="19050" algn="ctr">
            <a:solidFill>
              <a:schemeClr val="tx1"/>
            </a:solidFill>
            <a:round/>
            <a:headEnd/>
            <a:tailEnd/>
          </a:ln>
        </p:spPr>
        <p:txBody>
          <a:bodyPr wrap="none"/>
          <a:lstStyle>
            <a:lvl1pPr>
              <a:spcBef>
                <a:spcPct val="35000"/>
              </a:spcBef>
              <a:buClr>
                <a:schemeClr val="tx2"/>
              </a:buClr>
              <a:buSzPct val="90000"/>
              <a:buFont typeface="Monotype Sorts" charset="2"/>
              <a:buChar char="n"/>
              <a:defRPr kumimoji="1">
                <a:solidFill>
                  <a:schemeClr val="tx1"/>
                </a:solidFill>
                <a:latin typeface="Helvetica" panose="020B0604020202020204" pitchFamily="34" charset="0"/>
                <a:ea typeface="ＭＳ Ｐゴシック" panose="020B0600070205080204" pitchFamily="34" charset="-128"/>
              </a:defRPr>
            </a:lvl1pPr>
            <a:lvl2pPr marL="742950" indent="-285750">
              <a:spcBef>
                <a:spcPct val="35000"/>
              </a:spcBef>
              <a:buClr>
                <a:schemeClr val="folHlink"/>
              </a:buClr>
              <a:buSzPct val="80000"/>
              <a:buFont typeface="Monotype Sorts" charset="2"/>
              <a:buChar char="l"/>
              <a:defRPr kumimoji="1">
                <a:solidFill>
                  <a:schemeClr val="tx1"/>
                </a:solidFill>
                <a:latin typeface="Helvetica" panose="020B0604020202020204" pitchFamily="34" charset="0"/>
                <a:ea typeface="ＭＳ Ｐゴシック"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ＭＳ Ｐゴシック"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ＭＳ Ｐゴシック"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ＭＳ Ｐゴシック" panose="020B0600070205080204" pitchFamily="34" charset="-128"/>
              </a:defRPr>
            </a:lvl9pPr>
          </a:lstStyle>
          <a:p>
            <a:pPr eaLnBrk="0" fontAlgn="base" hangingPunct="0">
              <a:spcBef>
                <a:spcPct val="0"/>
              </a:spcBef>
              <a:spcAft>
                <a:spcPct val="0"/>
              </a:spcAft>
              <a:buClrTx/>
              <a:buSzTx/>
              <a:buFontTx/>
              <a:buNone/>
            </a:pPr>
            <a:endParaRPr kumimoji="0" lang="en-US" altLang="en-US" sz="900">
              <a:solidFill>
                <a:srgbClr val="000000"/>
              </a:solidFill>
            </a:endParaRPr>
          </a:p>
        </p:txBody>
      </p:sp>
      <p:cxnSp>
        <p:nvCxnSpPr>
          <p:cNvPr id="64517" name="Straight Connector 5"/>
          <p:cNvCxnSpPr>
            <a:cxnSpLocks noChangeShapeType="1"/>
          </p:cNvCxnSpPr>
          <p:nvPr/>
        </p:nvCxnSpPr>
        <p:spPr bwMode="auto">
          <a:xfrm>
            <a:off x="3289697" y="1734742"/>
            <a:ext cx="0" cy="3679031"/>
          </a:xfrm>
          <a:prstGeom prst="line">
            <a:avLst/>
          </a:prstGeom>
          <a:noFill/>
          <a:ln w="19050" algn="ctr">
            <a:solidFill>
              <a:schemeClr val="tx1"/>
            </a:solidFill>
            <a:round/>
            <a:headEnd/>
            <a:tailEnd/>
          </a:ln>
          <a:extLst>
            <a:ext uri="{909E8E84-426E-40DD-AFC4-6F175D3DCCD1}">
              <a14:hiddenFill xmlns:a14="http://schemas.microsoft.com/office/drawing/2010/main">
                <a:noFill/>
              </a14:hiddenFill>
            </a:ext>
          </a:extLst>
        </p:spPr>
      </p:cxnSp>
      <p:cxnSp>
        <p:nvCxnSpPr>
          <p:cNvPr id="64518" name="Straight Connector 2"/>
          <p:cNvCxnSpPr>
            <a:cxnSpLocks noChangeShapeType="1"/>
          </p:cNvCxnSpPr>
          <p:nvPr/>
        </p:nvCxnSpPr>
        <p:spPr bwMode="auto">
          <a:xfrm flipV="1">
            <a:off x="3289697" y="1459706"/>
            <a:ext cx="0" cy="244079"/>
          </a:xfrm>
          <a:prstGeom prst="line">
            <a:avLst/>
          </a:prstGeom>
          <a:noFill/>
          <a:ln w="19050" algn="ctr">
            <a:solidFill>
              <a:schemeClr val="tx1"/>
            </a:solidFill>
            <a:round/>
            <a:headEnd/>
            <a:tailEnd/>
          </a:ln>
          <a:extLst>
            <a:ext uri="{909E8E84-426E-40DD-AFC4-6F175D3DCCD1}">
              <a14:hiddenFill xmlns:a14="http://schemas.microsoft.com/office/drawing/2010/main">
                <a:noFill/>
              </a14:hiddenFill>
            </a:ext>
          </a:extLst>
        </p:spPr>
      </p:cxnSp>
      <p:sp>
        <p:nvSpPr>
          <p:cNvPr id="64519" name="TextBox 6"/>
          <p:cNvSpPr txBox="1">
            <a:spLocks noChangeArrowheads="1"/>
          </p:cNvSpPr>
          <p:nvPr/>
        </p:nvSpPr>
        <p:spPr bwMode="auto">
          <a:xfrm>
            <a:off x="1925242" y="1491854"/>
            <a:ext cx="4639865"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chemeClr val="tx2"/>
              </a:buClr>
              <a:buSzPct val="90000"/>
              <a:buFont typeface="Monotype Sorts" charset="2"/>
              <a:buChar char="n"/>
              <a:defRPr kumimoji="1">
                <a:solidFill>
                  <a:schemeClr val="tx1"/>
                </a:solidFill>
                <a:latin typeface="Helvetica" panose="020B0604020202020204" pitchFamily="34" charset="0"/>
                <a:ea typeface="ＭＳ Ｐゴシック" panose="020B0600070205080204" pitchFamily="34" charset="-128"/>
              </a:defRPr>
            </a:lvl1pPr>
            <a:lvl2pPr marL="742950" indent="-285750">
              <a:spcBef>
                <a:spcPct val="35000"/>
              </a:spcBef>
              <a:buClr>
                <a:schemeClr val="folHlink"/>
              </a:buClr>
              <a:buSzPct val="80000"/>
              <a:buFont typeface="Monotype Sorts" charset="2"/>
              <a:buChar char="l"/>
              <a:defRPr kumimoji="1">
                <a:solidFill>
                  <a:schemeClr val="tx1"/>
                </a:solidFill>
                <a:latin typeface="Helvetica" panose="020B0604020202020204" pitchFamily="34" charset="0"/>
                <a:ea typeface="ＭＳ Ｐゴシック"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ＭＳ Ｐゴシック"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ＭＳ Ｐゴシック"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ＭＳ Ｐゴシック" panose="020B0600070205080204" pitchFamily="34" charset="-128"/>
              </a:defRPr>
            </a:lvl9pPr>
          </a:lstStyle>
          <a:p>
            <a:pPr eaLnBrk="0" fontAlgn="base" hangingPunct="0">
              <a:spcBef>
                <a:spcPct val="0"/>
              </a:spcBef>
              <a:spcAft>
                <a:spcPct val="0"/>
              </a:spcAft>
              <a:buClrTx/>
              <a:buSzTx/>
              <a:buFontTx/>
              <a:buNone/>
            </a:pPr>
            <a:r>
              <a:rPr kumimoji="0" lang="en-US" altLang="en-US" sz="900">
                <a:solidFill>
                  <a:srgbClr val="000000"/>
                </a:solidFill>
                <a:latin typeface="Palatino Linotype" panose="02040502050505030304" pitchFamily="18" charset="0"/>
              </a:rPr>
              <a:t>  Symbol (Name)                  Example of Use</a:t>
            </a:r>
          </a:p>
        </p:txBody>
      </p:sp>
      <p:sp>
        <p:nvSpPr>
          <p:cNvPr id="64520" name="TextBox 9"/>
          <p:cNvSpPr txBox="1">
            <a:spLocks noChangeArrowheads="1"/>
          </p:cNvSpPr>
          <p:nvPr/>
        </p:nvSpPr>
        <p:spPr bwMode="auto">
          <a:xfrm>
            <a:off x="1910955" y="1837136"/>
            <a:ext cx="4864894"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chemeClr val="tx2"/>
              </a:buClr>
              <a:buSzPct val="90000"/>
              <a:buFont typeface="Monotype Sorts" charset="2"/>
              <a:buChar char="n"/>
              <a:defRPr kumimoji="1">
                <a:solidFill>
                  <a:schemeClr val="tx1"/>
                </a:solidFill>
                <a:latin typeface="Helvetica" panose="020B0604020202020204" pitchFamily="34" charset="0"/>
                <a:ea typeface="ＭＳ Ｐゴシック" panose="020B0600070205080204" pitchFamily="34" charset="-128"/>
              </a:defRPr>
            </a:lvl1pPr>
            <a:lvl2pPr marL="742950" indent="-285750">
              <a:spcBef>
                <a:spcPct val="35000"/>
              </a:spcBef>
              <a:buClr>
                <a:schemeClr val="folHlink"/>
              </a:buClr>
              <a:buSzPct val="80000"/>
              <a:buFont typeface="Monotype Sorts" charset="2"/>
              <a:buChar char="l"/>
              <a:defRPr kumimoji="1">
                <a:solidFill>
                  <a:schemeClr val="tx1"/>
                </a:solidFill>
                <a:latin typeface="Helvetica" panose="020B0604020202020204" pitchFamily="34" charset="0"/>
                <a:ea typeface="ＭＳ Ｐゴシック"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ＭＳ Ｐゴシック"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ＭＳ Ｐゴシック"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ＭＳ Ｐゴシック" panose="020B0600070205080204" pitchFamily="34" charset="-128"/>
              </a:defRPr>
            </a:lvl9pPr>
          </a:lstStyle>
          <a:p>
            <a:pPr eaLnBrk="0" fontAlgn="base" hangingPunct="0">
              <a:spcBef>
                <a:spcPct val="0"/>
              </a:spcBef>
              <a:spcAft>
                <a:spcPct val="0"/>
              </a:spcAft>
              <a:buClrTx/>
              <a:buSzTx/>
              <a:buFontTx/>
              <a:buNone/>
            </a:pPr>
            <a:r>
              <a:rPr kumimoji="0" lang="en-US" altLang="en-US" sz="900">
                <a:solidFill>
                  <a:srgbClr val="000000"/>
                </a:solidFill>
                <a:latin typeface="Palatino Linotype" panose="02040502050505030304" pitchFamily="18" charset="0"/>
              </a:rPr>
              <a:t>  (Selection)	                        </a:t>
            </a:r>
            <a:r>
              <a:rPr kumimoji="0" lang="el-GR" altLang="en-US" sz="900" baseline="30000">
                <a:solidFill>
                  <a:srgbClr val="000000"/>
                </a:solidFill>
                <a:latin typeface="Times New Roman" panose="02020603050405020304" pitchFamily="18" charset="0"/>
                <a:cs typeface="Times New Roman" panose="02020603050405020304" pitchFamily="18" charset="0"/>
              </a:rPr>
              <a:t>σ</a:t>
            </a:r>
            <a:r>
              <a:rPr kumimoji="0" lang="en-US" altLang="en-US" sz="900">
                <a:solidFill>
                  <a:srgbClr val="000000"/>
                </a:solidFill>
                <a:latin typeface="Times New Roman" panose="02020603050405020304" pitchFamily="18" charset="0"/>
                <a:cs typeface="Times New Roman" panose="02020603050405020304" pitchFamily="18" charset="0"/>
              </a:rPr>
              <a:t> </a:t>
            </a:r>
            <a:r>
              <a:rPr kumimoji="0" lang="en-US" altLang="en-US" sz="900">
                <a:solidFill>
                  <a:srgbClr val="000000"/>
                </a:solidFill>
                <a:latin typeface="Palatino Linotype" panose="02040502050505030304" pitchFamily="18" charset="0"/>
              </a:rPr>
              <a:t>salary &gt; = 85000 </a:t>
            </a:r>
            <a:r>
              <a:rPr kumimoji="0" lang="en-US" altLang="en-US" sz="900" baseline="30000">
                <a:solidFill>
                  <a:srgbClr val="000000"/>
                </a:solidFill>
                <a:latin typeface="Palatino Linotype" panose="02040502050505030304" pitchFamily="18" charset="0"/>
              </a:rPr>
              <a:t>(</a:t>
            </a:r>
            <a:r>
              <a:rPr kumimoji="0" lang="en-US" altLang="en-US" sz="900" i="1" baseline="30000">
                <a:solidFill>
                  <a:srgbClr val="000000"/>
                </a:solidFill>
                <a:latin typeface="Palatino Linotype" panose="02040502050505030304" pitchFamily="18" charset="0"/>
              </a:rPr>
              <a:t>instructor</a:t>
            </a:r>
            <a:r>
              <a:rPr kumimoji="0" lang="en-US" altLang="en-US" sz="900" baseline="30000">
                <a:solidFill>
                  <a:srgbClr val="000000"/>
                </a:solidFill>
                <a:latin typeface="Palatino Linotype" panose="02040502050505030304" pitchFamily="18" charset="0"/>
              </a:rPr>
              <a:t>)</a:t>
            </a:r>
          </a:p>
        </p:txBody>
      </p:sp>
      <p:sp>
        <p:nvSpPr>
          <p:cNvPr id="64521" name="TextBox 8"/>
          <p:cNvSpPr txBox="1">
            <a:spLocks noChangeArrowheads="1"/>
          </p:cNvSpPr>
          <p:nvPr/>
        </p:nvSpPr>
        <p:spPr bwMode="auto">
          <a:xfrm>
            <a:off x="1989535" y="1690688"/>
            <a:ext cx="665559"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chemeClr val="tx2"/>
              </a:buClr>
              <a:buSzPct val="90000"/>
              <a:buFont typeface="Monotype Sorts" charset="2"/>
              <a:buChar char="n"/>
              <a:defRPr kumimoji="1">
                <a:solidFill>
                  <a:schemeClr val="tx1"/>
                </a:solidFill>
                <a:latin typeface="Helvetica" panose="020B0604020202020204" pitchFamily="34" charset="0"/>
                <a:ea typeface="ＭＳ Ｐゴシック" panose="020B0600070205080204" pitchFamily="34" charset="-128"/>
              </a:defRPr>
            </a:lvl1pPr>
            <a:lvl2pPr marL="742950" indent="-285750">
              <a:spcBef>
                <a:spcPct val="35000"/>
              </a:spcBef>
              <a:buClr>
                <a:schemeClr val="folHlink"/>
              </a:buClr>
              <a:buSzPct val="80000"/>
              <a:buFont typeface="Monotype Sorts" charset="2"/>
              <a:buChar char="l"/>
              <a:defRPr kumimoji="1">
                <a:solidFill>
                  <a:schemeClr val="tx1"/>
                </a:solidFill>
                <a:latin typeface="Helvetica" panose="020B0604020202020204" pitchFamily="34" charset="0"/>
                <a:ea typeface="ＭＳ Ｐゴシック"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ＭＳ Ｐゴシック"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ＭＳ Ｐゴシック"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ＭＳ Ｐゴシック" panose="020B0600070205080204" pitchFamily="34" charset="-128"/>
              </a:defRPr>
            </a:lvl9pPr>
          </a:lstStyle>
          <a:p>
            <a:pPr eaLnBrk="0" fontAlgn="base" hangingPunct="0">
              <a:spcBef>
                <a:spcPct val="0"/>
              </a:spcBef>
              <a:spcAft>
                <a:spcPct val="0"/>
              </a:spcAft>
              <a:buClrTx/>
              <a:buSzTx/>
              <a:buFontTx/>
              <a:buNone/>
            </a:pPr>
            <a:r>
              <a:rPr kumimoji="0" lang="el-GR" altLang="en-US" sz="900">
                <a:solidFill>
                  <a:srgbClr val="000000"/>
                </a:solidFill>
                <a:latin typeface="Times New Roman" panose="02020603050405020304" pitchFamily="18" charset="0"/>
                <a:cs typeface="Times New Roman" panose="02020603050405020304" pitchFamily="18" charset="0"/>
              </a:rPr>
              <a:t>σ</a:t>
            </a:r>
            <a:endParaRPr kumimoji="0" lang="en-US" altLang="en-US" sz="900">
              <a:solidFill>
                <a:srgbClr val="000000"/>
              </a:solidFill>
            </a:endParaRPr>
          </a:p>
        </p:txBody>
      </p:sp>
      <p:cxnSp>
        <p:nvCxnSpPr>
          <p:cNvPr id="64522" name="Straight Connector 11"/>
          <p:cNvCxnSpPr>
            <a:cxnSpLocks noChangeShapeType="1"/>
          </p:cNvCxnSpPr>
          <p:nvPr/>
        </p:nvCxnSpPr>
        <p:spPr bwMode="auto">
          <a:xfrm>
            <a:off x="3289697" y="2038350"/>
            <a:ext cx="4108847" cy="0"/>
          </a:xfrm>
          <a:prstGeom prst="line">
            <a:avLst/>
          </a:prstGeom>
          <a:noFill/>
          <a:ln w="19050" algn="ctr">
            <a:solidFill>
              <a:schemeClr val="tx1"/>
            </a:solidFill>
            <a:round/>
            <a:headEnd/>
            <a:tailEnd/>
          </a:ln>
          <a:extLst>
            <a:ext uri="{909E8E84-426E-40DD-AFC4-6F175D3DCCD1}">
              <a14:hiddenFill xmlns:a14="http://schemas.microsoft.com/office/drawing/2010/main">
                <a:noFill/>
              </a14:hiddenFill>
            </a:ext>
          </a:extLst>
        </p:spPr>
      </p:cxnSp>
      <p:sp>
        <p:nvSpPr>
          <p:cNvPr id="64523" name="TextBox 12"/>
          <p:cNvSpPr txBox="1">
            <a:spLocks noChangeArrowheads="1"/>
          </p:cNvSpPr>
          <p:nvPr/>
        </p:nvSpPr>
        <p:spPr bwMode="auto">
          <a:xfrm>
            <a:off x="3295651" y="2043113"/>
            <a:ext cx="4108847"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chemeClr val="tx2"/>
              </a:buClr>
              <a:buSzPct val="90000"/>
              <a:buFont typeface="Monotype Sorts" charset="2"/>
              <a:buChar char="n"/>
              <a:defRPr kumimoji="1">
                <a:solidFill>
                  <a:schemeClr val="tx1"/>
                </a:solidFill>
                <a:latin typeface="Helvetica" panose="020B0604020202020204" pitchFamily="34" charset="0"/>
                <a:ea typeface="ＭＳ Ｐゴシック" panose="020B0600070205080204" pitchFamily="34" charset="-128"/>
              </a:defRPr>
            </a:lvl1pPr>
            <a:lvl2pPr marL="742950" indent="-285750">
              <a:spcBef>
                <a:spcPct val="35000"/>
              </a:spcBef>
              <a:buClr>
                <a:schemeClr val="folHlink"/>
              </a:buClr>
              <a:buSzPct val="80000"/>
              <a:buFont typeface="Monotype Sorts" charset="2"/>
              <a:buChar char="l"/>
              <a:defRPr kumimoji="1">
                <a:solidFill>
                  <a:schemeClr val="tx1"/>
                </a:solidFill>
                <a:latin typeface="Helvetica" panose="020B0604020202020204" pitchFamily="34" charset="0"/>
                <a:ea typeface="ＭＳ Ｐゴシック"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ＭＳ Ｐゴシック"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ＭＳ Ｐゴシック"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ＭＳ Ｐゴシック" panose="020B0600070205080204" pitchFamily="34" charset="-128"/>
              </a:defRPr>
            </a:lvl9pPr>
          </a:lstStyle>
          <a:p>
            <a:pPr eaLnBrk="0" fontAlgn="base" hangingPunct="0">
              <a:spcBef>
                <a:spcPct val="0"/>
              </a:spcBef>
              <a:spcAft>
                <a:spcPct val="0"/>
              </a:spcAft>
              <a:buClrTx/>
              <a:buSzTx/>
              <a:buFontTx/>
              <a:buNone/>
            </a:pPr>
            <a:r>
              <a:rPr kumimoji="0" lang="en-US" altLang="en-US" sz="900">
                <a:solidFill>
                  <a:srgbClr val="000000"/>
                </a:solidFill>
                <a:latin typeface="Palatino Linotype" panose="02040502050505030304" pitchFamily="18" charset="0"/>
              </a:rPr>
              <a:t>Return rows of the input relation that satisfy the predicate.</a:t>
            </a:r>
          </a:p>
        </p:txBody>
      </p:sp>
      <p:cxnSp>
        <p:nvCxnSpPr>
          <p:cNvPr id="64524" name="Straight Connector 16"/>
          <p:cNvCxnSpPr>
            <a:cxnSpLocks noChangeShapeType="1"/>
          </p:cNvCxnSpPr>
          <p:nvPr/>
        </p:nvCxnSpPr>
        <p:spPr bwMode="auto">
          <a:xfrm>
            <a:off x="1963341" y="2282429"/>
            <a:ext cx="5434013" cy="0"/>
          </a:xfrm>
          <a:prstGeom prst="line">
            <a:avLst/>
          </a:prstGeom>
          <a:noFill/>
          <a:ln w="19050" algn="ctr">
            <a:solidFill>
              <a:schemeClr val="tx1"/>
            </a:solidFill>
            <a:round/>
            <a:headEnd/>
            <a:tailEnd/>
          </a:ln>
          <a:extLst>
            <a:ext uri="{909E8E84-426E-40DD-AFC4-6F175D3DCCD1}">
              <a14:hiddenFill xmlns:a14="http://schemas.microsoft.com/office/drawing/2010/main">
                <a:noFill/>
              </a14:hiddenFill>
            </a:ext>
          </a:extLst>
        </p:spPr>
      </p:cxnSp>
      <p:cxnSp>
        <p:nvCxnSpPr>
          <p:cNvPr id="64525" name="Straight Connector 18"/>
          <p:cNvCxnSpPr>
            <a:cxnSpLocks noChangeShapeType="1"/>
          </p:cNvCxnSpPr>
          <p:nvPr/>
        </p:nvCxnSpPr>
        <p:spPr bwMode="auto">
          <a:xfrm>
            <a:off x="3295651" y="2608660"/>
            <a:ext cx="4107656" cy="0"/>
          </a:xfrm>
          <a:prstGeom prst="line">
            <a:avLst/>
          </a:prstGeom>
          <a:noFill/>
          <a:ln w="19050" algn="ctr">
            <a:solidFill>
              <a:schemeClr val="tx1"/>
            </a:solidFill>
            <a:round/>
            <a:headEnd/>
            <a:tailEnd/>
          </a:ln>
          <a:extLst>
            <a:ext uri="{909E8E84-426E-40DD-AFC4-6F175D3DCCD1}">
              <a14:hiddenFill xmlns:a14="http://schemas.microsoft.com/office/drawing/2010/main">
                <a:noFill/>
              </a14:hiddenFill>
            </a:ext>
          </a:extLst>
        </p:spPr>
      </p:cxnSp>
      <p:cxnSp>
        <p:nvCxnSpPr>
          <p:cNvPr id="64526" name="Straight Connector 19"/>
          <p:cNvCxnSpPr>
            <a:cxnSpLocks noChangeShapeType="1"/>
          </p:cNvCxnSpPr>
          <p:nvPr/>
        </p:nvCxnSpPr>
        <p:spPr bwMode="auto">
          <a:xfrm>
            <a:off x="1969294" y="2953941"/>
            <a:ext cx="5434013" cy="0"/>
          </a:xfrm>
          <a:prstGeom prst="line">
            <a:avLst/>
          </a:prstGeom>
          <a:noFill/>
          <a:ln w="19050" algn="ctr">
            <a:solidFill>
              <a:schemeClr val="tx1"/>
            </a:solidFill>
            <a:round/>
            <a:headEnd/>
            <a:tailEnd/>
          </a:ln>
          <a:extLst>
            <a:ext uri="{909E8E84-426E-40DD-AFC4-6F175D3DCCD1}">
              <a14:hiddenFill xmlns:a14="http://schemas.microsoft.com/office/drawing/2010/main">
                <a:noFill/>
              </a14:hiddenFill>
            </a:ext>
          </a:extLst>
        </p:spPr>
      </p:cxnSp>
      <p:sp>
        <p:nvSpPr>
          <p:cNvPr id="64527" name="TextBox 20"/>
          <p:cNvSpPr txBox="1">
            <a:spLocks noChangeArrowheads="1"/>
          </p:cNvSpPr>
          <p:nvPr/>
        </p:nvSpPr>
        <p:spPr bwMode="auto">
          <a:xfrm>
            <a:off x="1994297" y="2246710"/>
            <a:ext cx="666750"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chemeClr val="tx2"/>
              </a:buClr>
              <a:buSzPct val="90000"/>
              <a:buFont typeface="Monotype Sorts" charset="2"/>
              <a:buChar char="n"/>
              <a:defRPr kumimoji="1">
                <a:solidFill>
                  <a:schemeClr val="tx1"/>
                </a:solidFill>
                <a:latin typeface="Helvetica" panose="020B0604020202020204" pitchFamily="34" charset="0"/>
                <a:ea typeface="ＭＳ Ｐゴシック" panose="020B0600070205080204" pitchFamily="34" charset="-128"/>
              </a:defRPr>
            </a:lvl1pPr>
            <a:lvl2pPr marL="742950" indent="-285750">
              <a:spcBef>
                <a:spcPct val="35000"/>
              </a:spcBef>
              <a:buClr>
                <a:schemeClr val="folHlink"/>
              </a:buClr>
              <a:buSzPct val="80000"/>
              <a:buFont typeface="Monotype Sorts" charset="2"/>
              <a:buChar char="l"/>
              <a:defRPr kumimoji="1">
                <a:solidFill>
                  <a:schemeClr val="tx1"/>
                </a:solidFill>
                <a:latin typeface="Helvetica" panose="020B0604020202020204" pitchFamily="34" charset="0"/>
                <a:ea typeface="ＭＳ Ｐゴシック"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ＭＳ Ｐゴシック"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ＭＳ Ｐゴシック"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ＭＳ Ｐゴシック" panose="020B0600070205080204" pitchFamily="34" charset="-128"/>
              </a:defRPr>
            </a:lvl9pPr>
          </a:lstStyle>
          <a:p>
            <a:pPr eaLnBrk="0" fontAlgn="base" hangingPunct="0">
              <a:spcBef>
                <a:spcPct val="0"/>
              </a:spcBef>
              <a:spcAft>
                <a:spcPct val="0"/>
              </a:spcAft>
              <a:buClrTx/>
              <a:buSzTx/>
              <a:buFontTx/>
              <a:buNone/>
            </a:pPr>
            <a:r>
              <a:rPr kumimoji="0" lang="el-GR" altLang="en-US" sz="900">
                <a:solidFill>
                  <a:srgbClr val="000000"/>
                </a:solidFill>
                <a:latin typeface="Times New Roman" panose="02020603050405020304" pitchFamily="18" charset="0"/>
                <a:cs typeface="Times New Roman" panose="02020603050405020304" pitchFamily="18" charset="0"/>
              </a:rPr>
              <a:t>Π</a:t>
            </a:r>
            <a:endParaRPr kumimoji="0" lang="en-US" altLang="en-US" sz="900">
              <a:solidFill>
                <a:srgbClr val="000000"/>
              </a:solidFill>
            </a:endParaRPr>
          </a:p>
        </p:txBody>
      </p:sp>
      <p:sp>
        <p:nvSpPr>
          <p:cNvPr id="64528" name="TextBox 21"/>
          <p:cNvSpPr txBox="1">
            <a:spLocks noChangeArrowheads="1"/>
          </p:cNvSpPr>
          <p:nvPr/>
        </p:nvSpPr>
        <p:spPr bwMode="auto">
          <a:xfrm>
            <a:off x="1916906" y="2393157"/>
            <a:ext cx="4863704"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chemeClr val="tx2"/>
              </a:buClr>
              <a:buSzPct val="90000"/>
              <a:buFont typeface="Monotype Sorts" charset="2"/>
              <a:buChar char="n"/>
              <a:defRPr kumimoji="1">
                <a:solidFill>
                  <a:schemeClr val="tx1"/>
                </a:solidFill>
                <a:latin typeface="Helvetica" panose="020B0604020202020204" pitchFamily="34" charset="0"/>
                <a:ea typeface="ＭＳ Ｐゴシック" panose="020B0600070205080204" pitchFamily="34" charset="-128"/>
              </a:defRPr>
            </a:lvl1pPr>
            <a:lvl2pPr marL="742950" indent="-285750">
              <a:spcBef>
                <a:spcPct val="35000"/>
              </a:spcBef>
              <a:buClr>
                <a:schemeClr val="folHlink"/>
              </a:buClr>
              <a:buSzPct val="80000"/>
              <a:buFont typeface="Monotype Sorts" charset="2"/>
              <a:buChar char="l"/>
              <a:defRPr kumimoji="1">
                <a:solidFill>
                  <a:schemeClr val="tx1"/>
                </a:solidFill>
                <a:latin typeface="Helvetica" panose="020B0604020202020204" pitchFamily="34" charset="0"/>
                <a:ea typeface="ＭＳ Ｐゴシック"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ＭＳ Ｐゴシック"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ＭＳ Ｐゴシック"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ＭＳ Ｐゴシック" panose="020B0600070205080204" pitchFamily="34" charset="-128"/>
              </a:defRPr>
            </a:lvl9pPr>
          </a:lstStyle>
          <a:p>
            <a:pPr eaLnBrk="0" fontAlgn="base" hangingPunct="0">
              <a:spcBef>
                <a:spcPct val="0"/>
              </a:spcBef>
              <a:spcAft>
                <a:spcPct val="0"/>
              </a:spcAft>
              <a:buClrTx/>
              <a:buSzTx/>
              <a:buFontTx/>
              <a:buNone/>
            </a:pPr>
            <a:r>
              <a:rPr kumimoji="0" lang="en-US" altLang="en-US" sz="900">
                <a:solidFill>
                  <a:srgbClr val="000000"/>
                </a:solidFill>
                <a:latin typeface="Palatino Linotype" panose="02040502050505030304" pitchFamily="18" charset="0"/>
              </a:rPr>
              <a:t>  (Projection)	                         </a:t>
            </a:r>
            <a:r>
              <a:rPr kumimoji="0" lang="el-GR" altLang="en-US" sz="900" baseline="30000">
                <a:solidFill>
                  <a:srgbClr val="000000"/>
                </a:solidFill>
                <a:latin typeface="Times New Roman" panose="02020603050405020304" pitchFamily="18" charset="0"/>
                <a:cs typeface="Times New Roman" panose="02020603050405020304" pitchFamily="18" charset="0"/>
              </a:rPr>
              <a:t>Π</a:t>
            </a:r>
            <a:r>
              <a:rPr kumimoji="0" lang="en-US" altLang="en-US" sz="900">
                <a:solidFill>
                  <a:srgbClr val="000000"/>
                </a:solidFill>
                <a:latin typeface="Times New Roman" panose="02020603050405020304" pitchFamily="18" charset="0"/>
                <a:cs typeface="Times New Roman" panose="02020603050405020304" pitchFamily="18" charset="0"/>
              </a:rPr>
              <a:t> </a:t>
            </a:r>
            <a:r>
              <a:rPr kumimoji="0" lang="en-US" altLang="en-US" sz="900" i="1">
                <a:solidFill>
                  <a:srgbClr val="000000"/>
                </a:solidFill>
                <a:latin typeface="Palatino Linotype" panose="02040502050505030304" pitchFamily="18" charset="0"/>
              </a:rPr>
              <a:t>ID, salary </a:t>
            </a:r>
            <a:r>
              <a:rPr kumimoji="0" lang="en-US" altLang="en-US" sz="900" baseline="30000">
                <a:solidFill>
                  <a:srgbClr val="000000"/>
                </a:solidFill>
                <a:latin typeface="Palatino Linotype" panose="02040502050505030304" pitchFamily="18" charset="0"/>
              </a:rPr>
              <a:t>(</a:t>
            </a:r>
            <a:r>
              <a:rPr kumimoji="0" lang="en-US" altLang="en-US" sz="900" i="1" baseline="30000">
                <a:solidFill>
                  <a:srgbClr val="000000"/>
                </a:solidFill>
                <a:latin typeface="Palatino Linotype" panose="02040502050505030304" pitchFamily="18" charset="0"/>
              </a:rPr>
              <a:t>instructor</a:t>
            </a:r>
            <a:r>
              <a:rPr kumimoji="0" lang="en-US" altLang="en-US" sz="900" baseline="30000">
                <a:solidFill>
                  <a:srgbClr val="000000"/>
                </a:solidFill>
                <a:latin typeface="Palatino Linotype" panose="02040502050505030304" pitchFamily="18" charset="0"/>
              </a:rPr>
              <a:t>)</a:t>
            </a:r>
          </a:p>
        </p:txBody>
      </p:sp>
      <p:sp>
        <p:nvSpPr>
          <p:cNvPr id="64529" name="TextBox 22"/>
          <p:cNvSpPr txBox="1">
            <a:spLocks noChangeArrowheads="1"/>
          </p:cNvSpPr>
          <p:nvPr/>
        </p:nvSpPr>
        <p:spPr bwMode="auto">
          <a:xfrm>
            <a:off x="3295651" y="2599135"/>
            <a:ext cx="410765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chemeClr val="tx2"/>
              </a:buClr>
              <a:buSzPct val="90000"/>
              <a:buFont typeface="Monotype Sorts" charset="2"/>
              <a:buChar char="n"/>
              <a:defRPr kumimoji="1">
                <a:solidFill>
                  <a:schemeClr val="tx1"/>
                </a:solidFill>
                <a:latin typeface="Helvetica" panose="020B0604020202020204" pitchFamily="34" charset="0"/>
                <a:ea typeface="ＭＳ Ｐゴシック" panose="020B0600070205080204" pitchFamily="34" charset="-128"/>
              </a:defRPr>
            </a:lvl1pPr>
            <a:lvl2pPr marL="742950" indent="-285750">
              <a:spcBef>
                <a:spcPct val="35000"/>
              </a:spcBef>
              <a:buClr>
                <a:schemeClr val="folHlink"/>
              </a:buClr>
              <a:buSzPct val="80000"/>
              <a:buFont typeface="Monotype Sorts" charset="2"/>
              <a:buChar char="l"/>
              <a:defRPr kumimoji="1">
                <a:solidFill>
                  <a:schemeClr val="tx1"/>
                </a:solidFill>
                <a:latin typeface="Helvetica" panose="020B0604020202020204" pitchFamily="34" charset="0"/>
                <a:ea typeface="ＭＳ Ｐゴシック"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ＭＳ Ｐゴシック"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ＭＳ Ｐゴシック"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ＭＳ Ｐゴシック" panose="020B0600070205080204" pitchFamily="34" charset="-128"/>
              </a:defRPr>
            </a:lvl9pPr>
          </a:lstStyle>
          <a:p>
            <a:pPr eaLnBrk="0" fontAlgn="base" hangingPunct="0">
              <a:spcBef>
                <a:spcPct val="0"/>
              </a:spcBef>
              <a:spcAft>
                <a:spcPct val="0"/>
              </a:spcAft>
              <a:buClrTx/>
              <a:buSzTx/>
              <a:buFontTx/>
              <a:buNone/>
            </a:pPr>
            <a:r>
              <a:rPr kumimoji="0" lang="en-US" altLang="en-US" sz="900">
                <a:solidFill>
                  <a:srgbClr val="000000"/>
                </a:solidFill>
                <a:latin typeface="Palatino Linotype" panose="02040502050505030304" pitchFamily="18" charset="0"/>
              </a:rPr>
              <a:t>Output specified attributes from all rows of the input relation.  Remove duplicate tuples from the output.</a:t>
            </a:r>
          </a:p>
        </p:txBody>
      </p:sp>
      <p:cxnSp>
        <p:nvCxnSpPr>
          <p:cNvPr id="64530" name="Straight Connector 25"/>
          <p:cNvCxnSpPr>
            <a:cxnSpLocks noChangeShapeType="1"/>
          </p:cNvCxnSpPr>
          <p:nvPr/>
        </p:nvCxnSpPr>
        <p:spPr bwMode="auto">
          <a:xfrm>
            <a:off x="3294460" y="3261122"/>
            <a:ext cx="4108847" cy="0"/>
          </a:xfrm>
          <a:prstGeom prst="line">
            <a:avLst/>
          </a:prstGeom>
          <a:noFill/>
          <a:ln w="19050" algn="ctr">
            <a:solidFill>
              <a:schemeClr val="tx1"/>
            </a:solidFill>
            <a:round/>
            <a:headEnd/>
            <a:tailEnd/>
          </a:ln>
          <a:extLst>
            <a:ext uri="{909E8E84-426E-40DD-AFC4-6F175D3DCCD1}">
              <a14:hiddenFill xmlns:a14="http://schemas.microsoft.com/office/drawing/2010/main">
                <a:noFill/>
              </a14:hiddenFill>
            </a:ext>
          </a:extLst>
        </p:spPr>
      </p:cxnSp>
      <p:cxnSp>
        <p:nvCxnSpPr>
          <p:cNvPr id="64531" name="Straight Connector 26"/>
          <p:cNvCxnSpPr>
            <a:cxnSpLocks noChangeShapeType="1"/>
          </p:cNvCxnSpPr>
          <p:nvPr/>
        </p:nvCxnSpPr>
        <p:spPr bwMode="auto">
          <a:xfrm>
            <a:off x="1968103" y="3612356"/>
            <a:ext cx="5434013" cy="0"/>
          </a:xfrm>
          <a:prstGeom prst="line">
            <a:avLst/>
          </a:prstGeom>
          <a:noFill/>
          <a:ln w="19050" algn="ctr">
            <a:solidFill>
              <a:schemeClr val="tx1"/>
            </a:solidFill>
            <a:round/>
            <a:headEnd/>
            <a:tailEnd/>
          </a:ln>
          <a:extLst>
            <a:ext uri="{909E8E84-426E-40DD-AFC4-6F175D3DCCD1}">
              <a14:hiddenFill xmlns:a14="http://schemas.microsoft.com/office/drawing/2010/main">
                <a:noFill/>
              </a14:hiddenFill>
            </a:ext>
          </a:extLst>
        </p:spPr>
      </p:cxnSp>
      <p:sp>
        <p:nvSpPr>
          <p:cNvPr id="64532" name="TextBox 31"/>
          <p:cNvSpPr txBox="1">
            <a:spLocks noChangeArrowheads="1"/>
          </p:cNvSpPr>
          <p:nvPr/>
        </p:nvSpPr>
        <p:spPr bwMode="auto">
          <a:xfrm>
            <a:off x="1935956" y="2908697"/>
            <a:ext cx="691754"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chemeClr val="tx2"/>
              </a:buClr>
              <a:buSzPct val="90000"/>
              <a:buFont typeface="Monotype Sorts" charset="2"/>
              <a:buChar char="n"/>
              <a:defRPr kumimoji="1">
                <a:solidFill>
                  <a:schemeClr val="tx1"/>
                </a:solidFill>
                <a:latin typeface="Helvetica" panose="020B0604020202020204" pitchFamily="34" charset="0"/>
                <a:ea typeface="ＭＳ Ｐゴシック" panose="020B0600070205080204" pitchFamily="34" charset="-128"/>
              </a:defRPr>
            </a:lvl1pPr>
            <a:lvl2pPr marL="742950" indent="-285750">
              <a:spcBef>
                <a:spcPct val="35000"/>
              </a:spcBef>
              <a:buClr>
                <a:schemeClr val="folHlink"/>
              </a:buClr>
              <a:buSzPct val="80000"/>
              <a:buFont typeface="Monotype Sorts" charset="2"/>
              <a:buChar char="l"/>
              <a:defRPr kumimoji="1">
                <a:solidFill>
                  <a:schemeClr val="tx1"/>
                </a:solidFill>
                <a:latin typeface="Helvetica" panose="020B0604020202020204" pitchFamily="34" charset="0"/>
                <a:ea typeface="ＭＳ Ｐゴシック"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ＭＳ Ｐゴシック"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ＭＳ Ｐゴシック"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ＭＳ Ｐゴシック" panose="020B0600070205080204" pitchFamily="34" charset="-128"/>
              </a:defRPr>
            </a:lvl9pPr>
          </a:lstStyle>
          <a:p>
            <a:pPr eaLnBrk="0" fontAlgn="base" hangingPunct="0">
              <a:spcBef>
                <a:spcPct val="0"/>
              </a:spcBef>
              <a:spcAft>
                <a:spcPct val="0"/>
              </a:spcAft>
              <a:buClrTx/>
              <a:buSzTx/>
              <a:buFontTx/>
              <a:buNone/>
            </a:pPr>
            <a:r>
              <a:rPr kumimoji="0" lang="en-US" altLang="en-US" sz="900" dirty="0">
                <a:solidFill>
                  <a:srgbClr val="000000"/>
                </a:solidFill>
                <a:latin typeface="Palatino Linotype" panose="02040502050505030304" pitchFamily="18" charset="0"/>
              </a:rPr>
              <a:t> </a:t>
            </a:r>
            <a:r>
              <a:rPr kumimoji="0" lang="en-US" altLang="en-US" sz="900" dirty="0">
                <a:solidFill>
                  <a:srgbClr val="000000"/>
                </a:solidFill>
                <a:latin typeface="Lucida Sans Unicode" panose="020B0602030504020204" pitchFamily="34" charset="0"/>
              </a:rPr>
              <a:t>x</a:t>
            </a:r>
            <a:endParaRPr kumimoji="0" lang="en-US" altLang="en-US" sz="900" dirty="0">
              <a:solidFill>
                <a:srgbClr val="000000"/>
              </a:solidFill>
            </a:endParaRPr>
          </a:p>
        </p:txBody>
      </p:sp>
      <p:sp>
        <p:nvSpPr>
          <p:cNvPr id="64533" name="TextBox 32"/>
          <p:cNvSpPr txBox="1">
            <a:spLocks noChangeArrowheads="1"/>
          </p:cNvSpPr>
          <p:nvPr/>
        </p:nvSpPr>
        <p:spPr bwMode="auto">
          <a:xfrm>
            <a:off x="1920480" y="3038476"/>
            <a:ext cx="4864894"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chemeClr val="tx2"/>
              </a:buClr>
              <a:buSzPct val="90000"/>
              <a:buFont typeface="Monotype Sorts" charset="2"/>
              <a:buChar char="n"/>
              <a:defRPr kumimoji="1">
                <a:solidFill>
                  <a:schemeClr val="tx1"/>
                </a:solidFill>
                <a:latin typeface="Helvetica" panose="020B0604020202020204" pitchFamily="34" charset="0"/>
                <a:ea typeface="ＭＳ Ｐゴシック" panose="020B0600070205080204" pitchFamily="34" charset="-128"/>
              </a:defRPr>
            </a:lvl1pPr>
            <a:lvl2pPr marL="742950" indent="-285750">
              <a:spcBef>
                <a:spcPct val="35000"/>
              </a:spcBef>
              <a:buClr>
                <a:schemeClr val="folHlink"/>
              </a:buClr>
              <a:buSzPct val="80000"/>
              <a:buFont typeface="Monotype Sorts" charset="2"/>
              <a:buChar char="l"/>
              <a:defRPr kumimoji="1">
                <a:solidFill>
                  <a:schemeClr val="tx1"/>
                </a:solidFill>
                <a:latin typeface="Helvetica" panose="020B0604020202020204" pitchFamily="34" charset="0"/>
                <a:ea typeface="ＭＳ Ｐゴシック"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ＭＳ Ｐゴシック"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ＭＳ Ｐゴシック"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ＭＳ Ｐゴシック" panose="020B0600070205080204" pitchFamily="34" charset="-128"/>
              </a:defRPr>
            </a:lvl9pPr>
          </a:lstStyle>
          <a:p>
            <a:pPr eaLnBrk="0" fontAlgn="base" hangingPunct="0">
              <a:spcBef>
                <a:spcPct val="0"/>
              </a:spcBef>
              <a:spcAft>
                <a:spcPct val="0"/>
              </a:spcAft>
              <a:buClrTx/>
              <a:buSzTx/>
              <a:buFontTx/>
              <a:buNone/>
            </a:pPr>
            <a:r>
              <a:rPr kumimoji="0" lang="en-US" altLang="en-US" sz="900">
                <a:solidFill>
                  <a:srgbClr val="000000"/>
                </a:solidFill>
                <a:latin typeface="Palatino Linotype" panose="02040502050505030304" pitchFamily="18" charset="0"/>
              </a:rPr>
              <a:t> (Cartesian Product)	 </a:t>
            </a:r>
            <a:r>
              <a:rPr kumimoji="0" lang="en-US" altLang="en-US" sz="900" i="1">
                <a:solidFill>
                  <a:srgbClr val="000000"/>
                </a:solidFill>
                <a:latin typeface="Palatino Linotype" panose="02040502050505030304" pitchFamily="18" charset="0"/>
              </a:rPr>
              <a:t>instructor</a:t>
            </a:r>
            <a:r>
              <a:rPr kumimoji="0" lang="en-US" altLang="en-US" sz="900">
                <a:solidFill>
                  <a:srgbClr val="000000"/>
                </a:solidFill>
                <a:latin typeface="Palatino Linotype" panose="02040502050505030304" pitchFamily="18" charset="0"/>
              </a:rPr>
              <a:t> </a:t>
            </a:r>
            <a:r>
              <a:rPr kumimoji="0" lang="en-US" altLang="en-US" sz="900">
                <a:solidFill>
                  <a:srgbClr val="000000"/>
                </a:solidFill>
                <a:latin typeface="Lucida Sans Unicode" panose="020B0602030504020204" pitchFamily="34" charset="0"/>
              </a:rPr>
              <a:t>x</a:t>
            </a:r>
            <a:r>
              <a:rPr kumimoji="0" lang="en-US" altLang="en-US" sz="900" i="1">
                <a:solidFill>
                  <a:srgbClr val="000000"/>
                </a:solidFill>
                <a:latin typeface="Palatino Linotype" panose="02040502050505030304" pitchFamily="18" charset="0"/>
              </a:rPr>
              <a:t>  department</a:t>
            </a:r>
          </a:p>
        </p:txBody>
      </p:sp>
      <p:sp>
        <p:nvSpPr>
          <p:cNvPr id="64534" name="TextBox 34"/>
          <p:cNvSpPr txBox="1">
            <a:spLocks noChangeArrowheads="1"/>
          </p:cNvSpPr>
          <p:nvPr/>
        </p:nvSpPr>
        <p:spPr bwMode="auto">
          <a:xfrm>
            <a:off x="3299222" y="3264695"/>
            <a:ext cx="418147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chemeClr val="tx2"/>
              </a:buClr>
              <a:buSzPct val="90000"/>
              <a:buFont typeface="Monotype Sorts" charset="2"/>
              <a:buChar char="n"/>
              <a:defRPr kumimoji="1">
                <a:solidFill>
                  <a:schemeClr val="tx1"/>
                </a:solidFill>
                <a:latin typeface="Helvetica" panose="020B0604020202020204" pitchFamily="34" charset="0"/>
                <a:ea typeface="ＭＳ Ｐゴシック" panose="020B0600070205080204" pitchFamily="34" charset="-128"/>
              </a:defRPr>
            </a:lvl1pPr>
            <a:lvl2pPr marL="742950" indent="-285750">
              <a:spcBef>
                <a:spcPct val="35000"/>
              </a:spcBef>
              <a:buClr>
                <a:schemeClr val="folHlink"/>
              </a:buClr>
              <a:buSzPct val="80000"/>
              <a:buFont typeface="Monotype Sorts" charset="2"/>
              <a:buChar char="l"/>
              <a:defRPr kumimoji="1">
                <a:solidFill>
                  <a:schemeClr val="tx1"/>
                </a:solidFill>
                <a:latin typeface="Helvetica" panose="020B0604020202020204" pitchFamily="34" charset="0"/>
                <a:ea typeface="ＭＳ Ｐゴシック"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ＭＳ Ｐゴシック"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ＭＳ Ｐゴシック"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ＭＳ Ｐゴシック" panose="020B0600070205080204" pitchFamily="34" charset="-128"/>
              </a:defRPr>
            </a:lvl9pPr>
          </a:lstStyle>
          <a:p>
            <a:pPr eaLnBrk="0" fontAlgn="base" hangingPunct="0">
              <a:spcBef>
                <a:spcPct val="0"/>
              </a:spcBef>
              <a:spcAft>
                <a:spcPct val="0"/>
              </a:spcAft>
              <a:buClrTx/>
              <a:buSzTx/>
              <a:buFontTx/>
              <a:buNone/>
            </a:pPr>
            <a:r>
              <a:rPr kumimoji="0" lang="en-US" altLang="en-US" sz="900" dirty="0">
                <a:solidFill>
                  <a:srgbClr val="000000"/>
                </a:solidFill>
                <a:latin typeface="Palatino Linotype" panose="02040502050505030304" pitchFamily="18" charset="0"/>
              </a:rPr>
              <a:t>Output pairs of rows from the two input relations that have the same value on all attributes that have the same name.</a:t>
            </a:r>
          </a:p>
        </p:txBody>
      </p:sp>
      <p:cxnSp>
        <p:nvCxnSpPr>
          <p:cNvPr id="64535" name="Straight Connector 35"/>
          <p:cNvCxnSpPr>
            <a:cxnSpLocks noChangeShapeType="1"/>
          </p:cNvCxnSpPr>
          <p:nvPr/>
        </p:nvCxnSpPr>
        <p:spPr bwMode="auto">
          <a:xfrm>
            <a:off x="1963342" y="4157663"/>
            <a:ext cx="5444728" cy="0"/>
          </a:xfrm>
          <a:prstGeom prst="line">
            <a:avLst/>
          </a:prstGeom>
          <a:noFill/>
          <a:ln w="19050" algn="ctr">
            <a:solidFill>
              <a:schemeClr val="tx1"/>
            </a:solidFill>
            <a:round/>
            <a:headEnd/>
            <a:tailEnd/>
          </a:ln>
          <a:extLst>
            <a:ext uri="{909E8E84-426E-40DD-AFC4-6F175D3DCCD1}">
              <a14:hiddenFill xmlns:a14="http://schemas.microsoft.com/office/drawing/2010/main">
                <a:noFill/>
              </a14:hiddenFill>
            </a:ext>
          </a:extLst>
        </p:spPr>
      </p:cxnSp>
      <p:cxnSp>
        <p:nvCxnSpPr>
          <p:cNvPr id="64536" name="Straight Connector 36"/>
          <p:cNvCxnSpPr>
            <a:cxnSpLocks noChangeShapeType="1"/>
          </p:cNvCxnSpPr>
          <p:nvPr/>
        </p:nvCxnSpPr>
        <p:spPr bwMode="auto">
          <a:xfrm>
            <a:off x="1972866" y="4688681"/>
            <a:ext cx="5434013" cy="0"/>
          </a:xfrm>
          <a:prstGeom prst="line">
            <a:avLst/>
          </a:prstGeom>
          <a:noFill/>
          <a:ln w="19050" algn="ctr">
            <a:solidFill>
              <a:schemeClr val="tx1"/>
            </a:solidFill>
            <a:round/>
            <a:headEnd/>
            <a:tailEnd/>
          </a:ln>
          <a:extLst>
            <a:ext uri="{909E8E84-426E-40DD-AFC4-6F175D3DCCD1}">
              <a14:hiddenFill xmlns:a14="http://schemas.microsoft.com/office/drawing/2010/main">
                <a:noFill/>
              </a14:hiddenFill>
            </a:ext>
          </a:extLst>
        </p:spPr>
      </p:cxnSp>
      <p:sp>
        <p:nvSpPr>
          <p:cNvPr id="64537" name="TextBox 37"/>
          <p:cNvSpPr txBox="1">
            <a:spLocks noChangeArrowheads="1"/>
          </p:cNvSpPr>
          <p:nvPr/>
        </p:nvSpPr>
        <p:spPr bwMode="auto">
          <a:xfrm>
            <a:off x="1934767" y="3574257"/>
            <a:ext cx="691753"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chemeClr val="tx2"/>
              </a:buClr>
              <a:buSzPct val="90000"/>
              <a:buFont typeface="Monotype Sorts" charset="2"/>
              <a:buChar char="n"/>
              <a:defRPr kumimoji="1">
                <a:solidFill>
                  <a:schemeClr val="tx1"/>
                </a:solidFill>
                <a:latin typeface="Helvetica" panose="020B0604020202020204" pitchFamily="34" charset="0"/>
                <a:ea typeface="ＭＳ Ｐゴシック" panose="020B0600070205080204" pitchFamily="34" charset="-128"/>
              </a:defRPr>
            </a:lvl1pPr>
            <a:lvl2pPr marL="742950" indent="-285750">
              <a:spcBef>
                <a:spcPct val="35000"/>
              </a:spcBef>
              <a:buClr>
                <a:schemeClr val="folHlink"/>
              </a:buClr>
              <a:buSzPct val="80000"/>
              <a:buFont typeface="Monotype Sorts" charset="2"/>
              <a:buChar char="l"/>
              <a:defRPr kumimoji="1">
                <a:solidFill>
                  <a:schemeClr val="tx1"/>
                </a:solidFill>
                <a:latin typeface="Helvetica" panose="020B0604020202020204" pitchFamily="34" charset="0"/>
                <a:ea typeface="ＭＳ Ｐゴシック"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ＭＳ Ｐゴシック"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ＭＳ Ｐゴシック"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ＭＳ Ｐゴシック" panose="020B0600070205080204" pitchFamily="34" charset="-128"/>
              </a:defRPr>
            </a:lvl9pPr>
          </a:lstStyle>
          <a:p>
            <a:pPr eaLnBrk="0" fontAlgn="base" hangingPunct="0">
              <a:spcBef>
                <a:spcPct val="0"/>
              </a:spcBef>
              <a:spcAft>
                <a:spcPct val="0"/>
              </a:spcAft>
              <a:buClrTx/>
              <a:buSzTx/>
              <a:buFontTx/>
              <a:buNone/>
            </a:pPr>
            <a:r>
              <a:rPr kumimoji="0" lang="en-US" altLang="en-US" sz="900">
                <a:solidFill>
                  <a:srgbClr val="000000"/>
                </a:solidFill>
                <a:latin typeface="Palatino Linotype" panose="02040502050505030304" pitchFamily="18" charset="0"/>
              </a:rPr>
              <a:t> </a:t>
            </a:r>
            <a:r>
              <a:rPr kumimoji="0" lang="en-US" altLang="en-US" sz="900">
                <a:solidFill>
                  <a:srgbClr val="000000"/>
                </a:solidFill>
                <a:latin typeface="Lucida Sans Unicode" panose="020B0602030504020204" pitchFamily="34" charset="0"/>
              </a:rPr>
              <a:t>∪</a:t>
            </a:r>
            <a:endParaRPr kumimoji="0" lang="en-US" altLang="en-US" sz="900">
              <a:solidFill>
                <a:srgbClr val="000000"/>
              </a:solidFill>
            </a:endParaRPr>
          </a:p>
        </p:txBody>
      </p:sp>
      <p:sp>
        <p:nvSpPr>
          <p:cNvPr id="64538" name="TextBox 38"/>
          <p:cNvSpPr txBox="1">
            <a:spLocks noChangeArrowheads="1"/>
          </p:cNvSpPr>
          <p:nvPr/>
        </p:nvSpPr>
        <p:spPr bwMode="auto">
          <a:xfrm>
            <a:off x="1919289" y="3704035"/>
            <a:ext cx="4864894"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chemeClr val="tx2"/>
              </a:buClr>
              <a:buSzPct val="90000"/>
              <a:buFont typeface="Monotype Sorts" charset="2"/>
              <a:buChar char="n"/>
              <a:defRPr kumimoji="1">
                <a:solidFill>
                  <a:schemeClr val="tx1"/>
                </a:solidFill>
                <a:latin typeface="Helvetica" panose="020B0604020202020204" pitchFamily="34" charset="0"/>
                <a:ea typeface="ＭＳ Ｐゴシック" panose="020B0600070205080204" pitchFamily="34" charset="-128"/>
              </a:defRPr>
            </a:lvl1pPr>
            <a:lvl2pPr marL="742950" indent="-285750">
              <a:spcBef>
                <a:spcPct val="35000"/>
              </a:spcBef>
              <a:buClr>
                <a:schemeClr val="folHlink"/>
              </a:buClr>
              <a:buSzPct val="80000"/>
              <a:buFont typeface="Monotype Sorts" charset="2"/>
              <a:buChar char="l"/>
              <a:defRPr kumimoji="1">
                <a:solidFill>
                  <a:schemeClr val="tx1"/>
                </a:solidFill>
                <a:latin typeface="Helvetica" panose="020B0604020202020204" pitchFamily="34" charset="0"/>
                <a:ea typeface="ＭＳ Ｐゴシック"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ＭＳ Ｐゴシック"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ＭＳ Ｐゴシック"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ＭＳ Ｐゴシック" panose="020B0600070205080204" pitchFamily="34" charset="-128"/>
              </a:defRPr>
            </a:lvl9pPr>
          </a:lstStyle>
          <a:p>
            <a:pPr eaLnBrk="0" fontAlgn="base" hangingPunct="0">
              <a:spcBef>
                <a:spcPct val="0"/>
              </a:spcBef>
              <a:spcAft>
                <a:spcPct val="0"/>
              </a:spcAft>
              <a:buClrTx/>
              <a:buSzTx/>
              <a:buFontTx/>
              <a:buNone/>
            </a:pPr>
            <a:r>
              <a:rPr kumimoji="0" lang="en-US" altLang="en-US" sz="900">
                <a:solidFill>
                  <a:srgbClr val="000000"/>
                </a:solidFill>
                <a:latin typeface="Palatino Linotype" panose="02040502050505030304" pitchFamily="18" charset="0"/>
              </a:rPr>
              <a:t> (Union)		 </a:t>
            </a:r>
            <a:r>
              <a:rPr kumimoji="0" lang="el-GR" altLang="en-US" sz="900" baseline="30000">
                <a:solidFill>
                  <a:srgbClr val="000000"/>
                </a:solidFill>
                <a:latin typeface="Times New Roman" panose="02020603050405020304" pitchFamily="18" charset="0"/>
                <a:cs typeface="Times New Roman" panose="02020603050405020304" pitchFamily="18" charset="0"/>
              </a:rPr>
              <a:t>Π</a:t>
            </a:r>
            <a:r>
              <a:rPr kumimoji="0" lang="en-US" altLang="en-US" sz="900">
                <a:solidFill>
                  <a:srgbClr val="000000"/>
                </a:solidFill>
                <a:latin typeface="Times New Roman" panose="02020603050405020304" pitchFamily="18" charset="0"/>
                <a:cs typeface="Times New Roman" panose="02020603050405020304" pitchFamily="18" charset="0"/>
              </a:rPr>
              <a:t> </a:t>
            </a:r>
            <a:r>
              <a:rPr kumimoji="0" lang="en-US" altLang="en-US" sz="900" i="1">
                <a:solidFill>
                  <a:srgbClr val="000000"/>
                </a:solidFill>
                <a:latin typeface="Palatino Linotype" panose="02040502050505030304" pitchFamily="18" charset="0"/>
              </a:rPr>
              <a:t>name </a:t>
            </a:r>
            <a:r>
              <a:rPr kumimoji="0" lang="en-US" altLang="en-US" sz="900" baseline="30000">
                <a:solidFill>
                  <a:srgbClr val="000000"/>
                </a:solidFill>
                <a:latin typeface="Palatino Linotype" panose="02040502050505030304" pitchFamily="18" charset="0"/>
              </a:rPr>
              <a:t>(</a:t>
            </a:r>
            <a:r>
              <a:rPr kumimoji="0" lang="en-US" altLang="en-US" sz="900" i="1" baseline="30000">
                <a:solidFill>
                  <a:srgbClr val="000000"/>
                </a:solidFill>
                <a:latin typeface="Palatino Linotype" panose="02040502050505030304" pitchFamily="18" charset="0"/>
              </a:rPr>
              <a:t>instructor)  </a:t>
            </a:r>
            <a:r>
              <a:rPr kumimoji="0" lang="en-US" altLang="en-US" sz="900" baseline="30000">
                <a:solidFill>
                  <a:srgbClr val="000000"/>
                </a:solidFill>
                <a:latin typeface="Palatino Linotype" panose="02040502050505030304" pitchFamily="18" charset="0"/>
              </a:rPr>
              <a:t>∪  </a:t>
            </a:r>
            <a:r>
              <a:rPr kumimoji="0" lang="el-GR" altLang="en-US" sz="900" baseline="30000">
                <a:solidFill>
                  <a:srgbClr val="000000"/>
                </a:solidFill>
                <a:latin typeface="Times New Roman" panose="02020603050405020304" pitchFamily="18" charset="0"/>
                <a:cs typeface="Times New Roman" panose="02020603050405020304" pitchFamily="18" charset="0"/>
              </a:rPr>
              <a:t>Π</a:t>
            </a:r>
            <a:r>
              <a:rPr kumimoji="0" lang="en-US" altLang="en-US" sz="900" baseline="30000">
                <a:solidFill>
                  <a:srgbClr val="000000"/>
                </a:solidFill>
                <a:latin typeface="Times New Roman" panose="02020603050405020304" pitchFamily="18" charset="0"/>
                <a:cs typeface="Times New Roman" panose="02020603050405020304" pitchFamily="18" charset="0"/>
              </a:rPr>
              <a:t> </a:t>
            </a:r>
            <a:r>
              <a:rPr kumimoji="0" lang="en-US" altLang="en-US" sz="900" i="1">
                <a:solidFill>
                  <a:srgbClr val="000000"/>
                </a:solidFill>
                <a:latin typeface="Palatino Linotype" panose="02040502050505030304" pitchFamily="18" charset="0"/>
              </a:rPr>
              <a:t>name </a:t>
            </a:r>
            <a:r>
              <a:rPr kumimoji="0" lang="en-US" altLang="en-US" sz="900" baseline="30000">
                <a:solidFill>
                  <a:srgbClr val="000000"/>
                </a:solidFill>
                <a:latin typeface="Palatino Linotype" panose="02040502050505030304" pitchFamily="18" charset="0"/>
              </a:rPr>
              <a:t>(</a:t>
            </a:r>
            <a:r>
              <a:rPr kumimoji="0" lang="en-US" altLang="en-US" sz="900" i="1" baseline="30000">
                <a:solidFill>
                  <a:srgbClr val="000000"/>
                </a:solidFill>
                <a:latin typeface="Palatino Linotype" panose="02040502050505030304" pitchFamily="18" charset="0"/>
              </a:rPr>
              <a:t>student)</a:t>
            </a:r>
            <a:endParaRPr kumimoji="0" lang="en-US" altLang="en-US" sz="900" i="1">
              <a:solidFill>
                <a:srgbClr val="000000"/>
              </a:solidFill>
              <a:latin typeface="Palatino Linotype" panose="02040502050505030304" pitchFamily="18" charset="0"/>
            </a:endParaRPr>
          </a:p>
        </p:txBody>
      </p:sp>
      <p:sp>
        <p:nvSpPr>
          <p:cNvPr id="64539" name="TextBox 39"/>
          <p:cNvSpPr txBox="1">
            <a:spLocks noChangeArrowheads="1"/>
          </p:cNvSpPr>
          <p:nvPr/>
        </p:nvSpPr>
        <p:spPr bwMode="auto">
          <a:xfrm>
            <a:off x="3293269" y="3924301"/>
            <a:ext cx="4181475"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chemeClr val="tx2"/>
              </a:buClr>
              <a:buSzPct val="90000"/>
              <a:buFont typeface="Monotype Sorts" charset="2"/>
              <a:buChar char="n"/>
              <a:defRPr kumimoji="1">
                <a:solidFill>
                  <a:schemeClr val="tx1"/>
                </a:solidFill>
                <a:latin typeface="Helvetica" panose="020B0604020202020204" pitchFamily="34" charset="0"/>
                <a:ea typeface="ＭＳ Ｐゴシック" panose="020B0600070205080204" pitchFamily="34" charset="-128"/>
              </a:defRPr>
            </a:lvl1pPr>
            <a:lvl2pPr marL="742950" indent="-285750">
              <a:spcBef>
                <a:spcPct val="35000"/>
              </a:spcBef>
              <a:buClr>
                <a:schemeClr val="folHlink"/>
              </a:buClr>
              <a:buSzPct val="80000"/>
              <a:buFont typeface="Monotype Sorts" charset="2"/>
              <a:buChar char="l"/>
              <a:defRPr kumimoji="1">
                <a:solidFill>
                  <a:schemeClr val="tx1"/>
                </a:solidFill>
                <a:latin typeface="Helvetica" panose="020B0604020202020204" pitchFamily="34" charset="0"/>
                <a:ea typeface="ＭＳ Ｐゴシック"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ＭＳ Ｐゴシック"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ＭＳ Ｐゴシック"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ＭＳ Ｐゴシック" panose="020B0600070205080204" pitchFamily="34" charset="-128"/>
              </a:defRPr>
            </a:lvl9pPr>
          </a:lstStyle>
          <a:p>
            <a:pPr eaLnBrk="0" fontAlgn="base" hangingPunct="0">
              <a:spcBef>
                <a:spcPct val="0"/>
              </a:spcBef>
              <a:spcAft>
                <a:spcPct val="0"/>
              </a:spcAft>
              <a:buClrTx/>
              <a:buSzTx/>
              <a:buFontTx/>
              <a:buNone/>
            </a:pPr>
            <a:r>
              <a:rPr kumimoji="0" lang="en-US" altLang="en-US" sz="900">
                <a:solidFill>
                  <a:srgbClr val="000000"/>
                </a:solidFill>
                <a:latin typeface="Palatino Linotype" panose="02040502050505030304" pitchFamily="18" charset="0"/>
              </a:rPr>
              <a:t>Output the union of tuples from the </a:t>
            </a:r>
            <a:r>
              <a:rPr kumimoji="0" lang="en-US" altLang="en-US" sz="900" i="1">
                <a:solidFill>
                  <a:srgbClr val="000000"/>
                </a:solidFill>
                <a:latin typeface="Palatino Linotype" panose="02040502050505030304" pitchFamily="18" charset="0"/>
              </a:rPr>
              <a:t>two </a:t>
            </a:r>
            <a:r>
              <a:rPr kumimoji="0" lang="en-US" altLang="en-US" sz="900">
                <a:solidFill>
                  <a:srgbClr val="000000"/>
                </a:solidFill>
                <a:latin typeface="Palatino Linotype" panose="02040502050505030304" pitchFamily="18" charset="0"/>
              </a:rPr>
              <a:t>input relations.</a:t>
            </a:r>
          </a:p>
        </p:txBody>
      </p:sp>
      <p:cxnSp>
        <p:nvCxnSpPr>
          <p:cNvPr id="64540" name="Straight Connector 42"/>
          <p:cNvCxnSpPr>
            <a:cxnSpLocks noChangeShapeType="1"/>
          </p:cNvCxnSpPr>
          <p:nvPr/>
        </p:nvCxnSpPr>
        <p:spPr bwMode="auto">
          <a:xfrm>
            <a:off x="3299224" y="3899297"/>
            <a:ext cx="4107656" cy="0"/>
          </a:xfrm>
          <a:prstGeom prst="line">
            <a:avLst/>
          </a:prstGeom>
          <a:noFill/>
          <a:ln w="19050" algn="ctr">
            <a:solidFill>
              <a:schemeClr val="tx1"/>
            </a:solidFill>
            <a:round/>
            <a:headEnd/>
            <a:tailEnd/>
          </a:ln>
          <a:extLst>
            <a:ext uri="{909E8E84-426E-40DD-AFC4-6F175D3DCCD1}">
              <a14:hiddenFill xmlns:a14="http://schemas.microsoft.com/office/drawing/2010/main">
                <a:noFill/>
              </a14:hiddenFill>
            </a:ext>
          </a:extLst>
        </p:spPr>
      </p:cxnSp>
      <p:sp>
        <p:nvSpPr>
          <p:cNvPr id="64541" name="TextBox 24"/>
          <p:cNvSpPr txBox="1">
            <a:spLocks noChangeArrowheads="1"/>
          </p:cNvSpPr>
          <p:nvPr/>
        </p:nvSpPr>
        <p:spPr bwMode="auto">
          <a:xfrm>
            <a:off x="1921670" y="4801791"/>
            <a:ext cx="4864894"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chemeClr val="tx2"/>
              </a:buClr>
              <a:buSzPct val="90000"/>
              <a:buFont typeface="Monotype Sorts" charset="2"/>
              <a:buChar char="n"/>
              <a:defRPr kumimoji="1">
                <a:solidFill>
                  <a:schemeClr val="tx1"/>
                </a:solidFill>
                <a:latin typeface="Helvetica" panose="020B0604020202020204" pitchFamily="34" charset="0"/>
                <a:ea typeface="ＭＳ Ｐゴシック" panose="020B0600070205080204" pitchFamily="34" charset="-128"/>
              </a:defRPr>
            </a:lvl1pPr>
            <a:lvl2pPr marL="742950" indent="-285750">
              <a:spcBef>
                <a:spcPct val="35000"/>
              </a:spcBef>
              <a:buClr>
                <a:schemeClr val="folHlink"/>
              </a:buClr>
              <a:buSzPct val="80000"/>
              <a:buFont typeface="Monotype Sorts" charset="2"/>
              <a:buChar char="l"/>
              <a:defRPr kumimoji="1">
                <a:solidFill>
                  <a:schemeClr val="tx1"/>
                </a:solidFill>
                <a:latin typeface="Helvetica" panose="020B0604020202020204" pitchFamily="34" charset="0"/>
                <a:ea typeface="ＭＳ Ｐゴシック"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ＭＳ Ｐゴシック"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ＭＳ Ｐゴシック"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ＭＳ Ｐゴシック" panose="020B0600070205080204" pitchFamily="34" charset="-128"/>
              </a:defRPr>
            </a:lvl9pPr>
          </a:lstStyle>
          <a:p>
            <a:pPr eaLnBrk="0" fontAlgn="base" hangingPunct="0">
              <a:spcBef>
                <a:spcPct val="0"/>
              </a:spcBef>
              <a:spcAft>
                <a:spcPct val="0"/>
              </a:spcAft>
              <a:buClrTx/>
              <a:buSzTx/>
              <a:buFontTx/>
              <a:buNone/>
            </a:pPr>
            <a:r>
              <a:rPr kumimoji="0" lang="en-US" altLang="en-US" sz="900">
                <a:solidFill>
                  <a:srgbClr val="000000"/>
                </a:solidFill>
                <a:latin typeface="Palatino Linotype" panose="02040502050505030304" pitchFamily="18" charset="0"/>
              </a:rPr>
              <a:t> (Natural Join)	 </a:t>
            </a:r>
            <a:r>
              <a:rPr kumimoji="0" lang="en-US" altLang="en-US" sz="900" i="1">
                <a:solidFill>
                  <a:srgbClr val="000000"/>
                </a:solidFill>
                <a:latin typeface="Palatino Linotype" panose="02040502050505030304" pitchFamily="18" charset="0"/>
              </a:rPr>
              <a:t>instructor</a:t>
            </a:r>
            <a:r>
              <a:rPr kumimoji="0" lang="en-US" altLang="en-US" sz="900">
                <a:solidFill>
                  <a:srgbClr val="000000"/>
                </a:solidFill>
                <a:latin typeface="Palatino Linotype" panose="02040502050505030304" pitchFamily="18" charset="0"/>
              </a:rPr>
              <a:t> </a:t>
            </a:r>
            <a:r>
              <a:rPr kumimoji="0" lang="en-US" altLang="en-US" sz="900">
                <a:solidFill>
                  <a:srgbClr val="000000"/>
                </a:solidFill>
                <a:latin typeface="Lucida Sans Unicode" panose="020B0602030504020204" pitchFamily="34" charset="0"/>
              </a:rPr>
              <a:t>⋈</a:t>
            </a:r>
            <a:r>
              <a:rPr kumimoji="0" lang="en-US" altLang="en-US" sz="900" i="1">
                <a:solidFill>
                  <a:srgbClr val="000000"/>
                </a:solidFill>
                <a:latin typeface="Palatino Linotype" panose="02040502050505030304" pitchFamily="18" charset="0"/>
              </a:rPr>
              <a:t>  department</a:t>
            </a:r>
          </a:p>
        </p:txBody>
      </p:sp>
      <p:sp>
        <p:nvSpPr>
          <p:cNvPr id="64542" name="TextBox 27"/>
          <p:cNvSpPr txBox="1">
            <a:spLocks noChangeArrowheads="1"/>
          </p:cNvSpPr>
          <p:nvPr/>
        </p:nvSpPr>
        <p:spPr bwMode="auto">
          <a:xfrm>
            <a:off x="3294460" y="5026820"/>
            <a:ext cx="418147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chemeClr val="tx2"/>
              </a:buClr>
              <a:buSzPct val="90000"/>
              <a:buFont typeface="Monotype Sorts" charset="2"/>
              <a:buChar char="n"/>
              <a:defRPr kumimoji="1">
                <a:solidFill>
                  <a:schemeClr val="tx1"/>
                </a:solidFill>
                <a:latin typeface="Helvetica" panose="020B0604020202020204" pitchFamily="34" charset="0"/>
                <a:ea typeface="ＭＳ Ｐゴシック" panose="020B0600070205080204" pitchFamily="34" charset="-128"/>
              </a:defRPr>
            </a:lvl1pPr>
            <a:lvl2pPr marL="742950" indent="-285750">
              <a:spcBef>
                <a:spcPct val="35000"/>
              </a:spcBef>
              <a:buClr>
                <a:schemeClr val="folHlink"/>
              </a:buClr>
              <a:buSzPct val="80000"/>
              <a:buFont typeface="Monotype Sorts" charset="2"/>
              <a:buChar char="l"/>
              <a:defRPr kumimoji="1">
                <a:solidFill>
                  <a:schemeClr val="tx1"/>
                </a:solidFill>
                <a:latin typeface="Helvetica" panose="020B0604020202020204" pitchFamily="34" charset="0"/>
                <a:ea typeface="ＭＳ Ｐゴシック"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ＭＳ Ｐゴシック"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ＭＳ Ｐゴシック"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ＭＳ Ｐゴシック" panose="020B0600070205080204" pitchFamily="34" charset="-128"/>
              </a:defRPr>
            </a:lvl9pPr>
          </a:lstStyle>
          <a:p>
            <a:pPr eaLnBrk="0" fontAlgn="base" hangingPunct="0">
              <a:spcBef>
                <a:spcPct val="0"/>
              </a:spcBef>
              <a:spcAft>
                <a:spcPct val="0"/>
              </a:spcAft>
              <a:buClrTx/>
              <a:buSzTx/>
              <a:buFontTx/>
              <a:buNone/>
            </a:pPr>
            <a:r>
              <a:rPr kumimoji="0" lang="en-US" altLang="en-US" sz="900">
                <a:solidFill>
                  <a:srgbClr val="000000"/>
                </a:solidFill>
                <a:latin typeface="Palatino Linotype" panose="02040502050505030304" pitchFamily="18" charset="0"/>
              </a:rPr>
              <a:t>Output pairs of rows from the two input relations that have the same value on all attributes that have the same name.</a:t>
            </a:r>
          </a:p>
        </p:txBody>
      </p:sp>
      <p:sp>
        <p:nvSpPr>
          <p:cNvPr id="64543" name="TextBox 30"/>
          <p:cNvSpPr txBox="1">
            <a:spLocks noChangeArrowheads="1"/>
          </p:cNvSpPr>
          <p:nvPr/>
        </p:nvSpPr>
        <p:spPr bwMode="auto">
          <a:xfrm>
            <a:off x="1930005" y="4666060"/>
            <a:ext cx="692944"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chemeClr val="tx2"/>
              </a:buClr>
              <a:buSzPct val="90000"/>
              <a:buFont typeface="Monotype Sorts" charset="2"/>
              <a:buChar char="n"/>
              <a:defRPr kumimoji="1">
                <a:solidFill>
                  <a:schemeClr val="tx1"/>
                </a:solidFill>
                <a:latin typeface="Helvetica" panose="020B0604020202020204" pitchFamily="34" charset="0"/>
                <a:ea typeface="ＭＳ Ｐゴシック" panose="020B0600070205080204" pitchFamily="34" charset="-128"/>
              </a:defRPr>
            </a:lvl1pPr>
            <a:lvl2pPr marL="742950" indent="-285750">
              <a:spcBef>
                <a:spcPct val="35000"/>
              </a:spcBef>
              <a:buClr>
                <a:schemeClr val="folHlink"/>
              </a:buClr>
              <a:buSzPct val="80000"/>
              <a:buFont typeface="Monotype Sorts" charset="2"/>
              <a:buChar char="l"/>
              <a:defRPr kumimoji="1">
                <a:solidFill>
                  <a:schemeClr val="tx1"/>
                </a:solidFill>
                <a:latin typeface="Helvetica" panose="020B0604020202020204" pitchFamily="34" charset="0"/>
                <a:ea typeface="ＭＳ Ｐゴシック"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ＭＳ Ｐゴシック"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ＭＳ Ｐゴシック"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ＭＳ Ｐゴシック" panose="020B0600070205080204" pitchFamily="34" charset="-128"/>
              </a:defRPr>
            </a:lvl9pPr>
          </a:lstStyle>
          <a:p>
            <a:pPr eaLnBrk="0" fontAlgn="base" hangingPunct="0">
              <a:spcBef>
                <a:spcPct val="0"/>
              </a:spcBef>
              <a:spcAft>
                <a:spcPct val="0"/>
              </a:spcAft>
              <a:buClrTx/>
              <a:buSzTx/>
              <a:buFontTx/>
              <a:buNone/>
            </a:pPr>
            <a:r>
              <a:rPr kumimoji="0" lang="en-US" altLang="en-US" sz="900">
                <a:solidFill>
                  <a:srgbClr val="000000"/>
                </a:solidFill>
                <a:latin typeface="Palatino Linotype" panose="02040502050505030304" pitchFamily="18" charset="0"/>
              </a:rPr>
              <a:t> </a:t>
            </a:r>
            <a:r>
              <a:rPr kumimoji="0" lang="en-US" altLang="en-US" sz="900">
                <a:solidFill>
                  <a:srgbClr val="000000"/>
                </a:solidFill>
                <a:latin typeface="Lucida Sans Unicode" panose="020B0602030504020204" pitchFamily="34" charset="0"/>
              </a:rPr>
              <a:t>⋈</a:t>
            </a:r>
            <a:endParaRPr kumimoji="0" lang="en-US" altLang="en-US" sz="900">
              <a:solidFill>
                <a:srgbClr val="000000"/>
              </a:solidFill>
            </a:endParaRPr>
          </a:p>
        </p:txBody>
      </p:sp>
      <p:sp>
        <p:nvSpPr>
          <p:cNvPr id="64544" name="TextBox 37"/>
          <p:cNvSpPr txBox="1">
            <a:spLocks noChangeArrowheads="1"/>
          </p:cNvSpPr>
          <p:nvPr/>
        </p:nvSpPr>
        <p:spPr bwMode="auto">
          <a:xfrm>
            <a:off x="1927623" y="4118373"/>
            <a:ext cx="691753"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chemeClr val="tx2"/>
              </a:buClr>
              <a:buSzPct val="90000"/>
              <a:buFont typeface="Monotype Sorts" charset="2"/>
              <a:buChar char="n"/>
              <a:defRPr kumimoji="1">
                <a:solidFill>
                  <a:schemeClr val="tx1"/>
                </a:solidFill>
                <a:latin typeface="Helvetica" panose="020B0604020202020204" pitchFamily="34" charset="0"/>
                <a:ea typeface="ＭＳ Ｐゴシック" panose="020B0600070205080204" pitchFamily="34" charset="-128"/>
              </a:defRPr>
            </a:lvl1pPr>
            <a:lvl2pPr marL="742950" indent="-285750">
              <a:spcBef>
                <a:spcPct val="35000"/>
              </a:spcBef>
              <a:buClr>
                <a:schemeClr val="folHlink"/>
              </a:buClr>
              <a:buSzPct val="80000"/>
              <a:buFont typeface="Monotype Sorts" charset="2"/>
              <a:buChar char="l"/>
              <a:defRPr kumimoji="1">
                <a:solidFill>
                  <a:schemeClr val="tx1"/>
                </a:solidFill>
                <a:latin typeface="Helvetica" panose="020B0604020202020204" pitchFamily="34" charset="0"/>
                <a:ea typeface="ＭＳ Ｐゴシック"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ＭＳ Ｐゴシック"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ＭＳ Ｐゴシック"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ＭＳ Ｐゴシック" panose="020B0600070205080204" pitchFamily="34" charset="-128"/>
              </a:defRPr>
            </a:lvl9pPr>
          </a:lstStyle>
          <a:p>
            <a:pPr eaLnBrk="0" fontAlgn="base" hangingPunct="0">
              <a:spcBef>
                <a:spcPct val="0"/>
              </a:spcBef>
              <a:spcAft>
                <a:spcPct val="0"/>
              </a:spcAft>
              <a:buClrTx/>
              <a:buSzTx/>
              <a:buFontTx/>
              <a:buNone/>
            </a:pPr>
            <a:r>
              <a:rPr kumimoji="0" lang="en-US" altLang="en-US" sz="900">
                <a:solidFill>
                  <a:srgbClr val="000000"/>
                </a:solidFill>
                <a:latin typeface="Palatino Linotype" panose="02040502050505030304" pitchFamily="18" charset="0"/>
              </a:rPr>
              <a:t> </a:t>
            </a:r>
            <a:r>
              <a:rPr kumimoji="0" lang="en-US" altLang="en-US" sz="900">
                <a:solidFill>
                  <a:srgbClr val="000000"/>
                </a:solidFill>
                <a:latin typeface="Lucida Sans Unicode" panose="020B0602030504020204" pitchFamily="34" charset="0"/>
              </a:rPr>
              <a:t>-</a:t>
            </a:r>
            <a:endParaRPr kumimoji="0" lang="en-US" altLang="en-US" sz="900">
              <a:solidFill>
                <a:srgbClr val="000000"/>
              </a:solidFill>
            </a:endParaRPr>
          </a:p>
        </p:txBody>
      </p:sp>
      <p:sp>
        <p:nvSpPr>
          <p:cNvPr id="64545" name="TextBox 38"/>
          <p:cNvSpPr txBox="1">
            <a:spLocks noChangeArrowheads="1"/>
          </p:cNvSpPr>
          <p:nvPr/>
        </p:nvSpPr>
        <p:spPr bwMode="auto">
          <a:xfrm>
            <a:off x="1912145" y="4248151"/>
            <a:ext cx="4864894"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chemeClr val="tx2"/>
              </a:buClr>
              <a:buSzPct val="90000"/>
              <a:buFont typeface="Monotype Sorts" charset="2"/>
              <a:buChar char="n"/>
              <a:defRPr kumimoji="1">
                <a:solidFill>
                  <a:schemeClr val="tx1"/>
                </a:solidFill>
                <a:latin typeface="Helvetica" panose="020B0604020202020204" pitchFamily="34" charset="0"/>
                <a:ea typeface="ＭＳ Ｐゴシック" panose="020B0600070205080204" pitchFamily="34" charset="-128"/>
              </a:defRPr>
            </a:lvl1pPr>
            <a:lvl2pPr marL="742950" indent="-285750">
              <a:spcBef>
                <a:spcPct val="35000"/>
              </a:spcBef>
              <a:buClr>
                <a:schemeClr val="folHlink"/>
              </a:buClr>
              <a:buSzPct val="80000"/>
              <a:buFont typeface="Monotype Sorts" charset="2"/>
              <a:buChar char="l"/>
              <a:defRPr kumimoji="1">
                <a:solidFill>
                  <a:schemeClr val="tx1"/>
                </a:solidFill>
                <a:latin typeface="Helvetica" panose="020B0604020202020204" pitchFamily="34" charset="0"/>
                <a:ea typeface="ＭＳ Ｐゴシック"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ＭＳ Ｐゴシック"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ＭＳ Ｐゴシック"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ＭＳ Ｐゴシック" panose="020B0600070205080204" pitchFamily="34" charset="-128"/>
              </a:defRPr>
            </a:lvl9pPr>
          </a:lstStyle>
          <a:p>
            <a:pPr eaLnBrk="0" fontAlgn="base" hangingPunct="0">
              <a:spcBef>
                <a:spcPct val="0"/>
              </a:spcBef>
              <a:spcAft>
                <a:spcPct val="0"/>
              </a:spcAft>
              <a:buClrTx/>
              <a:buSzTx/>
              <a:buFontTx/>
              <a:buNone/>
            </a:pPr>
            <a:r>
              <a:rPr kumimoji="0" lang="en-US" altLang="en-US" sz="900">
                <a:solidFill>
                  <a:srgbClr val="000000"/>
                </a:solidFill>
                <a:latin typeface="Palatino Linotype" panose="02040502050505030304" pitchFamily="18" charset="0"/>
              </a:rPr>
              <a:t> (Set Difference)	 </a:t>
            </a:r>
            <a:r>
              <a:rPr kumimoji="0" lang="el-GR" altLang="en-US" sz="900" baseline="30000">
                <a:solidFill>
                  <a:srgbClr val="000000"/>
                </a:solidFill>
                <a:latin typeface="Times New Roman" panose="02020603050405020304" pitchFamily="18" charset="0"/>
                <a:cs typeface="Times New Roman" panose="02020603050405020304" pitchFamily="18" charset="0"/>
              </a:rPr>
              <a:t>Π</a:t>
            </a:r>
            <a:r>
              <a:rPr kumimoji="0" lang="en-US" altLang="en-US" sz="900">
                <a:solidFill>
                  <a:srgbClr val="000000"/>
                </a:solidFill>
                <a:latin typeface="Times New Roman" panose="02020603050405020304" pitchFamily="18" charset="0"/>
                <a:cs typeface="Times New Roman" panose="02020603050405020304" pitchFamily="18" charset="0"/>
              </a:rPr>
              <a:t> </a:t>
            </a:r>
            <a:r>
              <a:rPr kumimoji="0" lang="en-US" altLang="en-US" sz="900" i="1">
                <a:solidFill>
                  <a:srgbClr val="000000"/>
                </a:solidFill>
                <a:latin typeface="Palatino Linotype" panose="02040502050505030304" pitchFamily="18" charset="0"/>
              </a:rPr>
              <a:t>name </a:t>
            </a:r>
            <a:r>
              <a:rPr kumimoji="0" lang="en-US" altLang="en-US" sz="900" baseline="30000">
                <a:solidFill>
                  <a:srgbClr val="000000"/>
                </a:solidFill>
                <a:latin typeface="Palatino Linotype" panose="02040502050505030304" pitchFamily="18" charset="0"/>
              </a:rPr>
              <a:t>(</a:t>
            </a:r>
            <a:r>
              <a:rPr kumimoji="0" lang="en-US" altLang="en-US" sz="900" i="1" baseline="30000">
                <a:solidFill>
                  <a:srgbClr val="000000"/>
                </a:solidFill>
                <a:latin typeface="Palatino Linotype" panose="02040502050505030304" pitchFamily="18" charset="0"/>
              </a:rPr>
              <a:t>instructor) </a:t>
            </a:r>
            <a:r>
              <a:rPr kumimoji="0" lang="en-US" altLang="en-US" sz="900">
                <a:solidFill>
                  <a:srgbClr val="000000"/>
                </a:solidFill>
                <a:latin typeface="Lucida Sans Unicode" panose="020B0602030504020204" pitchFamily="34" charset="0"/>
              </a:rPr>
              <a:t> </a:t>
            </a:r>
            <a:r>
              <a:rPr kumimoji="0" lang="en-US" altLang="en-US" sz="900" baseline="30000">
                <a:solidFill>
                  <a:srgbClr val="000000"/>
                </a:solidFill>
                <a:latin typeface="Palatino Linotype" panose="02040502050505030304" pitchFamily="18" charset="0"/>
              </a:rPr>
              <a:t>--  </a:t>
            </a:r>
            <a:r>
              <a:rPr kumimoji="0" lang="el-GR" altLang="en-US" sz="900" baseline="30000">
                <a:solidFill>
                  <a:srgbClr val="000000"/>
                </a:solidFill>
                <a:latin typeface="Times New Roman" panose="02020603050405020304" pitchFamily="18" charset="0"/>
                <a:cs typeface="Times New Roman" panose="02020603050405020304" pitchFamily="18" charset="0"/>
              </a:rPr>
              <a:t>Π</a:t>
            </a:r>
            <a:r>
              <a:rPr kumimoji="0" lang="en-US" altLang="en-US" sz="900" baseline="30000">
                <a:solidFill>
                  <a:srgbClr val="000000"/>
                </a:solidFill>
                <a:latin typeface="Times New Roman" panose="02020603050405020304" pitchFamily="18" charset="0"/>
                <a:cs typeface="Times New Roman" panose="02020603050405020304" pitchFamily="18" charset="0"/>
              </a:rPr>
              <a:t> </a:t>
            </a:r>
            <a:r>
              <a:rPr kumimoji="0" lang="en-US" altLang="en-US" sz="900" i="1">
                <a:solidFill>
                  <a:srgbClr val="000000"/>
                </a:solidFill>
                <a:latin typeface="Palatino Linotype" panose="02040502050505030304" pitchFamily="18" charset="0"/>
              </a:rPr>
              <a:t>name </a:t>
            </a:r>
            <a:r>
              <a:rPr kumimoji="0" lang="en-US" altLang="en-US" sz="900" baseline="30000">
                <a:solidFill>
                  <a:srgbClr val="000000"/>
                </a:solidFill>
                <a:latin typeface="Palatino Linotype" panose="02040502050505030304" pitchFamily="18" charset="0"/>
              </a:rPr>
              <a:t>(</a:t>
            </a:r>
            <a:r>
              <a:rPr kumimoji="0" lang="en-US" altLang="en-US" sz="900" i="1" baseline="30000">
                <a:solidFill>
                  <a:srgbClr val="000000"/>
                </a:solidFill>
                <a:latin typeface="Palatino Linotype" panose="02040502050505030304" pitchFamily="18" charset="0"/>
              </a:rPr>
              <a:t>student)</a:t>
            </a:r>
            <a:endParaRPr kumimoji="0" lang="en-US" altLang="en-US" sz="900" i="1">
              <a:solidFill>
                <a:srgbClr val="000000"/>
              </a:solidFill>
              <a:latin typeface="Palatino Linotype" panose="02040502050505030304" pitchFamily="18" charset="0"/>
            </a:endParaRPr>
          </a:p>
        </p:txBody>
      </p:sp>
      <p:sp>
        <p:nvSpPr>
          <p:cNvPr id="64546" name="TextBox 39"/>
          <p:cNvSpPr txBox="1">
            <a:spLocks noChangeArrowheads="1"/>
          </p:cNvSpPr>
          <p:nvPr/>
        </p:nvSpPr>
        <p:spPr bwMode="auto">
          <a:xfrm>
            <a:off x="3298031" y="4461273"/>
            <a:ext cx="4181475"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chemeClr val="tx2"/>
              </a:buClr>
              <a:buSzPct val="90000"/>
              <a:buFont typeface="Monotype Sorts" charset="2"/>
              <a:buChar char="n"/>
              <a:defRPr kumimoji="1">
                <a:solidFill>
                  <a:schemeClr val="tx1"/>
                </a:solidFill>
                <a:latin typeface="Helvetica" panose="020B0604020202020204" pitchFamily="34" charset="0"/>
                <a:ea typeface="ＭＳ Ｐゴシック" panose="020B0600070205080204" pitchFamily="34" charset="-128"/>
              </a:defRPr>
            </a:lvl1pPr>
            <a:lvl2pPr marL="742950" indent="-285750">
              <a:spcBef>
                <a:spcPct val="35000"/>
              </a:spcBef>
              <a:buClr>
                <a:schemeClr val="folHlink"/>
              </a:buClr>
              <a:buSzPct val="80000"/>
              <a:buFont typeface="Monotype Sorts" charset="2"/>
              <a:buChar char="l"/>
              <a:defRPr kumimoji="1">
                <a:solidFill>
                  <a:schemeClr val="tx1"/>
                </a:solidFill>
                <a:latin typeface="Helvetica" panose="020B0604020202020204" pitchFamily="34" charset="0"/>
                <a:ea typeface="ＭＳ Ｐゴシック"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ＭＳ Ｐゴシック"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ＭＳ Ｐゴシック"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ＭＳ Ｐゴシック" panose="020B0600070205080204" pitchFamily="34" charset="-128"/>
              </a:defRPr>
            </a:lvl9pPr>
          </a:lstStyle>
          <a:p>
            <a:pPr eaLnBrk="0" fontAlgn="base" hangingPunct="0">
              <a:spcBef>
                <a:spcPct val="0"/>
              </a:spcBef>
              <a:spcAft>
                <a:spcPct val="0"/>
              </a:spcAft>
              <a:buClrTx/>
              <a:buSzTx/>
              <a:buFontTx/>
              <a:buNone/>
            </a:pPr>
            <a:r>
              <a:rPr kumimoji="0" lang="en-US" altLang="en-US" sz="900">
                <a:solidFill>
                  <a:srgbClr val="000000"/>
                </a:solidFill>
                <a:latin typeface="Palatino Linotype" panose="02040502050505030304" pitchFamily="18" charset="0"/>
              </a:rPr>
              <a:t>Output the set difference of tuples from the two input relations. </a:t>
            </a:r>
          </a:p>
        </p:txBody>
      </p:sp>
      <p:cxnSp>
        <p:nvCxnSpPr>
          <p:cNvPr id="64547" name="Straight Connector 42"/>
          <p:cNvCxnSpPr>
            <a:cxnSpLocks noChangeShapeType="1"/>
          </p:cNvCxnSpPr>
          <p:nvPr/>
        </p:nvCxnSpPr>
        <p:spPr bwMode="auto">
          <a:xfrm>
            <a:off x="3298033" y="4430316"/>
            <a:ext cx="4107656" cy="0"/>
          </a:xfrm>
          <a:prstGeom prst="line">
            <a:avLst/>
          </a:prstGeom>
          <a:noFill/>
          <a:ln w="19050" algn="ctr">
            <a:solidFill>
              <a:schemeClr val="tx1"/>
            </a:solidFill>
            <a:round/>
            <a:headEnd/>
            <a:tailEnd/>
          </a:ln>
          <a:extLst>
            <a:ext uri="{909E8E84-426E-40DD-AFC4-6F175D3DCCD1}">
              <a14:hiddenFill xmlns:a14="http://schemas.microsoft.com/office/drawing/2010/main">
                <a:noFill/>
              </a14:hiddenFill>
            </a:ext>
          </a:extLst>
        </p:spPr>
      </p:cxnSp>
      <p:cxnSp>
        <p:nvCxnSpPr>
          <p:cNvPr id="64548" name="Straight Connector 35"/>
          <p:cNvCxnSpPr>
            <a:cxnSpLocks noChangeShapeType="1"/>
          </p:cNvCxnSpPr>
          <p:nvPr/>
        </p:nvCxnSpPr>
        <p:spPr bwMode="auto">
          <a:xfrm>
            <a:off x="3283745" y="5003006"/>
            <a:ext cx="4123135" cy="0"/>
          </a:xfrm>
          <a:prstGeom prst="line">
            <a:avLst/>
          </a:prstGeom>
          <a:noFill/>
          <a:ln w="19050" algn="ctr">
            <a:solidFill>
              <a:schemeClr val="tx1"/>
            </a:solidFill>
            <a:round/>
            <a:headEnd/>
            <a:tailEn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3263385798"/>
      </p:ext>
    </p:extLst>
  </p:cSld>
  <p:clrMapOvr>
    <a:masterClrMapping/>
  </p:clrMapOvr>
  <p:timing>
    <p:tnLst>
      <p:par>
        <p:cTn id="1" dur="indefinite" restart="never" nodeType="tmRoot"/>
      </p:par>
    </p:tn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1106"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Online Analytical Processing Operations</a:t>
            </a:r>
          </a:p>
        </p:txBody>
      </p:sp>
      <p:sp>
        <p:nvSpPr>
          <p:cNvPr id="78851" name="Rectangle 3"/>
          <p:cNvSpPr>
            <a:spLocks noGrp="1" noChangeArrowheads="1"/>
          </p:cNvSpPr>
          <p:nvPr>
            <p:ph type="body" idx="4294967295"/>
          </p:nvPr>
        </p:nvSpPr>
        <p:spPr>
          <a:xfrm>
            <a:off x="377190" y="937261"/>
            <a:ext cx="8321040" cy="4469130"/>
          </a:xfrm>
        </p:spPr>
        <p:txBody>
          <a:bodyPr/>
          <a:lstStyle/>
          <a:p>
            <a:r>
              <a:rPr lang="en-US" altLang="en-US" b="1" dirty="0">
                <a:solidFill>
                  <a:srgbClr val="000099"/>
                </a:solidFill>
              </a:rPr>
              <a:t>Pivoting:</a:t>
            </a:r>
            <a:r>
              <a:rPr lang="en-US" altLang="en-US" dirty="0">
                <a:solidFill>
                  <a:schemeClr val="tx2"/>
                </a:solidFill>
              </a:rPr>
              <a:t> </a:t>
            </a:r>
            <a:r>
              <a:rPr lang="en-US" altLang="en-US" dirty="0"/>
              <a:t>changing the dimensions used in a cross-tab is called </a:t>
            </a:r>
          </a:p>
          <a:p>
            <a:r>
              <a:rPr lang="en-US" altLang="en-US" b="1" dirty="0">
                <a:solidFill>
                  <a:srgbClr val="000099"/>
                </a:solidFill>
              </a:rPr>
              <a:t>Slicing:</a:t>
            </a:r>
            <a:r>
              <a:rPr lang="en-US" altLang="en-US" dirty="0"/>
              <a:t> creating a cross-tab for fixed values only</a:t>
            </a:r>
            <a:endParaRPr lang="en-US" altLang="en-US" b="1" dirty="0"/>
          </a:p>
          <a:p>
            <a:pPr lvl="1"/>
            <a:r>
              <a:rPr lang="en-US" altLang="en-US" sz="2000" dirty="0"/>
              <a:t>Sometimes called </a:t>
            </a:r>
            <a:r>
              <a:rPr lang="en-US" altLang="en-US" sz="2000" b="1" dirty="0">
                <a:solidFill>
                  <a:srgbClr val="000099"/>
                </a:solidFill>
              </a:rPr>
              <a:t>dicing</a:t>
            </a:r>
            <a:r>
              <a:rPr lang="en-US" altLang="en-US" sz="2000" dirty="0"/>
              <a:t>, particularly when values for multiple dimensions are fixed.</a:t>
            </a:r>
            <a:endParaRPr lang="en-US" altLang="en-US" sz="2000" b="1" dirty="0"/>
          </a:p>
          <a:p>
            <a:r>
              <a:rPr lang="en-US" altLang="en-US" b="1" dirty="0">
                <a:solidFill>
                  <a:srgbClr val="000099"/>
                </a:solidFill>
              </a:rPr>
              <a:t>Rollup:</a:t>
            </a:r>
            <a:r>
              <a:rPr lang="en-US" altLang="en-US" dirty="0"/>
              <a:t> moving from finer-granularity data to a coarser granularity </a:t>
            </a:r>
          </a:p>
          <a:p>
            <a:r>
              <a:rPr lang="en-US" altLang="en-US" b="1" dirty="0">
                <a:solidFill>
                  <a:srgbClr val="000099"/>
                </a:solidFill>
              </a:rPr>
              <a:t>Drill down:</a:t>
            </a:r>
            <a:r>
              <a:rPr lang="en-US" altLang="en-US" dirty="0"/>
              <a:t> The opposite operation -  that of moving from coarser-granularity data to finer-granularity data</a:t>
            </a:r>
          </a:p>
          <a:p>
            <a:endParaRPr lang="en-US" altLang="en-US" dirty="0"/>
          </a:p>
        </p:txBody>
      </p:sp>
    </p:spTree>
    <p:extLst>
      <p:ext uri="{BB962C8B-B14F-4D97-AF65-F5344CB8AC3E}">
        <p14:creationId xmlns:p14="http://schemas.microsoft.com/office/powerpoint/2010/main" val="3186337720"/>
      </p:ext>
    </p:extLst>
  </p:cSld>
  <p:clrMapOvr>
    <a:masterClrMapping/>
  </p:clrMapOvr>
  <p:timing>
    <p:tnLst>
      <p:par>
        <p:cTn id="1" dur="indefinite" restart="never" nodeType="tmRoot"/>
      </p:par>
    </p:tn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3154"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OLAP Implementation</a:t>
            </a:r>
          </a:p>
        </p:txBody>
      </p:sp>
      <p:sp>
        <p:nvSpPr>
          <p:cNvPr id="79875" name="Rectangle 3"/>
          <p:cNvSpPr>
            <a:spLocks noGrp="1" noChangeArrowheads="1"/>
          </p:cNvSpPr>
          <p:nvPr>
            <p:ph type="body" idx="4294967295"/>
          </p:nvPr>
        </p:nvSpPr>
        <p:spPr>
          <a:xfrm>
            <a:off x="445771" y="1062991"/>
            <a:ext cx="8399779" cy="3440430"/>
          </a:xfrm>
        </p:spPr>
        <p:txBody>
          <a:bodyPr/>
          <a:lstStyle/>
          <a:p>
            <a:r>
              <a:rPr lang="en-US" altLang="en-US" dirty="0"/>
              <a:t>The earliest OLAP systems used multidimensional arrays in memory to store data cubes, and are referred to as </a:t>
            </a:r>
            <a:r>
              <a:rPr lang="en-US" altLang="en-US" b="1" dirty="0">
                <a:solidFill>
                  <a:srgbClr val="000099"/>
                </a:solidFill>
              </a:rPr>
              <a:t>multidimensional OLAP (MOLAP)</a:t>
            </a:r>
            <a:r>
              <a:rPr lang="en-US" altLang="en-US" dirty="0"/>
              <a:t> systems.</a:t>
            </a:r>
          </a:p>
          <a:p>
            <a:r>
              <a:rPr lang="en-US" altLang="en-US" dirty="0"/>
              <a:t>OLAP implementations using only relational database features are called </a:t>
            </a:r>
            <a:r>
              <a:rPr lang="en-US" altLang="en-US" b="1" dirty="0">
                <a:solidFill>
                  <a:srgbClr val="000099"/>
                </a:solidFill>
              </a:rPr>
              <a:t>relational OLAP (ROLAP)</a:t>
            </a:r>
            <a:r>
              <a:rPr lang="en-US" altLang="en-US" dirty="0"/>
              <a:t> systems</a:t>
            </a:r>
          </a:p>
          <a:p>
            <a:r>
              <a:rPr lang="en-US" altLang="en-US" dirty="0"/>
              <a:t>Hybrid systems, which store some summaries in memory and store the base data and other summaries in a relational database, are called </a:t>
            </a:r>
            <a:r>
              <a:rPr lang="en-US" altLang="en-US" b="1" dirty="0">
                <a:solidFill>
                  <a:srgbClr val="000099"/>
                </a:solidFill>
              </a:rPr>
              <a:t>hybrid OLAP (HOLAP)</a:t>
            </a:r>
            <a:r>
              <a:rPr lang="en-US" altLang="en-US" b="1" dirty="0"/>
              <a:t> </a:t>
            </a:r>
            <a:r>
              <a:rPr lang="en-US" altLang="en-US" dirty="0"/>
              <a:t>systems.</a:t>
            </a:r>
          </a:p>
          <a:p>
            <a:pPr lvl="1"/>
            <a:endParaRPr lang="en-US" altLang="en-US" sz="2000" dirty="0" smtClean="0"/>
          </a:p>
          <a:p>
            <a:pPr lvl="1"/>
            <a:endParaRPr lang="en-US" altLang="en-US" sz="2000" dirty="0" smtClean="0"/>
          </a:p>
        </p:txBody>
      </p:sp>
    </p:spTree>
    <p:extLst>
      <p:ext uri="{BB962C8B-B14F-4D97-AF65-F5344CB8AC3E}">
        <p14:creationId xmlns:p14="http://schemas.microsoft.com/office/powerpoint/2010/main" val="2756364897"/>
      </p:ext>
    </p:extLst>
  </p:cSld>
  <p:clrMapOvr>
    <a:masterClrMapping/>
  </p:clrMapOvr>
  <p:timing>
    <p:tnLst>
      <p:par>
        <p:cTn id="1" dur="indefinite" restart="never" nodeType="tmRoot"/>
      </p:par>
    </p:tn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5202"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OLAP Implementation (Cont.)</a:t>
            </a:r>
          </a:p>
        </p:txBody>
      </p:sp>
      <p:sp>
        <p:nvSpPr>
          <p:cNvPr id="80899" name="Rectangle 3"/>
          <p:cNvSpPr>
            <a:spLocks noGrp="1" noChangeArrowheads="1"/>
          </p:cNvSpPr>
          <p:nvPr>
            <p:ph type="body" idx="1"/>
          </p:nvPr>
        </p:nvSpPr>
        <p:spPr>
          <a:xfrm>
            <a:off x="137160" y="811530"/>
            <a:ext cx="8708390" cy="5657850"/>
          </a:xfrm>
        </p:spPr>
        <p:txBody>
          <a:bodyPr/>
          <a:lstStyle/>
          <a:p>
            <a:pPr>
              <a:lnSpc>
                <a:spcPct val="90000"/>
              </a:lnSpc>
            </a:pPr>
            <a:r>
              <a:rPr lang="en-US" altLang="en-US" sz="2000" dirty="0"/>
              <a:t>Early OLAP systems precomputed </a:t>
            </a:r>
            <a:r>
              <a:rPr lang="en-US" altLang="en-US" sz="2000" i="1" dirty="0"/>
              <a:t>all</a:t>
            </a:r>
            <a:r>
              <a:rPr lang="en-US" altLang="en-US" sz="2000" dirty="0"/>
              <a:t> possible aggregates in order to provide online response</a:t>
            </a:r>
          </a:p>
          <a:p>
            <a:pPr lvl="1">
              <a:lnSpc>
                <a:spcPct val="90000"/>
              </a:lnSpc>
            </a:pPr>
            <a:r>
              <a:rPr lang="en-US" altLang="en-US" sz="2000" dirty="0"/>
              <a:t>Space and time requirements for doing so can be very high</a:t>
            </a:r>
          </a:p>
          <a:p>
            <a:pPr lvl="2">
              <a:lnSpc>
                <a:spcPct val="90000"/>
              </a:lnSpc>
            </a:pPr>
            <a:r>
              <a:rPr lang="en-US" altLang="en-US" sz="2000" dirty="0"/>
              <a:t>2</a:t>
            </a:r>
            <a:r>
              <a:rPr lang="en-US" altLang="en-US" sz="2000" baseline="30000" dirty="0"/>
              <a:t>n</a:t>
            </a:r>
            <a:r>
              <a:rPr lang="en-US" altLang="en-US" sz="2000" dirty="0"/>
              <a:t> combinations of </a:t>
            </a:r>
            <a:r>
              <a:rPr lang="en-US" altLang="en-US" sz="2000" b="1" dirty="0"/>
              <a:t>group by</a:t>
            </a:r>
          </a:p>
          <a:p>
            <a:pPr lvl="1">
              <a:lnSpc>
                <a:spcPct val="90000"/>
              </a:lnSpc>
            </a:pPr>
            <a:r>
              <a:rPr lang="en-US" altLang="en-US" sz="2000" dirty="0"/>
              <a:t>It suffices to precompute some aggregates, and compute others on demand from one of the precomputed aggregates</a:t>
            </a:r>
          </a:p>
          <a:p>
            <a:pPr lvl="2">
              <a:lnSpc>
                <a:spcPct val="90000"/>
              </a:lnSpc>
            </a:pPr>
            <a:r>
              <a:rPr lang="en-US" altLang="en-US" sz="2000" dirty="0"/>
              <a:t>Can compute aggregate on (</a:t>
            </a:r>
            <a:r>
              <a:rPr lang="en-US" altLang="en-US" sz="2000" i="1" dirty="0" err="1"/>
              <a:t>item_name</a:t>
            </a:r>
            <a:r>
              <a:rPr lang="en-US" altLang="en-US" sz="2000" i="1" dirty="0"/>
              <a:t>, color</a:t>
            </a:r>
            <a:r>
              <a:rPr lang="en-US" altLang="en-US" sz="2000" dirty="0"/>
              <a:t>) from an aggregate on (</a:t>
            </a:r>
            <a:r>
              <a:rPr lang="en-US" altLang="en-US" sz="2000" i="1" dirty="0" err="1"/>
              <a:t>item_name</a:t>
            </a:r>
            <a:r>
              <a:rPr lang="en-US" altLang="en-US" sz="2000" i="1" dirty="0"/>
              <a:t>, color, size</a:t>
            </a:r>
            <a:r>
              <a:rPr lang="en-US" altLang="en-US" sz="2000" dirty="0"/>
              <a:t>) </a:t>
            </a:r>
          </a:p>
          <a:p>
            <a:pPr lvl="3">
              <a:lnSpc>
                <a:spcPct val="90000"/>
              </a:lnSpc>
            </a:pPr>
            <a:r>
              <a:rPr lang="en-US" altLang="en-US" sz="2000" dirty="0" smtClean="0"/>
              <a:t>For all but a few </a:t>
            </a:r>
            <a:r>
              <a:rPr lang="ja-JP" altLang="en-US" sz="2000" dirty="0" smtClean="0"/>
              <a:t>“</a:t>
            </a:r>
            <a:r>
              <a:rPr lang="en-US" altLang="ja-JP" sz="2000" dirty="0" smtClean="0"/>
              <a:t>non-decomposable</a:t>
            </a:r>
            <a:r>
              <a:rPr lang="ja-JP" altLang="en-US" sz="2000" dirty="0" smtClean="0"/>
              <a:t>”</a:t>
            </a:r>
            <a:r>
              <a:rPr lang="en-US" altLang="ja-JP" sz="2000" dirty="0" smtClean="0"/>
              <a:t> aggregates such as </a:t>
            </a:r>
            <a:r>
              <a:rPr lang="en-US" altLang="ja-JP" sz="2000" i="1" dirty="0" smtClean="0"/>
              <a:t>median</a:t>
            </a:r>
            <a:endParaRPr lang="en-US" altLang="ja-JP" sz="2000" dirty="0" smtClean="0"/>
          </a:p>
          <a:p>
            <a:pPr lvl="3">
              <a:lnSpc>
                <a:spcPct val="90000"/>
              </a:lnSpc>
            </a:pPr>
            <a:r>
              <a:rPr lang="en-US" altLang="en-US" sz="2000" dirty="0"/>
              <a:t>is cheaper than computing it from scratch </a:t>
            </a:r>
            <a:endParaRPr lang="en-US" altLang="en-US" sz="2000" i="1" dirty="0"/>
          </a:p>
          <a:p>
            <a:pPr>
              <a:lnSpc>
                <a:spcPct val="90000"/>
              </a:lnSpc>
            </a:pPr>
            <a:r>
              <a:rPr lang="en-US" altLang="en-US" sz="2000" dirty="0"/>
              <a:t>Several optimizations available for computing multiple aggregates</a:t>
            </a:r>
          </a:p>
          <a:p>
            <a:pPr lvl="1">
              <a:lnSpc>
                <a:spcPct val="90000"/>
              </a:lnSpc>
            </a:pPr>
            <a:r>
              <a:rPr lang="en-US" altLang="en-US" sz="2000" dirty="0"/>
              <a:t>Can compute aggregate on (</a:t>
            </a:r>
            <a:r>
              <a:rPr lang="en-US" altLang="en-US" sz="2000" i="1" dirty="0" err="1"/>
              <a:t>item_name</a:t>
            </a:r>
            <a:r>
              <a:rPr lang="en-US" altLang="en-US" sz="2000" i="1" dirty="0"/>
              <a:t>, color</a:t>
            </a:r>
            <a:r>
              <a:rPr lang="en-US" altLang="en-US" sz="2000" dirty="0"/>
              <a:t>) from an aggregate on (</a:t>
            </a:r>
            <a:r>
              <a:rPr lang="en-US" altLang="en-US" sz="2000" i="1" dirty="0" err="1"/>
              <a:t>item_name</a:t>
            </a:r>
            <a:r>
              <a:rPr lang="en-US" altLang="en-US" sz="2000" i="1" dirty="0"/>
              <a:t>, color, size</a:t>
            </a:r>
            <a:r>
              <a:rPr lang="en-US" altLang="en-US" sz="2000" dirty="0"/>
              <a:t>)</a:t>
            </a:r>
          </a:p>
          <a:p>
            <a:pPr lvl="1">
              <a:lnSpc>
                <a:spcPct val="90000"/>
              </a:lnSpc>
            </a:pPr>
            <a:r>
              <a:rPr lang="en-US" altLang="en-US" sz="2000" dirty="0"/>
              <a:t>Can compute aggregates on (</a:t>
            </a:r>
            <a:r>
              <a:rPr lang="en-US" altLang="en-US" sz="2000" i="1" dirty="0" err="1"/>
              <a:t>item_name</a:t>
            </a:r>
            <a:r>
              <a:rPr lang="en-US" altLang="en-US" sz="2000" i="1" dirty="0"/>
              <a:t>, color, size</a:t>
            </a:r>
            <a:r>
              <a:rPr lang="en-US" altLang="en-US" sz="2000" dirty="0"/>
              <a:t>), </a:t>
            </a:r>
            <a:br>
              <a:rPr lang="en-US" altLang="en-US" sz="2000" dirty="0"/>
            </a:br>
            <a:r>
              <a:rPr lang="en-US" altLang="en-US" sz="2000" dirty="0"/>
              <a:t>(</a:t>
            </a:r>
            <a:r>
              <a:rPr lang="en-US" altLang="en-US" sz="2000" i="1" dirty="0" err="1"/>
              <a:t>item_name</a:t>
            </a:r>
            <a:r>
              <a:rPr lang="en-US" altLang="en-US" sz="2000" i="1" dirty="0"/>
              <a:t>, color</a:t>
            </a:r>
            <a:r>
              <a:rPr lang="en-US" altLang="en-US" sz="2000" dirty="0"/>
              <a:t>) and (</a:t>
            </a:r>
            <a:r>
              <a:rPr lang="en-US" altLang="en-US" sz="2000" i="1" dirty="0" err="1"/>
              <a:t>item_name</a:t>
            </a:r>
            <a:r>
              <a:rPr lang="en-US" altLang="en-US" sz="2000" dirty="0"/>
              <a:t>) using a single sorting </a:t>
            </a:r>
            <a:br>
              <a:rPr lang="en-US" altLang="en-US" sz="2000" dirty="0"/>
            </a:br>
            <a:r>
              <a:rPr lang="en-US" altLang="en-US" sz="2000" dirty="0"/>
              <a:t>of the base data</a:t>
            </a:r>
          </a:p>
        </p:txBody>
      </p:sp>
    </p:spTree>
    <p:extLst>
      <p:ext uri="{BB962C8B-B14F-4D97-AF65-F5344CB8AC3E}">
        <p14:creationId xmlns:p14="http://schemas.microsoft.com/office/powerpoint/2010/main" val="2466296766"/>
      </p:ext>
    </p:extLst>
  </p:cSld>
  <p:clrMapOvr>
    <a:masterClrMapping/>
  </p:clrMapOvr>
  <p:timing>
    <p:tnLst>
      <p:par>
        <p:cTn id="1" dur="indefinite" restart="never" nodeType="tmRoot"/>
      </p:par>
    </p:tn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7250" name="Rectangle 2"/>
          <p:cNvSpPr>
            <a:spLocks noGrp="1" noChangeArrowheads="1"/>
          </p:cNvSpPr>
          <p:nvPr>
            <p:ph type="ctrTitle"/>
          </p:nvPr>
        </p:nvSpPr>
        <p:spPr/>
        <p:txBody>
          <a:bodyPr/>
          <a:lstStyle/>
          <a:p>
            <a:pPr>
              <a:defRPr/>
            </a:pPr>
            <a:r>
              <a:rPr lang="en-US" altLang="en-US">
                <a:effectLst>
                  <a:outerShdw blurRad="38100" dist="38100" dir="2700000" algn="tl">
                    <a:srgbClr val="C0C0C0"/>
                  </a:outerShdw>
                </a:effectLst>
              </a:rPr>
              <a:t>End of Chapter 5</a:t>
            </a:r>
          </a:p>
        </p:txBody>
      </p:sp>
    </p:spTree>
    <p:extLst>
      <p:ext uri="{BB962C8B-B14F-4D97-AF65-F5344CB8AC3E}">
        <p14:creationId xmlns:p14="http://schemas.microsoft.com/office/powerpoint/2010/main" val="363028212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554" name="Rectangle 2"/>
          <p:cNvSpPr>
            <a:spLocks noGrp="1" noChangeArrowheads="1"/>
          </p:cNvSpPr>
          <p:nvPr>
            <p:ph type="ctrTitle"/>
          </p:nvPr>
        </p:nvSpPr>
        <p:spPr/>
        <p:txBody>
          <a:bodyPr/>
          <a:lstStyle/>
          <a:p>
            <a:pPr>
              <a:defRPr/>
            </a:pPr>
            <a:r>
              <a:rPr lang="en-US" dirty="0">
                <a:ea typeface="+mj-ea"/>
              </a:rPr>
              <a:t>End </a:t>
            </a:r>
            <a:r>
              <a:rPr lang="en-US" smtClean="0">
                <a:ea typeface="+mj-ea"/>
              </a:rPr>
              <a:t>of Chapter </a:t>
            </a:r>
            <a:r>
              <a:rPr lang="en-US">
                <a:ea typeface="+mj-ea"/>
              </a:rPr>
              <a:t>2</a:t>
            </a:r>
          </a:p>
        </p:txBody>
      </p:sp>
    </p:spTree>
    <p:extLst>
      <p:ext uri="{BB962C8B-B14F-4D97-AF65-F5344CB8AC3E}">
        <p14:creationId xmlns:p14="http://schemas.microsoft.com/office/powerpoint/2010/main" val="225688791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Rectangle 2"/>
          <p:cNvSpPr>
            <a:spLocks noGrp="1" noChangeArrowheads="1"/>
          </p:cNvSpPr>
          <p:nvPr>
            <p:ph type="ctrTitle"/>
          </p:nvPr>
        </p:nvSpPr>
        <p:spPr/>
        <p:txBody>
          <a:bodyPr/>
          <a:lstStyle/>
          <a:p>
            <a:pPr>
              <a:defRPr/>
            </a:pPr>
            <a:r>
              <a:rPr lang="en-US" dirty="0" smtClean="0"/>
              <a:t>Chapter 6: </a:t>
            </a:r>
            <a:br>
              <a:rPr lang="en-US" dirty="0" smtClean="0"/>
            </a:br>
            <a:r>
              <a:rPr lang="en-US" dirty="0" smtClean="0"/>
              <a:t>Formal Relational Query Languages </a:t>
            </a:r>
          </a:p>
        </p:txBody>
      </p:sp>
      <p:sp>
        <p:nvSpPr>
          <p:cNvPr id="2" name="Subtitle 1"/>
          <p:cNvSpPr>
            <a:spLocks noGrp="1"/>
          </p:cNvSpPr>
          <p:nvPr>
            <p:ph type="subTitle" idx="1"/>
          </p:nvPr>
        </p:nvSpPr>
        <p:spPr>
          <a:xfrm>
            <a:off x="1371600" y="3763219"/>
            <a:ext cx="6400800" cy="1314450"/>
          </a:xfrm>
        </p:spPr>
        <p:txBody>
          <a:bodyPr/>
          <a:lstStyle/>
          <a:p>
            <a:endParaRPr lang="en-US"/>
          </a:p>
        </p:txBody>
      </p:sp>
    </p:spTree>
    <p:extLst>
      <p:ext uri="{BB962C8B-B14F-4D97-AF65-F5344CB8AC3E}">
        <p14:creationId xmlns:p14="http://schemas.microsoft.com/office/powerpoint/2010/main" val="154027121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pPr>
              <a:defRPr/>
            </a:pPr>
            <a:r>
              <a:rPr lang="en-US" sz="2100" dirty="0"/>
              <a:t>Outline</a:t>
            </a:r>
          </a:p>
        </p:txBody>
      </p:sp>
      <p:sp>
        <p:nvSpPr>
          <p:cNvPr id="70659" name="Rectangle 3"/>
          <p:cNvSpPr>
            <a:spLocks noGrp="1" noChangeArrowheads="1"/>
          </p:cNvSpPr>
          <p:nvPr>
            <p:ph idx="1"/>
          </p:nvPr>
        </p:nvSpPr>
        <p:spPr/>
        <p:txBody>
          <a:bodyPr/>
          <a:lstStyle/>
          <a:p>
            <a:r>
              <a:rPr lang="en-US" smtClean="0">
                <a:ea typeface="ＭＳ Ｐゴシック" panose="020B0600070205080204" pitchFamily="34" charset="-128"/>
              </a:rPr>
              <a:t>Relational Algebra</a:t>
            </a:r>
          </a:p>
          <a:p>
            <a:r>
              <a:rPr lang="en-US" smtClean="0">
                <a:ea typeface="ＭＳ Ｐゴシック" panose="020B0600070205080204" pitchFamily="34" charset="-128"/>
              </a:rPr>
              <a:t>Tuple Relational Calculus</a:t>
            </a:r>
          </a:p>
          <a:p>
            <a:r>
              <a:rPr lang="en-US" smtClean="0">
                <a:ea typeface="ＭＳ Ｐゴシック" panose="020B0600070205080204" pitchFamily="34" charset="-128"/>
              </a:rPr>
              <a:t>Domain Relational Calculus</a:t>
            </a:r>
          </a:p>
        </p:txBody>
      </p:sp>
    </p:spTree>
    <p:extLst>
      <p:ext uri="{BB962C8B-B14F-4D97-AF65-F5344CB8AC3E}">
        <p14:creationId xmlns:p14="http://schemas.microsoft.com/office/powerpoint/2010/main" val="62018464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657350" y="2868216"/>
            <a:ext cx="5829300" cy="560784"/>
          </a:xfrm>
        </p:spPr>
        <p:txBody>
          <a:bodyPr/>
          <a:lstStyle/>
          <a:p>
            <a:pPr>
              <a:defRPr/>
            </a:pPr>
            <a:r>
              <a:rPr lang="en-US" dirty="0"/>
              <a:t>Structure of Relational Databases</a:t>
            </a:r>
          </a:p>
        </p:txBody>
      </p:sp>
    </p:spTree>
    <p:extLst>
      <p:ext uri="{BB962C8B-B14F-4D97-AF65-F5344CB8AC3E}">
        <p14:creationId xmlns:p14="http://schemas.microsoft.com/office/powerpoint/2010/main" val="313351960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Rectangle 2"/>
          <p:cNvSpPr>
            <a:spLocks noGrp="1" noChangeArrowheads="1"/>
          </p:cNvSpPr>
          <p:nvPr>
            <p:ph type="ctrTitle"/>
          </p:nvPr>
        </p:nvSpPr>
        <p:spPr/>
        <p:txBody>
          <a:bodyPr/>
          <a:lstStyle/>
          <a:p>
            <a:pPr>
              <a:defRPr/>
            </a:pPr>
            <a:r>
              <a:rPr lang="en-US" dirty="0"/>
              <a:t>Relational Algebra</a:t>
            </a:r>
          </a:p>
        </p:txBody>
      </p:sp>
    </p:spTree>
    <p:extLst>
      <p:ext uri="{BB962C8B-B14F-4D97-AF65-F5344CB8AC3E}">
        <p14:creationId xmlns:p14="http://schemas.microsoft.com/office/powerpoint/2010/main" val="223096240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6882" name="Rectangle 2"/>
          <p:cNvSpPr>
            <a:spLocks noGrp="1" noChangeArrowheads="1"/>
          </p:cNvSpPr>
          <p:nvPr>
            <p:ph type="title"/>
          </p:nvPr>
        </p:nvSpPr>
        <p:spPr/>
        <p:txBody>
          <a:bodyPr/>
          <a:lstStyle/>
          <a:p>
            <a:pPr>
              <a:defRPr/>
            </a:pPr>
            <a:r>
              <a:rPr lang="en-US" smtClean="0"/>
              <a:t>Relational Algebra</a:t>
            </a:r>
          </a:p>
        </p:txBody>
      </p:sp>
      <p:sp>
        <p:nvSpPr>
          <p:cNvPr id="74755" name="Rectangle 3"/>
          <p:cNvSpPr>
            <a:spLocks noGrp="1" noChangeArrowheads="1"/>
          </p:cNvSpPr>
          <p:nvPr>
            <p:ph idx="1"/>
          </p:nvPr>
        </p:nvSpPr>
        <p:spPr/>
        <p:txBody>
          <a:bodyPr/>
          <a:lstStyle/>
          <a:p>
            <a:r>
              <a:rPr lang="en-US" smtClean="0">
                <a:ea typeface="ＭＳ Ｐゴシック" panose="020B0600070205080204" pitchFamily="34" charset="-128"/>
              </a:rPr>
              <a:t>Procedural language</a:t>
            </a:r>
          </a:p>
          <a:p>
            <a:r>
              <a:rPr lang="en-US" smtClean="0">
                <a:ea typeface="ＭＳ Ｐゴシック" panose="020B0600070205080204" pitchFamily="34" charset="-128"/>
              </a:rPr>
              <a:t>Six basic operators</a:t>
            </a:r>
          </a:p>
          <a:p>
            <a:pPr lvl="1"/>
            <a:r>
              <a:rPr lang="en-US" smtClean="0">
                <a:ea typeface="ＭＳ Ｐゴシック" panose="020B0600070205080204" pitchFamily="34" charset="-128"/>
              </a:rPr>
              <a:t>select: </a:t>
            </a:r>
            <a:r>
              <a:rPr kumimoji="0" lang="en-US" sz="1800">
                <a:ea typeface="ＭＳ Ｐゴシック" panose="020B0600070205080204" pitchFamily="34" charset="-128"/>
                <a:sym typeface="Symbol" panose="05050102010706020507" pitchFamily="18" charset="2"/>
              </a:rPr>
              <a:t></a:t>
            </a:r>
            <a:endParaRPr lang="en-US" smtClean="0">
              <a:ea typeface="ＭＳ Ｐゴシック" panose="020B0600070205080204" pitchFamily="34" charset="-128"/>
            </a:endParaRPr>
          </a:p>
          <a:p>
            <a:pPr lvl="1"/>
            <a:r>
              <a:rPr lang="en-US" smtClean="0">
                <a:ea typeface="ＭＳ Ｐゴシック" panose="020B0600070205080204" pitchFamily="34" charset="-128"/>
              </a:rPr>
              <a:t>project: </a:t>
            </a:r>
            <a:r>
              <a:rPr lang="en-US" smtClean="0">
                <a:ea typeface="ＭＳ Ｐゴシック" panose="020B0600070205080204" pitchFamily="34" charset="-128"/>
                <a:sym typeface="Symbol" panose="05050102010706020507" pitchFamily="18" charset="2"/>
              </a:rPr>
              <a:t></a:t>
            </a:r>
            <a:endParaRPr lang="en-US" smtClean="0">
              <a:ea typeface="ＭＳ Ｐゴシック" panose="020B0600070205080204" pitchFamily="34" charset="-128"/>
            </a:endParaRPr>
          </a:p>
          <a:p>
            <a:pPr lvl="1"/>
            <a:r>
              <a:rPr lang="en-US" smtClean="0">
                <a:ea typeface="ＭＳ Ｐゴシック" panose="020B0600070205080204" pitchFamily="34" charset="-128"/>
              </a:rPr>
              <a:t>union: </a:t>
            </a:r>
            <a:r>
              <a:rPr lang="en-US" smtClean="0">
                <a:ea typeface="ＭＳ Ｐゴシック" panose="020B0600070205080204" pitchFamily="34" charset="-128"/>
                <a:sym typeface="Symbol" panose="05050102010706020507" pitchFamily="18" charset="2"/>
              </a:rPr>
              <a:t></a:t>
            </a:r>
            <a:endParaRPr lang="en-US" smtClean="0">
              <a:ea typeface="ＭＳ Ｐゴシック" panose="020B0600070205080204" pitchFamily="34" charset="-128"/>
            </a:endParaRPr>
          </a:p>
          <a:p>
            <a:pPr lvl="1"/>
            <a:r>
              <a:rPr lang="en-US" smtClean="0">
                <a:ea typeface="ＭＳ Ｐゴシック" panose="020B0600070205080204" pitchFamily="34" charset="-128"/>
              </a:rPr>
              <a:t>set difference: </a:t>
            </a:r>
            <a:r>
              <a:rPr lang="en-US" i="1" smtClean="0">
                <a:ea typeface="ＭＳ Ｐゴシック" panose="020B0600070205080204" pitchFamily="34" charset="-128"/>
              </a:rPr>
              <a:t>–</a:t>
            </a:r>
            <a:r>
              <a:rPr lang="en-US" smtClean="0">
                <a:ea typeface="ＭＳ Ｐゴシック" panose="020B0600070205080204" pitchFamily="34" charset="-128"/>
              </a:rPr>
              <a:t> </a:t>
            </a:r>
          </a:p>
          <a:p>
            <a:pPr lvl="1"/>
            <a:r>
              <a:rPr lang="en-US" smtClean="0">
                <a:ea typeface="ＭＳ Ｐゴシック" panose="020B0600070205080204" pitchFamily="34" charset="-128"/>
              </a:rPr>
              <a:t>Cartesian product: x</a:t>
            </a:r>
          </a:p>
          <a:p>
            <a:pPr lvl="1"/>
            <a:r>
              <a:rPr lang="en-US" smtClean="0">
                <a:ea typeface="ＭＳ Ｐゴシック" panose="020B0600070205080204" pitchFamily="34" charset="-128"/>
              </a:rPr>
              <a:t>rename: </a:t>
            </a:r>
            <a:r>
              <a:rPr lang="en-US" i="1">
                <a:ea typeface="ＭＳ Ｐゴシック" panose="020B0600070205080204" pitchFamily="34" charset="-128"/>
                <a:sym typeface="Symbol" panose="05050102010706020507" pitchFamily="18" charset="2"/>
              </a:rPr>
              <a:t></a:t>
            </a:r>
            <a:endParaRPr lang="en-US" smtClean="0">
              <a:ea typeface="ＭＳ Ｐゴシック" panose="020B0600070205080204" pitchFamily="34" charset="-128"/>
            </a:endParaRPr>
          </a:p>
          <a:p>
            <a:r>
              <a:rPr lang="en-US" smtClean="0">
                <a:ea typeface="ＭＳ Ｐゴシック" panose="020B0600070205080204" pitchFamily="34" charset="-128"/>
              </a:rPr>
              <a:t>The operators take one or  two relations as inputs and produce a new relation as a result.</a:t>
            </a:r>
          </a:p>
        </p:txBody>
      </p:sp>
    </p:spTree>
    <p:extLst>
      <p:ext uri="{BB962C8B-B14F-4D97-AF65-F5344CB8AC3E}">
        <p14:creationId xmlns:p14="http://schemas.microsoft.com/office/powerpoint/2010/main" val="265682893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5058" name="Rectangle 2"/>
          <p:cNvSpPr>
            <a:spLocks noGrp="1" noChangeArrowheads="1"/>
          </p:cNvSpPr>
          <p:nvPr>
            <p:ph type="title"/>
          </p:nvPr>
        </p:nvSpPr>
        <p:spPr/>
        <p:txBody>
          <a:bodyPr/>
          <a:lstStyle/>
          <a:p>
            <a:pPr>
              <a:defRPr/>
            </a:pPr>
            <a:r>
              <a:rPr lang="en-US" smtClean="0"/>
              <a:t>Select Operation</a:t>
            </a:r>
          </a:p>
        </p:txBody>
      </p:sp>
      <p:sp>
        <p:nvSpPr>
          <p:cNvPr id="76803" name="Rectangle 3"/>
          <p:cNvSpPr>
            <a:spLocks noGrp="1" noChangeArrowheads="1"/>
          </p:cNvSpPr>
          <p:nvPr>
            <p:ph idx="1"/>
          </p:nvPr>
        </p:nvSpPr>
        <p:spPr/>
        <p:txBody>
          <a:bodyPr/>
          <a:lstStyle/>
          <a:p>
            <a:pPr>
              <a:lnSpc>
                <a:spcPct val="90000"/>
              </a:lnSpc>
              <a:tabLst>
                <a:tab pos="1244204" algn="l"/>
                <a:tab pos="2362200" algn="ctr"/>
                <a:tab pos="2569369" algn="l"/>
              </a:tabLst>
            </a:pPr>
            <a:r>
              <a:rPr lang="en-US" sz="1200">
                <a:ea typeface="ＭＳ Ｐゴシック" panose="020B0600070205080204" pitchFamily="34" charset="-128"/>
              </a:rPr>
              <a:t>Notation:  </a:t>
            </a:r>
            <a:r>
              <a:rPr lang="en-US" sz="1200" i="1">
                <a:ea typeface="ＭＳ Ｐゴシック" panose="020B0600070205080204" pitchFamily="34" charset="-128"/>
                <a:sym typeface="Symbol" panose="05050102010706020507" pitchFamily="18" charset="2"/>
              </a:rPr>
              <a:t></a:t>
            </a:r>
            <a:r>
              <a:rPr lang="en-US" sz="1200">
                <a:ea typeface="ＭＳ Ｐゴシック" panose="020B0600070205080204" pitchFamily="34" charset="-128"/>
                <a:sym typeface="Symbol" panose="05050102010706020507" pitchFamily="18" charset="2"/>
              </a:rPr>
              <a:t> </a:t>
            </a:r>
            <a:r>
              <a:rPr lang="en-US" i="1" baseline="-25000" smtClean="0">
                <a:ea typeface="ＭＳ Ｐゴシック" panose="020B0600070205080204" pitchFamily="34" charset="-128"/>
                <a:sym typeface="Symbol" panose="05050102010706020507" pitchFamily="18" charset="2"/>
              </a:rPr>
              <a:t>p</a:t>
            </a:r>
            <a:r>
              <a:rPr lang="en-US" sz="1200">
                <a:ea typeface="ＭＳ Ｐゴシック" panose="020B0600070205080204" pitchFamily="34" charset="-128"/>
                <a:sym typeface="Symbol" panose="05050102010706020507" pitchFamily="18" charset="2"/>
              </a:rPr>
              <a:t>(</a:t>
            </a:r>
            <a:r>
              <a:rPr lang="en-US" sz="1200" i="1">
                <a:ea typeface="ＭＳ Ｐゴシック" panose="020B0600070205080204" pitchFamily="34" charset="-128"/>
                <a:sym typeface="Symbol" panose="05050102010706020507" pitchFamily="18" charset="2"/>
              </a:rPr>
              <a:t>r</a:t>
            </a:r>
            <a:r>
              <a:rPr lang="en-US" sz="1200">
                <a:ea typeface="ＭＳ Ｐゴシック" panose="020B0600070205080204" pitchFamily="34" charset="-128"/>
                <a:sym typeface="Symbol" panose="05050102010706020507" pitchFamily="18" charset="2"/>
              </a:rPr>
              <a:t>)</a:t>
            </a:r>
          </a:p>
          <a:p>
            <a:pPr>
              <a:lnSpc>
                <a:spcPct val="90000"/>
              </a:lnSpc>
              <a:tabLst>
                <a:tab pos="1244204" algn="l"/>
                <a:tab pos="2362200" algn="ctr"/>
                <a:tab pos="2569369" algn="l"/>
              </a:tabLst>
            </a:pPr>
            <a:r>
              <a:rPr lang="en-US" sz="1200" i="1">
                <a:ea typeface="ＭＳ Ｐゴシック" panose="020B0600070205080204" pitchFamily="34" charset="-128"/>
                <a:sym typeface="Symbol" panose="05050102010706020507" pitchFamily="18" charset="2"/>
              </a:rPr>
              <a:t>p</a:t>
            </a:r>
            <a:r>
              <a:rPr lang="en-US" sz="1200">
                <a:ea typeface="ＭＳ Ｐゴシック" panose="020B0600070205080204" pitchFamily="34" charset="-128"/>
                <a:sym typeface="Symbol" panose="05050102010706020507" pitchFamily="18" charset="2"/>
              </a:rPr>
              <a:t> is called the </a:t>
            </a:r>
            <a:r>
              <a:rPr lang="en-US" sz="1200" b="1">
                <a:solidFill>
                  <a:schemeClr val="tx2"/>
                </a:solidFill>
                <a:ea typeface="ＭＳ Ｐゴシック" panose="020B0600070205080204" pitchFamily="34" charset="-128"/>
                <a:sym typeface="Symbol" panose="05050102010706020507" pitchFamily="18" charset="2"/>
              </a:rPr>
              <a:t>selection predicate</a:t>
            </a:r>
            <a:endParaRPr lang="en-US" sz="1200" b="1" i="1">
              <a:solidFill>
                <a:schemeClr val="tx2"/>
              </a:solidFill>
              <a:ea typeface="ＭＳ Ｐゴシック" panose="020B0600070205080204" pitchFamily="34" charset="-128"/>
              <a:sym typeface="Symbol" panose="05050102010706020507" pitchFamily="18" charset="2"/>
            </a:endParaRPr>
          </a:p>
          <a:p>
            <a:pPr>
              <a:lnSpc>
                <a:spcPct val="90000"/>
              </a:lnSpc>
              <a:tabLst>
                <a:tab pos="1244204" algn="l"/>
                <a:tab pos="2362200" algn="ctr"/>
                <a:tab pos="2569369" algn="l"/>
              </a:tabLst>
            </a:pPr>
            <a:r>
              <a:rPr lang="en-US" sz="1200">
                <a:ea typeface="ＭＳ Ｐゴシック" panose="020B0600070205080204" pitchFamily="34" charset="-128"/>
              </a:rPr>
              <a:t>Defined as:</a:t>
            </a:r>
            <a:br>
              <a:rPr lang="en-US" sz="1200">
                <a:ea typeface="ＭＳ Ｐゴシック" panose="020B0600070205080204" pitchFamily="34" charset="-128"/>
              </a:rPr>
            </a:br>
            <a:r>
              <a:rPr lang="en-US" sz="1200">
                <a:ea typeface="ＭＳ Ｐゴシック" panose="020B0600070205080204" pitchFamily="34" charset="-128"/>
              </a:rPr>
              <a:t/>
            </a:r>
            <a:br>
              <a:rPr lang="en-US" sz="1200">
                <a:ea typeface="ＭＳ Ｐゴシック" panose="020B0600070205080204" pitchFamily="34" charset="-128"/>
              </a:rPr>
            </a:br>
            <a:r>
              <a:rPr lang="en-US" sz="1200">
                <a:ea typeface="ＭＳ Ｐゴシック" panose="020B0600070205080204" pitchFamily="34" charset="-128"/>
              </a:rPr>
              <a:t>	 </a:t>
            </a:r>
            <a:r>
              <a:rPr lang="en-US" sz="1200" i="1">
                <a:ea typeface="ＭＳ Ｐゴシック" panose="020B0600070205080204" pitchFamily="34" charset="-128"/>
                <a:sym typeface="Symbol" panose="05050102010706020507" pitchFamily="18" charset="2"/>
              </a:rPr>
              <a:t></a:t>
            </a:r>
            <a:r>
              <a:rPr lang="en-US" i="1" baseline="-25000" smtClean="0">
                <a:ea typeface="ＭＳ Ｐゴシック" panose="020B0600070205080204" pitchFamily="34" charset="-128"/>
                <a:sym typeface="Symbol" panose="05050102010706020507" pitchFamily="18" charset="2"/>
              </a:rPr>
              <a:t>p</a:t>
            </a:r>
            <a:r>
              <a:rPr lang="en-US" sz="1200">
                <a:ea typeface="ＭＳ Ｐゴシック" panose="020B0600070205080204" pitchFamily="34" charset="-128"/>
                <a:sym typeface="Symbol" panose="05050102010706020507" pitchFamily="18" charset="2"/>
              </a:rPr>
              <a:t>(</a:t>
            </a:r>
            <a:r>
              <a:rPr lang="en-US" sz="1200" b="1" i="1">
                <a:ea typeface="ＭＳ Ｐゴシック" panose="020B0600070205080204" pitchFamily="34" charset="-128"/>
                <a:sym typeface="Symbol" panose="05050102010706020507" pitchFamily="18" charset="2"/>
              </a:rPr>
              <a:t>r</a:t>
            </a:r>
            <a:r>
              <a:rPr lang="en-US" sz="1200">
                <a:ea typeface="ＭＳ Ｐゴシック" panose="020B0600070205080204" pitchFamily="34" charset="-128"/>
                <a:sym typeface="Symbol" panose="05050102010706020507" pitchFamily="18" charset="2"/>
              </a:rPr>
              <a:t>) = {</a:t>
            </a:r>
            <a:r>
              <a:rPr lang="en-US" sz="1200" i="1">
                <a:ea typeface="ＭＳ Ｐゴシック" panose="020B0600070205080204" pitchFamily="34" charset="-128"/>
                <a:sym typeface="Symbol" panose="05050102010706020507" pitchFamily="18" charset="2"/>
              </a:rPr>
              <a:t>t</a:t>
            </a:r>
            <a:r>
              <a:rPr lang="en-US" sz="1200">
                <a:ea typeface="ＭＳ Ｐゴシック" panose="020B0600070205080204" pitchFamily="34" charset="-128"/>
                <a:sym typeface="Symbol" panose="05050102010706020507" pitchFamily="18" charset="2"/>
              </a:rPr>
              <a:t> | </a:t>
            </a:r>
            <a:r>
              <a:rPr lang="en-US" sz="1200" i="1">
                <a:ea typeface="ＭＳ Ｐゴシック" panose="020B0600070205080204" pitchFamily="34" charset="-128"/>
                <a:sym typeface="Symbol" panose="05050102010706020507" pitchFamily="18" charset="2"/>
              </a:rPr>
              <a:t>t</a:t>
            </a:r>
            <a:r>
              <a:rPr lang="en-US" sz="1200">
                <a:ea typeface="ＭＳ Ｐゴシック" panose="020B0600070205080204" pitchFamily="34" charset="-128"/>
                <a:sym typeface="Symbol" panose="05050102010706020507" pitchFamily="18" charset="2"/>
              </a:rPr>
              <a:t>  </a:t>
            </a:r>
            <a:r>
              <a:rPr lang="en-US" sz="1200" i="1">
                <a:ea typeface="ＭＳ Ｐゴシック" panose="020B0600070205080204" pitchFamily="34" charset="-128"/>
                <a:sym typeface="Symbol" panose="05050102010706020507" pitchFamily="18" charset="2"/>
              </a:rPr>
              <a:t>r</a:t>
            </a:r>
            <a:r>
              <a:rPr lang="en-US" sz="1200">
                <a:ea typeface="ＭＳ Ｐゴシック" panose="020B0600070205080204" pitchFamily="34" charset="-128"/>
                <a:sym typeface="Symbol" panose="05050102010706020507" pitchFamily="18" charset="2"/>
              </a:rPr>
              <a:t> </a:t>
            </a:r>
            <a:r>
              <a:rPr lang="en-US" sz="1200" b="1">
                <a:ea typeface="ＭＳ Ｐゴシック" panose="020B0600070205080204" pitchFamily="34" charset="-128"/>
                <a:sym typeface="Symbol" panose="05050102010706020507" pitchFamily="18" charset="2"/>
              </a:rPr>
              <a:t>and </a:t>
            </a:r>
            <a:r>
              <a:rPr lang="en-US" sz="1200" i="1">
                <a:ea typeface="ＭＳ Ｐゴシック" panose="020B0600070205080204" pitchFamily="34" charset="-128"/>
                <a:sym typeface="Symbol" panose="05050102010706020507" pitchFamily="18" charset="2"/>
              </a:rPr>
              <a:t>p(t)</a:t>
            </a:r>
            <a:r>
              <a:rPr lang="en-US" sz="1200">
                <a:ea typeface="ＭＳ Ｐゴシック" panose="020B0600070205080204" pitchFamily="34" charset="-128"/>
                <a:sym typeface="Symbol" panose="05050102010706020507" pitchFamily="18" charset="2"/>
              </a:rPr>
              <a:t>}</a:t>
            </a:r>
            <a:br>
              <a:rPr lang="en-US" sz="1200">
                <a:ea typeface="ＭＳ Ｐゴシック" panose="020B0600070205080204" pitchFamily="34" charset="-128"/>
                <a:sym typeface="Symbol" panose="05050102010706020507" pitchFamily="18" charset="2"/>
              </a:rPr>
            </a:br>
            <a:endParaRPr lang="en-US" sz="1200">
              <a:ea typeface="ＭＳ Ｐゴシック" panose="020B0600070205080204" pitchFamily="34" charset="-128"/>
              <a:sym typeface="Symbol" panose="05050102010706020507" pitchFamily="18" charset="2"/>
            </a:endParaRPr>
          </a:p>
          <a:p>
            <a:pPr>
              <a:lnSpc>
                <a:spcPct val="90000"/>
              </a:lnSpc>
              <a:buNone/>
              <a:tabLst>
                <a:tab pos="1244204" algn="l"/>
                <a:tab pos="2362200" algn="ctr"/>
                <a:tab pos="2569369" algn="l"/>
              </a:tabLst>
            </a:pPr>
            <a:r>
              <a:rPr lang="en-US" sz="1200">
                <a:ea typeface="ＭＳ Ｐゴシック" panose="020B0600070205080204" pitchFamily="34" charset="-128"/>
                <a:sym typeface="Symbol" panose="05050102010706020507" pitchFamily="18" charset="2"/>
              </a:rPr>
              <a:t>	Where</a:t>
            </a:r>
            <a:r>
              <a:rPr lang="en-US" sz="1200" i="1">
                <a:ea typeface="ＭＳ Ｐゴシック" panose="020B0600070205080204" pitchFamily="34" charset="-128"/>
                <a:sym typeface="Symbol" panose="05050102010706020507" pitchFamily="18" charset="2"/>
              </a:rPr>
              <a:t> p</a:t>
            </a:r>
            <a:r>
              <a:rPr lang="en-US" sz="1200">
                <a:ea typeface="ＭＳ Ｐゴシック" panose="020B0600070205080204" pitchFamily="34" charset="-128"/>
                <a:sym typeface="Symbol" panose="05050102010706020507" pitchFamily="18" charset="2"/>
              </a:rPr>
              <a:t> is a formula in propositional calculus consisting of </a:t>
            </a:r>
            <a:r>
              <a:rPr lang="en-US" sz="1200" b="1">
                <a:solidFill>
                  <a:schemeClr val="tx2"/>
                </a:solidFill>
                <a:ea typeface="ＭＳ Ｐゴシック" panose="020B0600070205080204" pitchFamily="34" charset="-128"/>
                <a:sym typeface="Symbol" panose="05050102010706020507" pitchFamily="18" charset="2"/>
              </a:rPr>
              <a:t>terms</a:t>
            </a:r>
            <a:r>
              <a:rPr lang="en-US" sz="1200">
                <a:solidFill>
                  <a:schemeClr val="tx2"/>
                </a:solidFill>
                <a:ea typeface="ＭＳ Ｐゴシック" panose="020B0600070205080204" pitchFamily="34" charset="-128"/>
                <a:sym typeface="Symbol" panose="05050102010706020507" pitchFamily="18" charset="2"/>
              </a:rPr>
              <a:t> </a:t>
            </a:r>
            <a:r>
              <a:rPr lang="en-US" sz="1200">
                <a:ea typeface="ＭＳ Ｐゴシック" panose="020B0600070205080204" pitchFamily="34" charset="-128"/>
                <a:sym typeface="Symbol" panose="05050102010706020507" pitchFamily="18" charset="2"/>
              </a:rPr>
              <a:t>connected by :  (</a:t>
            </a:r>
            <a:r>
              <a:rPr lang="en-US" sz="1200" b="1">
                <a:ea typeface="ＭＳ Ｐゴシック" panose="020B0600070205080204" pitchFamily="34" charset="-128"/>
                <a:sym typeface="Symbol" panose="05050102010706020507" pitchFamily="18" charset="2"/>
              </a:rPr>
              <a:t>and</a:t>
            </a:r>
            <a:r>
              <a:rPr lang="en-US" sz="1200">
                <a:ea typeface="ＭＳ Ｐゴシック" panose="020B0600070205080204" pitchFamily="34" charset="-128"/>
                <a:sym typeface="Symbol" panose="05050102010706020507" pitchFamily="18" charset="2"/>
              </a:rPr>
              <a:t>),  (</a:t>
            </a:r>
            <a:r>
              <a:rPr lang="en-US" sz="1200" b="1">
                <a:ea typeface="ＭＳ Ｐゴシック" panose="020B0600070205080204" pitchFamily="34" charset="-128"/>
                <a:sym typeface="Symbol" panose="05050102010706020507" pitchFamily="18" charset="2"/>
              </a:rPr>
              <a:t>or</a:t>
            </a:r>
            <a:r>
              <a:rPr lang="en-US" sz="1200">
                <a:ea typeface="ＭＳ Ｐゴシック" panose="020B0600070205080204" pitchFamily="34" charset="-128"/>
                <a:sym typeface="Symbol" panose="05050102010706020507" pitchFamily="18" charset="2"/>
              </a:rPr>
              <a:t>),  (</a:t>
            </a:r>
            <a:r>
              <a:rPr lang="en-US" sz="1200" b="1">
                <a:ea typeface="ＭＳ Ｐゴシック" panose="020B0600070205080204" pitchFamily="34" charset="-128"/>
                <a:sym typeface="Symbol" panose="05050102010706020507" pitchFamily="18" charset="2"/>
              </a:rPr>
              <a:t>not</a:t>
            </a:r>
            <a:r>
              <a:rPr lang="en-US" sz="1200">
                <a:ea typeface="ＭＳ Ｐゴシック" panose="020B0600070205080204" pitchFamily="34" charset="-128"/>
                <a:sym typeface="Symbol" panose="05050102010706020507" pitchFamily="18" charset="2"/>
              </a:rPr>
              <a:t>)</a:t>
            </a:r>
            <a:br>
              <a:rPr lang="en-US" sz="1200">
                <a:ea typeface="ＭＳ Ｐゴシック" panose="020B0600070205080204" pitchFamily="34" charset="-128"/>
                <a:sym typeface="Symbol" panose="05050102010706020507" pitchFamily="18" charset="2"/>
              </a:rPr>
            </a:br>
            <a:r>
              <a:rPr lang="en-US" sz="1200">
                <a:ea typeface="ＭＳ Ｐゴシック" panose="020B0600070205080204" pitchFamily="34" charset="-128"/>
                <a:sym typeface="Symbol" panose="05050102010706020507" pitchFamily="18" charset="2"/>
              </a:rPr>
              <a:t>Each </a:t>
            </a:r>
            <a:r>
              <a:rPr lang="en-US" sz="1200" b="1">
                <a:solidFill>
                  <a:schemeClr val="tx2"/>
                </a:solidFill>
                <a:ea typeface="ＭＳ Ｐゴシック" panose="020B0600070205080204" pitchFamily="34" charset="-128"/>
                <a:sym typeface="Symbol" panose="05050102010706020507" pitchFamily="18" charset="2"/>
              </a:rPr>
              <a:t>term</a:t>
            </a:r>
            <a:r>
              <a:rPr lang="en-US" sz="1200">
                <a:ea typeface="ＭＳ Ｐゴシック" panose="020B0600070205080204" pitchFamily="34" charset="-128"/>
                <a:sym typeface="Symbol" panose="05050102010706020507" pitchFamily="18" charset="2"/>
              </a:rPr>
              <a:t> is one of:</a:t>
            </a:r>
          </a:p>
          <a:p>
            <a:pPr>
              <a:lnSpc>
                <a:spcPct val="110000"/>
              </a:lnSpc>
              <a:buNone/>
              <a:tabLst>
                <a:tab pos="1244204" algn="l"/>
                <a:tab pos="2362200" algn="ctr"/>
                <a:tab pos="2569369" algn="l"/>
              </a:tabLst>
            </a:pPr>
            <a:r>
              <a:rPr lang="en-US" sz="1200">
                <a:ea typeface="ＭＳ Ｐゴシック" panose="020B0600070205080204" pitchFamily="34" charset="-128"/>
                <a:sym typeface="Symbol" panose="05050102010706020507" pitchFamily="18" charset="2"/>
              </a:rPr>
              <a:t>		&lt;attribute&gt;	</a:t>
            </a:r>
            <a:r>
              <a:rPr lang="en-US" sz="1200" i="1">
                <a:ea typeface="ＭＳ Ｐゴシック" panose="020B0600070205080204" pitchFamily="34" charset="-128"/>
                <a:sym typeface="Symbol" panose="05050102010706020507" pitchFamily="18" charset="2"/>
              </a:rPr>
              <a:t>op</a:t>
            </a:r>
            <a:r>
              <a:rPr lang="en-US" sz="1200">
                <a:ea typeface="ＭＳ Ｐゴシック" panose="020B0600070205080204" pitchFamily="34" charset="-128"/>
                <a:sym typeface="Symbol" panose="05050102010706020507" pitchFamily="18" charset="2"/>
              </a:rPr>
              <a:t> 	&lt;attribute&gt; or &lt;constant&gt;</a:t>
            </a:r>
          </a:p>
          <a:p>
            <a:pPr>
              <a:lnSpc>
                <a:spcPct val="90000"/>
              </a:lnSpc>
              <a:buNone/>
              <a:tabLst>
                <a:tab pos="1244204" algn="l"/>
                <a:tab pos="2362200" algn="ctr"/>
                <a:tab pos="2569369" algn="l"/>
              </a:tabLst>
            </a:pPr>
            <a:r>
              <a:rPr lang="en-US" sz="1200">
                <a:ea typeface="ＭＳ Ｐゴシック" panose="020B0600070205080204" pitchFamily="34" charset="-128"/>
                <a:sym typeface="Symbol" panose="05050102010706020507" pitchFamily="18" charset="2"/>
              </a:rPr>
              <a:t>     where </a:t>
            </a:r>
            <a:r>
              <a:rPr lang="en-US" sz="1200" i="1">
                <a:ea typeface="ＭＳ Ｐゴシック" panose="020B0600070205080204" pitchFamily="34" charset="-128"/>
                <a:sym typeface="Symbol" panose="05050102010706020507" pitchFamily="18" charset="2"/>
              </a:rPr>
              <a:t>op</a:t>
            </a:r>
            <a:r>
              <a:rPr lang="en-US" sz="1200">
                <a:ea typeface="ＭＳ Ｐゴシック" panose="020B0600070205080204" pitchFamily="34" charset="-128"/>
                <a:sym typeface="Symbol" panose="05050102010706020507" pitchFamily="18" charset="2"/>
              </a:rPr>
              <a:t> is one of:  =, , &gt;, . &lt;. </a:t>
            </a:r>
            <a:br>
              <a:rPr lang="en-US" sz="1200">
                <a:ea typeface="ＭＳ Ｐゴシック" panose="020B0600070205080204" pitchFamily="34" charset="-128"/>
                <a:sym typeface="Symbol" panose="05050102010706020507" pitchFamily="18" charset="2"/>
              </a:rPr>
            </a:br>
            <a:endParaRPr lang="en-US" sz="1200">
              <a:ea typeface="ＭＳ Ｐゴシック" panose="020B0600070205080204" pitchFamily="34" charset="-128"/>
              <a:sym typeface="Symbol" panose="05050102010706020507" pitchFamily="18" charset="2"/>
            </a:endParaRPr>
          </a:p>
          <a:p>
            <a:pPr>
              <a:lnSpc>
                <a:spcPct val="90000"/>
              </a:lnSpc>
              <a:tabLst>
                <a:tab pos="1244204" algn="l"/>
                <a:tab pos="2362200" algn="ctr"/>
                <a:tab pos="2569369" algn="l"/>
              </a:tabLst>
            </a:pPr>
            <a:r>
              <a:rPr lang="en-US" sz="1200">
                <a:ea typeface="ＭＳ Ｐゴシック" panose="020B0600070205080204" pitchFamily="34" charset="-128"/>
                <a:sym typeface="Symbol" panose="05050102010706020507" pitchFamily="18" charset="2"/>
              </a:rPr>
              <a:t>Example of selection:</a:t>
            </a:r>
            <a:br>
              <a:rPr lang="en-US" sz="1200">
                <a:ea typeface="ＭＳ Ｐゴシック" panose="020B0600070205080204" pitchFamily="34" charset="-128"/>
                <a:sym typeface="Symbol" panose="05050102010706020507" pitchFamily="18" charset="2"/>
              </a:rPr>
            </a:br>
            <a:r>
              <a:rPr lang="en-US" sz="1200">
                <a:ea typeface="ＭＳ Ｐゴシック" panose="020B0600070205080204" pitchFamily="34" charset="-128"/>
                <a:sym typeface="Symbol" panose="05050102010706020507" pitchFamily="18" charset="2"/>
              </a:rPr>
              <a:t/>
            </a:r>
            <a:br>
              <a:rPr lang="en-US" sz="1200">
                <a:ea typeface="ＭＳ Ｐゴシック" panose="020B0600070205080204" pitchFamily="34" charset="-128"/>
                <a:sym typeface="Symbol" panose="05050102010706020507" pitchFamily="18" charset="2"/>
              </a:rPr>
            </a:br>
            <a:r>
              <a:rPr lang="en-US" sz="1200">
                <a:ea typeface="ＭＳ Ｐゴシック" panose="020B0600070205080204" pitchFamily="34" charset="-128"/>
                <a:sym typeface="Symbol" panose="05050102010706020507" pitchFamily="18" charset="2"/>
              </a:rPr>
              <a:t>  </a:t>
            </a:r>
            <a:r>
              <a:rPr lang="en-US">
                <a:ea typeface="ＭＳ Ｐゴシック" panose="020B0600070205080204" pitchFamily="34" charset="-128"/>
                <a:sym typeface="Symbol" panose="05050102010706020507" pitchFamily="18" charset="2"/>
              </a:rPr>
              <a:t>	</a:t>
            </a:r>
            <a:r>
              <a:rPr lang="en-US" i="1">
                <a:ea typeface="ＭＳ Ｐゴシック" panose="020B0600070205080204" pitchFamily="34" charset="-128"/>
                <a:sym typeface="Symbol" panose="05050102010706020507" pitchFamily="18" charset="2"/>
              </a:rPr>
              <a:t></a:t>
            </a:r>
            <a:r>
              <a:rPr lang="en-US">
                <a:ea typeface="ＭＳ Ｐゴシック" panose="020B0600070205080204" pitchFamily="34" charset="-128"/>
                <a:sym typeface="Symbol" panose="05050102010706020507" pitchFamily="18" charset="2"/>
              </a:rPr>
              <a:t> </a:t>
            </a:r>
            <a:r>
              <a:rPr lang="en-US" sz="1800" i="1" baseline="-25000">
                <a:ea typeface="ＭＳ Ｐゴシック" panose="020B0600070205080204" pitchFamily="34" charset="-128"/>
                <a:sym typeface="Symbol" panose="05050102010706020507" pitchFamily="18" charset="2"/>
              </a:rPr>
              <a:t>dept_name=“Physics”</a:t>
            </a:r>
            <a:r>
              <a:rPr lang="en-US">
                <a:ea typeface="ＭＳ Ｐゴシック" panose="020B0600070205080204" pitchFamily="34" charset="-128"/>
                <a:sym typeface="Symbol" panose="05050102010706020507" pitchFamily="18" charset="2"/>
              </a:rPr>
              <a:t>(</a:t>
            </a:r>
            <a:r>
              <a:rPr lang="en-US" i="1">
                <a:ea typeface="ＭＳ Ｐゴシック" panose="020B0600070205080204" pitchFamily="34" charset="-128"/>
                <a:sym typeface="Symbol" panose="05050102010706020507" pitchFamily="18" charset="2"/>
              </a:rPr>
              <a:t>instructor</a:t>
            </a:r>
            <a:r>
              <a:rPr lang="en-US">
                <a:ea typeface="ＭＳ Ｐゴシック" panose="020B0600070205080204" pitchFamily="34" charset="-128"/>
                <a:sym typeface="Symbol" panose="05050102010706020507" pitchFamily="18" charset="2"/>
              </a:rPr>
              <a:t>)</a:t>
            </a:r>
          </a:p>
        </p:txBody>
      </p:sp>
    </p:spTree>
    <p:extLst>
      <p:ext uri="{BB962C8B-B14F-4D97-AF65-F5344CB8AC3E}">
        <p14:creationId xmlns:p14="http://schemas.microsoft.com/office/powerpoint/2010/main" val="96275286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7106" name="Rectangle 2"/>
          <p:cNvSpPr>
            <a:spLocks noGrp="1" noChangeArrowheads="1"/>
          </p:cNvSpPr>
          <p:nvPr>
            <p:ph type="title"/>
          </p:nvPr>
        </p:nvSpPr>
        <p:spPr/>
        <p:txBody>
          <a:bodyPr/>
          <a:lstStyle/>
          <a:p>
            <a:pPr>
              <a:defRPr/>
            </a:pPr>
            <a:r>
              <a:rPr lang="en-US" smtClean="0"/>
              <a:t>Project Operation</a:t>
            </a:r>
          </a:p>
        </p:txBody>
      </p:sp>
      <p:sp>
        <p:nvSpPr>
          <p:cNvPr id="78851" name="Rectangle 3"/>
          <p:cNvSpPr>
            <a:spLocks noGrp="1" noChangeArrowheads="1"/>
          </p:cNvSpPr>
          <p:nvPr>
            <p:ph idx="1"/>
          </p:nvPr>
        </p:nvSpPr>
        <p:spPr/>
        <p:txBody>
          <a:bodyPr/>
          <a:lstStyle/>
          <a:p>
            <a:pPr>
              <a:lnSpc>
                <a:spcPct val="120000"/>
              </a:lnSpc>
              <a:tabLst>
                <a:tab pos="2443163" algn="ctr"/>
              </a:tabLst>
            </a:pPr>
            <a:r>
              <a:rPr lang="en-US" smtClean="0">
                <a:ea typeface="ＭＳ Ｐゴシック" panose="020B0600070205080204" pitchFamily="34" charset="-128"/>
              </a:rPr>
              <a:t>Notation:</a:t>
            </a:r>
            <a:br>
              <a:rPr lang="en-US" smtClean="0">
                <a:ea typeface="ＭＳ Ｐゴシック" panose="020B0600070205080204" pitchFamily="34" charset="-128"/>
              </a:rPr>
            </a:br>
            <a:r>
              <a:rPr lang="en-US" smtClean="0">
                <a:ea typeface="ＭＳ Ｐゴシック" panose="020B0600070205080204" pitchFamily="34" charset="-128"/>
              </a:rPr>
              <a:t>	</a:t>
            </a:r>
          </a:p>
          <a:p>
            <a:pPr>
              <a:lnSpc>
                <a:spcPct val="120000"/>
              </a:lnSpc>
              <a:buNone/>
              <a:tabLst>
                <a:tab pos="2443163" algn="ctr"/>
              </a:tabLst>
            </a:pPr>
            <a:r>
              <a:rPr lang="en-US" smtClean="0">
                <a:ea typeface="ＭＳ Ｐゴシック" panose="020B0600070205080204" pitchFamily="34" charset="-128"/>
              </a:rPr>
              <a:t>	where </a:t>
            </a:r>
            <a:r>
              <a:rPr lang="en-US" i="1" smtClean="0">
                <a:ea typeface="ＭＳ Ｐゴシック" panose="020B0600070205080204" pitchFamily="34" charset="-128"/>
              </a:rPr>
              <a:t>A</a:t>
            </a:r>
            <a:r>
              <a:rPr lang="en-US" i="1" baseline="-25000" smtClean="0">
                <a:ea typeface="ＭＳ Ｐゴシック" panose="020B0600070205080204" pitchFamily="34" charset="-128"/>
              </a:rPr>
              <a:t>1</a:t>
            </a:r>
            <a:r>
              <a:rPr lang="en-US" i="1" smtClean="0">
                <a:ea typeface="ＭＳ Ｐゴシック" panose="020B0600070205080204" pitchFamily="34" charset="-128"/>
              </a:rPr>
              <a:t>, A</a:t>
            </a:r>
            <a:r>
              <a:rPr lang="en-US" i="1" baseline="-25000" smtClean="0">
                <a:ea typeface="ＭＳ Ｐゴシック" panose="020B0600070205080204" pitchFamily="34" charset="-128"/>
              </a:rPr>
              <a:t>2</a:t>
            </a:r>
            <a:r>
              <a:rPr lang="en-US" smtClean="0">
                <a:ea typeface="ＭＳ Ｐゴシック" panose="020B0600070205080204" pitchFamily="34" charset="-128"/>
              </a:rPr>
              <a:t> are attribute names and </a:t>
            </a:r>
            <a:r>
              <a:rPr lang="en-US" i="1" smtClean="0">
                <a:ea typeface="ＭＳ Ｐゴシック" panose="020B0600070205080204" pitchFamily="34" charset="-128"/>
              </a:rPr>
              <a:t>r</a:t>
            </a:r>
            <a:r>
              <a:rPr lang="en-US" smtClean="0">
                <a:ea typeface="ＭＳ Ｐゴシック" panose="020B0600070205080204" pitchFamily="34" charset="-128"/>
              </a:rPr>
              <a:t> is a relation name.</a:t>
            </a:r>
          </a:p>
          <a:p>
            <a:pPr>
              <a:tabLst>
                <a:tab pos="2443163" algn="ctr"/>
              </a:tabLst>
            </a:pPr>
            <a:r>
              <a:rPr lang="en-US" smtClean="0">
                <a:ea typeface="ＭＳ Ｐゴシック" panose="020B0600070205080204" pitchFamily="34" charset="-128"/>
              </a:rPr>
              <a:t>The result is defined as the relation of </a:t>
            </a:r>
            <a:r>
              <a:rPr lang="en-US" i="1" smtClean="0">
                <a:ea typeface="ＭＳ Ｐゴシック" panose="020B0600070205080204" pitchFamily="34" charset="-128"/>
              </a:rPr>
              <a:t>k</a:t>
            </a:r>
            <a:r>
              <a:rPr lang="en-US" smtClean="0">
                <a:ea typeface="ＭＳ Ｐゴシック" panose="020B0600070205080204" pitchFamily="34" charset="-128"/>
              </a:rPr>
              <a:t> columns obtained by erasing the columns that are not listed</a:t>
            </a:r>
          </a:p>
          <a:p>
            <a:pPr>
              <a:tabLst>
                <a:tab pos="2443163" algn="ctr"/>
              </a:tabLst>
            </a:pPr>
            <a:r>
              <a:rPr lang="en-US" smtClean="0">
                <a:ea typeface="ＭＳ Ｐゴシック" panose="020B0600070205080204" pitchFamily="34" charset="-128"/>
              </a:rPr>
              <a:t>Duplicate rows removed from result, since relations are sets</a:t>
            </a:r>
          </a:p>
          <a:p>
            <a:pPr>
              <a:tabLst>
                <a:tab pos="2443163" algn="ctr"/>
              </a:tabLst>
            </a:pPr>
            <a:r>
              <a:rPr lang="en-US" smtClean="0">
                <a:ea typeface="ＭＳ Ｐゴシック" panose="020B0600070205080204" pitchFamily="34" charset="-128"/>
              </a:rPr>
              <a:t>Example: To eliminate the </a:t>
            </a:r>
            <a:r>
              <a:rPr lang="en-US" i="1" smtClean="0">
                <a:ea typeface="ＭＳ Ｐゴシック" panose="020B0600070205080204" pitchFamily="34" charset="-128"/>
              </a:rPr>
              <a:t>dept_name</a:t>
            </a:r>
            <a:r>
              <a:rPr lang="en-US" smtClean="0">
                <a:ea typeface="ＭＳ Ｐゴシック" panose="020B0600070205080204" pitchFamily="34" charset="-128"/>
              </a:rPr>
              <a:t> attribute of </a:t>
            </a:r>
            <a:r>
              <a:rPr lang="en-US" i="1" smtClean="0">
                <a:ea typeface="ＭＳ Ｐゴシック" panose="020B0600070205080204" pitchFamily="34" charset="-128"/>
              </a:rPr>
              <a:t>instructor</a:t>
            </a:r>
            <a:r>
              <a:rPr lang="en-US" smtClean="0">
                <a:ea typeface="ＭＳ Ｐゴシック" panose="020B0600070205080204" pitchFamily="34" charset="-128"/>
              </a:rPr>
              <a:t/>
            </a:r>
            <a:br>
              <a:rPr lang="en-US" smtClean="0">
                <a:ea typeface="ＭＳ Ｐゴシック" panose="020B0600070205080204" pitchFamily="34" charset="-128"/>
              </a:rPr>
            </a:br>
            <a:r>
              <a:rPr lang="en-US" smtClean="0">
                <a:ea typeface="ＭＳ Ｐゴシック" panose="020B0600070205080204" pitchFamily="34" charset="-128"/>
              </a:rPr>
              <a:t/>
            </a:r>
            <a:br>
              <a:rPr lang="en-US" smtClean="0">
                <a:ea typeface="ＭＳ Ｐゴシック" panose="020B0600070205080204" pitchFamily="34" charset="-128"/>
              </a:rPr>
            </a:br>
            <a:r>
              <a:rPr lang="en-US" smtClean="0">
                <a:ea typeface="ＭＳ Ｐゴシック" panose="020B0600070205080204" pitchFamily="34" charset="-128"/>
              </a:rPr>
              <a:t>         	 </a:t>
            </a:r>
            <a:r>
              <a:rPr lang="en-US" smtClean="0">
                <a:ea typeface="ＭＳ Ｐゴシック" panose="020B0600070205080204" pitchFamily="34" charset="-128"/>
                <a:sym typeface="Symbol" panose="05050102010706020507" pitchFamily="18" charset="2"/>
              </a:rPr>
              <a:t></a:t>
            </a:r>
            <a:r>
              <a:rPr lang="en-US" sz="1800" i="1" baseline="-25000">
                <a:ea typeface="ＭＳ Ｐゴシック" panose="020B0600070205080204" pitchFamily="34" charset="-128"/>
              </a:rPr>
              <a:t>ID, name, salary</a:t>
            </a:r>
            <a:r>
              <a:rPr lang="en-US" smtClean="0">
                <a:ea typeface="ＭＳ Ｐゴシック" panose="020B0600070205080204" pitchFamily="34" charset="-128"/>
              </a:rPr>
              <a:t> (</a:t>
            </a:r>
            <a:r>
              <a:rPr lang="en-US" i="1">
                <a:ea typeface="ＭＳ Ｐゴシック" panose="020B0600070205080204" pitchFamily="34" charset="-128"/>
              </a:rPr>
              <a:t>instructor</a:t>
            </a:r>
            <a:r>
              <a:rPr lang="en-US" smtClean="0">
                <a:ea typeface="ＭＳ Ｐゴシック" panose="020B0600070205080204" pitchFamily="34" charset="-128"/>
              </a:rPr>
              <a:t>) </a:t>
            </a:r>
            <a:br>
              <a:rPr lang="en-US" smtClean="0">
                <a:ea typeface="ＭＳ Ｐゴシック" panose="020B0600070205080204" pitchFamily="34" charset="-128"/>
              </a:rPr>
            </a:br>
            <a:endParaRPr lang="en-US" smtClean="0">
              <a:ea typeface="ＭＳ Ｐゴシック" panose="020B0600070205080204" pitchFamily="34" charset="-128"/>
            </a:endParaRPr>
          </a:p>
        </p:txBody>
      </p:sp>
      <p:graphicFrame>
        <p:nvGraphicFramePr>
          <p:cNvPr id="78852" name="Object 4"/>
          <p:cNvGraphicFramePr>
            <a:graphicFrameLocks noChangeAspect="1"/>
          </p:cNvGraphicFramePr>
          <p:nvPr/>
        </p:nvGraphicFramePr>
        <p:xfrm>
          <a:off x="3723086" y="1775222"/>
          <a:ext cx="1435894" cy="408384"/>
        </p:xfrm>
        <a:graphic>
          <a:graphicData uri="http://schemas.openxmlformats.org/presentationml/2006/ole">
            <mc:AlternateContent xmlns:mc="http://schemas.openxmlformats.org/markup-compatibility/2006">
              <mc:Choice xmlns:v="urn:schemas-microsoft-com:vml" Requires="v">
                <p:oleObj spid="_x0000_s2159" name="Equation" r:id="rId4" imgW="875920" imgH="266584" progId="Equation.3">
                  <p:embed/>
                </p:oleObj>
              </mc:Choice>
              <mc:Fallback>
                <p:oleObj name="Equation" r:id="rId4" imgW="875920" imgH="266584"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23086" y="1775222"/>
                        <a:ext cx="1435894" cy="4083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68931005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1202" name="Rectangle 2"/>
          <p:cNvSpPr>
            <a:spLocks noGrp="1" noChangeArrowheads="1"/>
          </p:cNvSpPr>
          <p:nvPr>
            <p:ph type="title"/>
          </p:nvPr>
        </p:nvSpPr>
        <p:spPr/>
        <p:txBody>
          <a:bodyPr/>
          <a:lstStyle/>
          <a:p>
            <a:pPr>
              <a:defRPr/>
            </a:pPr>
            <a:r>
              <a:rPr lang="en-US" smtClean="0"/>
              <a:t>Union Operation</a:t>
            </a:r>
          </a:p>
        </p:txBody>
      </p:sp>
      <p:sp>
        <p:nvSpPr>
          <p:cNvPr id="80899" name="Rectangle 3"/>
          <p:cNvSpPr>
            <a:spLocks noGrp="1" noChangeArrowheads="1"/>
          </p:cNvSpPr>
          <p:nvPr>
            <p:ph idx="1"/>
          </p:nvPr>
        </p:nvSpPr>
        <p:spPr/>
        <p:txBody>
          <a:bodyPr/>
          <a:lstStyle/>
          <a:p>
            <a:pPr>
              <a:tabLst>
                <a:tab pos="2224088" algn="ctr"/>
              </a:tabLst>
            </a:pPr>
            <a:r>
              <a:rPr lang="en-US" dirty="0">
                <a:ea typeface="ＭＳ Ｐゴシック" panose="020B0600070205080204" pitchFamily="34" charset="-128"/>
              </a:rPr>
              <a:t>Notation:  </a:t>
            </a:r>
            <a:r>
              <a:rPr lang="en-US" i="1" dirty="0">
                <a:ea typeface="ＭＳ Ｐゴシック" panose="020B0600070205080204" pitchFamily="34" charset="-128"/>
              </a:rPr>
              <a:t>r</a:t>
            </a:r>
            <a:r>
              <a:rPr lang="en-US" dirty="0">
                <a:ea typeface="ＭＳ Ｐゴシック" panose="020B0600070205080204" pitchFamily="34" charset="-128"/>
              </a:rPr>
              <a:t> </a:t>
            </a:r>
            <a:r>
              <a:rPr lang="en-US" dirty="0">
                <a:ea typeface="ＭＳ Ｐゴシック" panose="020B0600070205080204" pitchFamily="34" charset="-128"/>
                <a:sym typeface="Symbol" panose="05050102010706020507" pitchFamily="18" charset="2"/>
              </a:rPr>
              <a:t> </a:t>
            </a:r>
            <a:r>
              <a:rPr lang="en-US" i="1" dirty="0">
                <a:ea typeface="ＭＳ Ｐゴシック" panose="020B0600070205080204" pitchFamily="34" charset="-128"/>
                <a:sym typeface="Symbol" panose="05050102010706020507" pitchFamily="18" charset="2"/>
              </a:rPr>
              <a:t>s</a:t>
            </a:r>
          </a:p>
          <a:p>
            <a:pPr>
              <a:tabLst>
                <a:tab pos="2224088" algn="ctr"/>
              </a:tabLst>
            </a:pPr>
            <a:r>
              <a:rPr lang="en-US" dirty="0">
                <a:ea typeface="ＭＳ Ｐゴシック" panose="020B0600070205080204" pitchFamily="34" charset="-128"/>
                <a:sym typeface="Symbol" panose="05050102010706020507" pitchFamily="18" charset="2"/>
              </a:rPr>
              <a:t>Defined as: </a:t>
            </a:r>
          </a:p>
          <a:p>
            <a:pPr>
              <a:buNone/>
              <a:tabLst>
                <a:tab pos="2224088" algn="ctr"/>
              </a:tabLst>
            </a:pPr>
            <a:r>
              <a:rPr lang="en-US" dirty="0">
                <a:ea typeface="ＭＳ Ｐゴシック" panose="020B0600070205080204" pitchFamily="34" charset="-128"/>
              </a:rPr>
              <a:t>		</a:t>
            </a:r>
            <a:r>
              <a:rPr lang="en-US" i="1" dirty="0">
                <a:ea typeface="ＭＳ Ｐゴシック" panose="020B0600070205080204" pitchFamily="34" charset="-128"/>
              </a:rPr>
              <a:t>r</a:t>
            </a:r>
            <a:r>
              <a:rPr lang="en-US" dirty="0">
                <a:ea typeface="ＭＳ Ｐゴシック" panose="020B0600070205080204" pitchFamily="34" charset="-128"/>
              </a:rPr>
              <a:t>  </a:t>
            </a:r>
            <a:r>
              <a:rPr lang="en-US" dirty="0">
                <a:ea typeface="ＭＳ Ｐゴシック" panose="020B0600070205080204" pitchFamily="34" charset="-128"/>
                <a:sym typeface="Symbol" panose="05050102010706020507" pitchFamily="18" charset="2"/>
              </a:rPr>
              <a:t> </a:t>
            </a:r>
            <a:r>
              <a:rPr lang="en-US" i="1" dirty="0">
                <a:ea typeface="ＭＳ Ｐゴシック" panose="020B0600070205080204" pitchFamily="34" charset="-128"/>
                <a:sym typeface="Symbol" panose="05050102010706020507" pitchFamily="18" charset="2"/>
              </a:rPr>
              <a:t>s</a:t>
            </a:r>
            <a:r>
              <a:rPr lang="en-US" dirty="0">
                <a:ea typeface="ＭＳ Ｐゴシック" panose="020B0600070205080204" pitchFamily="34" charset="-128"/>
                <a:sym typeface="Symbol" panose="05050102010706020507" pitchFamily="18" charset="2"/>
              </a:rPr>
              <a:t> = {</a:t>
            </a:r>
            <a:r>
              <a:rPr lang="en-US" i="1" dirty="0">
                <a:ea typeface="ＭＳ Ｐゴシック" panose="020B0600070205080204" pitchFamily="34" charset="-128"/>
                <a:sym typeface="Symbol" panose="05050102010706020507" pitchFamily="18" charset="2"/>
              </a:rPr>
              <a:t>t</a:t>
            </a:r>
            <a:r>
              <a:rPr lang="en-US" dirty="0">
                <a:ea typeface="ＭＳ Ｐゴシック" panose="020B0600070205080204" pitchFamily="34" charset="-128"/>
                <a:sym typeface="Symbol" panose="05050102010706020507" pitchFamily="18" charset="2"/>
              </a:rPr>
              <a:t> | </a:t>
            </a:r>
            <a:r>
              <a:rPr lang="en-US" i="1" dirty="0">
                <a:ea typeface="ＭＳ Ｐゴシック" panose="020B0600070205080204" pitchFamily="34" charset="-128"/>
                <a:sym typeface="Symbol" panose="05050102010706020507" pitchFamily="18" charset="2"/>
              </a:rPr>
              <a:t>t</a:t>
            </a:r>
            <a:r>
              <a:rPr lang="en-US" dirty="0">
                <a:ea typeface="ＭＳ Ｐゴシック" panose="020B0600070205080204" pitchFamily="34" charset="-128"/>
                <a:sym typeface="Symbol" panose="05050102010706020507" pitchFamily="18" charset="2"/>
              </a:rPr>
              <a:t>  </a:t>
            </a:r>
            <a:r>
              <a:rPr lang="en-US" i="1" dirty="0">
                <a:ea typeface="ＭＳ Ｐゴシック" panose="020B0600070205080204" pitchFamily="34" charset="-128"/>
                <a:sym typeface="Symbol" panose="05050102010706020507" pitchFamily="18" charset="2"/>
              </a:rPr>
              <a:t>r</a:t>
            </a:r>
            <a:r>
              <a:rPr lang="en-US" dirty="0">
                <a:ea typeface="ＭＳ Ｐゴシック" panose="020B0600070205080204" pitchFamily="34" charset="-128"/>
                <a:sym typeface="Symbol" panose="05050102010706020507" pitchFamily="18" charset="2"/>
              </a:rPr>
              <a:t> or</a:t>
            </a:r>
            <a:r>
              <a:rPr lang="en-US" i="1" dirty="0">
                <a:ea typeface="ＭＳ Ｐゴシック" panose="020B0600070205080204" pitchFamily="34" charset="-128"/>
                <a:sym typeface="Symbol" panose="05050102010706020507" pitchFamily="18" charset="2"/>
              </a:rPr>
              <a:t> t</a:t>
            </a:r>
            <a:r>
              <a:rPr lang="en-US" dirty="0">
                <a:ea typeface="ＭＳ Ｐゴシック" panose="020B0600070205080204" pitchFamily="34" charset="-128"/>
                <a:sym typeface="Symbol" panose="05050102010706020507" pitchFamily="18" charset="2"/>
              </a:rPr>
              <a:t>  </a:t>
            </a:r>
            <a:r>
              <a:rPr lang="en-US" i="1" dirty="0">
                <a:ea typeface="ＭＳ Ｐゴシック" panose="020B0600070205080204" pitchFamily="34" charset="-128"/>
                <a:sym typeface="Symbol" panose="05050102010706020507" pitchFamily="18" charset="2"/>
              </a:rPr>
              <a:t>s</a:t>
            </a:r>
            <a:r>
              <a:rPr lang="en-US" dirty="0">
                <a:ea typeface="ＭＳ Ｐゴシック" panose="020B0600070205080204" pitchFamily="34" charset="-128"/>
                <a:sym typeface="Symbol" panose="05050102010706020507" pitchFamily="18" charset="2"/>
              </a:rPr>
              <a:t>}</a:t>
            </a:r>
          </a:p>
          <a:p>
            <a:pPr>
              <a:tabLst>
                <a:tab pos="2224088" algn="ctr"/>
              </a:tabLst>
            </a:pPr>
            <a:r>
              <a:rPr lang="en-US" dirty="0">
                <a:ea typeface="ＭＳ Ｐゴシック" panose="020B0600070205080204" pitchFamily="34" charset="-128"/>
                <a:sym typeface="Symbol" panose="05050102010706020507" pitchFamily="18" charset="2"/>
              </a:rPr>
              <a:t>For </a:t>
            </a:r>
            <a:r>
              <a:rPr lang="en-US" i="1" dirty="0">
                <a:ea typeface="ＭＳ Ｐゴシック" panose="020B0600070205080204" pitchFamily="34" charset="-128"/>
              </a:rPr>
              <a:t>r</a:t>
            </a:r>
            <a:r>
              <a:rPr lang="en-US" dirty="0">
                <a:ea typeface="ＭＳ Ｐゴシック" panose="020B0600070205080204" pitchFamily="34" charset="-128"/>
              </a:rPr>
              <a:t> </a:t>
            </a:r>
            <a:r>
              <a:rPr lang="en-US" dirty="0">
                <a:ea typeface="ＭＳ Ｐゴシック" panose="020B0600070205080204" pitchFamily="34" charset="-128"/>
                <a:sym typeface="Symbol" panose="05050102010706020507" pitchFamily="18" charset="2"/>
              </a:rPr>
              <a:t> </a:t>
            </a:r>
            <a:r>
              <a:rPr lang="en-US" i="1" dirty="0">
                <a:ea typeface="ＭＳ Ｐゴシック" panose="020B0600070205080204" pitchFamily="34" charset="-128"/>
                <a:sym typeface="Symbol" panose="05050102010706020507" pitchFamily="18" charset="2"/>
              </a:rPr>
              <a:t>s</a:t>
            </a:r>
            <a:r>
              <a:rPr lang="en-US" dirty="0">
                <a:ea typeface="ＭＳ Ｐゴシック" panose="020B0600070205080204" pitchFamily="34" charset="-128"/>
                <a:sym typeface="Symbol" panose="05050102010706020507" pitchFamily="18" charset="2"/>
              </a:rPr>
              <a:t> to be valid.</a:t>
            </a:r>
          </a:p>
          <a:p>
            <a:pPr>
              <a:buNone/>
              <a:tabLst>
                <a:tab pos="2224088" algn="ctr"/>
              </a:tabLst>
            </a:pPr>
            <a:r>
              <a:rPr lang="en-US" i="1" dirty="0">
                <a:ea typeface="ＭＳ Ｐゴシック" panose="020B0600070205080204" pitchFamily="34" charset="-128"/>
                <a:sym typeface="Symbol" panose="05050102010706020507" pitchFamily="18" charset="2"/>
              </a:rPr>
              <a:t>	</a:t>
            </a:r>
            <a:r>
              <a:rPr lang="en-US" dirty="0">
                <a:ea typeface="ＭＳ Ｐゴシック" panose="020B0600070205080204" pitchFamily="34" charset="-128"/>
                <a:sym typeface="Symbol" panose="05050102010706020507" pitchFamily="18" charset="2"/>
              </a:rPr>
              <a:t>1.  </a:t>
            </a:r>
            <a:r>
              <a:rPr lang="en-US" i="1" dirty="0">
                <a:ea typeface="ＭＳ Ｐゴシック" panose="020B0600070205080204" pitchFamily="34" charset="-128"/>
                <a:sym typeface="Symbol" panose="05050102010706020507" pitchFamily="18" charset="2"/>
              </a:rPr>
              <a:t>r,</a:t>
            </a:r>
            <a:r>
              <a:rPr lang="en-US" dirty="0">
                <a:ea typeface="ＭＳ Ｐゴシック" panose="020B0600070205080204" pitchFamily="34" charset="-128"/>
                <a:sym typeface="Symbol" panose="05050102010706020507" pitchFamily="18" charset="2"/>
              </a:rPr>
              <a:t> </a:t>
            </a:r>
            <a:r>
              <a:rPr lang="en-US" i="1" dirty="0">
                <a:ea typeface="ＭＳ Ｐゴシック" panose="020B0600070205080204" pitchFamily="34" charset="-128"/>
                <a:sym typeface="Symbol" panose="05050102010706020507" pitchFamily="18" charset="2"/>
              </a:rPr>
              <a:t>s</a:t>
            </a:r>
            <a:r>
              <a:rPr lang="en-US" dirty="0">
                <a:ea typeface="ＭＳ Ｐゴシック" panose="020B0600070205080204" pitchFamily="34" charset="-128"/>
                <a:sym typeface="Symbol" panose="05050102010706020507" pitchFamily="18" charset="2"/>
              </a:rPr>
              <a:t> must have the </a:t>
            </a:r>
            <a:r>
              <a:rPr lang="en-US" i="1" dirty="0">
                <a:ea typeface="ＭＳ Ｐゴシック" panose="020B0600070205080204" pitchFamily="34" charset="-128"/>
                <a:sym typeface="Symbol" panose="05050102010706020507" pitchFamily="18" charset="2"/>
              </a:rPr>
              <a:t>same </a:t>
            </a:r>
            <a:r>
              <a:rPr lang="en-US" b="1" dirty="0" err="1">
                <a:solidFill>
                  <a:schemeClr val="tx2"/>
                </a:solidFill>
                <a:ea typeface="ＭＳ Ｐゴシック" panose="020B0600070205080204" pitchFamily="34" charset="-128"/>
                <a:sym typeface="Symbol" panose="05050102010706020507" pitchFamily="18" charset="2"/>
              </a:rPr>
              <a:t>arity</a:t>
            </a:r>
            <a:r>
              <a:rPr lang="en-US" dirty="0">
                <a:ea typeface="ＭＳ Ｐゴシック" panose="020B0600070205080204" pitchFamily="34" charset="-128"/>
                <a:sym typeface="Symbol" panose="05050102010706020507" pitchFamily="18" charset="2"/>
              </a:rPr>
              <a:t> (same number of attributes)</a:t>
            </a:r>
          </a:p>
          <a:p>
            <a:pPr>
              <a:buNone/>
              <a:tabLst>
                <a:tab pos="2224088" algn="ctr"/>
              </a:tabLst>
            </a:pPr>
            <a:r>
              <a:rPr lang="en-US" dirty="0">
                <a:ea typeface="ＭＳ Ｐゴシック" panose="020B0600070205080204" pitchFamily="34" charset="-128"/>
                <a:sym typeface="Symbol" panose="05050102010706020507" pitchFamily="18" charset="2"/>
              </a:rPr>
              <a:t>	2.  The attribute domains must be </a:t>
            </a:r>
            <a:r>
              <a:rPr lang="en-US" b="1" dirty="0">
                <a:solidFill>
                  <a:schemeClr val="tx2"/>
                </a:solidFill>
                <a:ea typeface="ＭＳ Ｐゴシック" panose="020B0600070205080204" pitchFamily="34" charset="-128"/>
                <a:sym typeface="Symbol" panose="05050102010706020507" pitchFamily="18" charset="2"/>
              </a:rPr>
              <a:t>compatible</a:t>
            </a:r>
            <a:r>
              <a:rPr lang="en-US" dirty="0">
                <a:ea typeface="ＭＳ Ｐゴシック" panose="020B0600070205080204" pitchFamily="34" charset="-128"/>
                <a:sym typeface="Symbol" panose="05050102010706020507" pitchFamily="18" charset="2"/>
              </a:rPr>
              <a:t> (example: 2</a:t>
            </a:r>
            <a:r>
              <a:rPr lang="en-US" baseline="30000" dirty="0">
                <a:ea typeface="ＭＳ Ｐゴシック" panose="020B0600070205080204" pitchFamily="34" charset="-128"/>
                <a:sym typeface="Symbol" panose="05050102010706020507" pitchFamily="18" charset="2"/>
              </a:rPr>
              <a:t>nd</a:t>
            </a:r>
            <a:r>
              <a:rPr lang="en-US" dirty="0">
                <a:ea typeface="ＭＳ Ｐゴシック" panose="020B0600070205080204" pitchFamily="34" charset="-128"/>
                <a:sym typeface="Symbol" panose="05050102010706020507" pitchFamily="18" charset="2"/>
              </a:rPr>
              <a:t> column </a:t>
            </a:r>
            <a:br>
              <a:rPr lang="en-US" dirty="0">
                <a:ea typeface="ＭＳ Ｐゴシック" panose="020B0600070205080204" pitchFamily="34" charset="-128"/>
                <a:sym typeface="Symbol" panose="05050102010706020507" pitchFamily="18" charset="2"/>
              </a:rPr>
            </a:br>
            <a:r>
              <a:rPr lang="en-US" dirty="0">
                <a:ea typeface="ＭＳ Ｐゴシック" panose="020B0600070205080204" pitchFamily="34" charset="-128"/>
                <a:sym typeface="Symbol" panose="05050102010706020507" pitchFamily="18" charset="2"/>
              </a:rPr>
              <a:t>     	of </a:t>
            </a:r>
            <a:r>
              <a:rPr lang="en-US" i="1" dirty="0">
                <a:ea typeface="ＭＳ Ｐゴシック" panose="020B0600070205080204" pitchFamily="34" charset="-128"/>
                <a:sym typeface="Symbol" panose="05050102010706020507" pitchFamily="18" charset="2"/>
              </a:rPr>
              <a:t>r</a:t>
            </a:r>
            <a:r>
              <a:rPr lang="en-US" dirty="0">
                <a:ea typeface="ＭＳ Ｐゴシック" panose="020B0600070205080204" pitchFamily="34" charset="-128"/>
                <a:sym typeface="Symbol" panose="05050102010706020507" pitchFamily="18" charset="2"/>
              </a:rPr>
              <a:t> deals with the same type of values as does the 2</a:t>
            </a:r>
            <a:r>
              <a:rPr lang="en-US" baseline="30000" dirty="0">
                <a:ea typeface="ＭＳ Ｐゴシック" panose="020B0600070205080204" pitchFamily="34" charset="-128"/>
                <a:sym typeface="Symbol" panose="05050102010706020507" pitchFamily="18" charset="2"/>
              </a:rPr>
              <a:t>nd </a:t>
            </a:r>
            <a:r>
              <a:rPr lang="en-US" dirty="0">
                <a:ea typeface="ＭＳ Ｐゴシック" panose="020B0600070205080204" pitchFamily="34" charset="-128"/>
                <a:sym typeface="Symbol" panose="05050102010706020507" pitchFamily="18" charset="2"/>
              </a:rPr>
              <a:t/>
            </a:r>
            <a:br>
              <a:rPr lang="en-US" dirty="0">
                <a:ea typeface="ＭＳ Ｐゴシック" panose="020B0600070205080204" pitchFamily="34" charset="-128"/>
                <a:sym typeface="Symbol" panose="05050102010706020507" pitchFamily="18" charset="2"/>
              </a:rPr>
            </a:br>
            <a:r>
              <a:rPr lang="en-US" dirty="0">
                <a:ea typeface="ＭＳ Ｐゴシック" panose="020B0600070205080204" pitchFamily="34" charset="-128"/>
                <a:sym typeface="Symbol" panose="05050102010706020507" pitchFamily="18" charset="2"/>
              </a:rPr>
              <a:t>     column of </a:t>
            </a:r>
            <a:r>
              <a:rPr lang="en-US" i="1" dirty="0">
                <a:ea typeface="ＭＳ Ｐゴシック" panose="020B0600070205080204" pitchFamily="34" charset="-128"/>
                <a:sym typeface="Symbol" panose="05050102010706020507" pitchFamily="18" charset="2"/>
              </a:rPr>
              <a:t>s</a:t>
            </a:r>
            <a:r>
              <a:rPr lang="en-US" dirty="0">
                <a:ea typeface="ＭＳ Ｐゴシック" panose="020B0600070205080204" pitchFamily="34" charset="-128"/>
                <a:sym typeface="Symbol" panose="05050102010706020507" pitchFamily="18" charset="2"/>
              </a:rPr>
              <a:t>)</a:t>
            </a:r>
          </a:p>
          <a:p>
            <a:pPr>
              <a:lnSpc>
                <a:spcPct val="140000"/>
              </a:lnSpc>
              <a:tabLst>
                <a:tab pos="2224088" algn="ctr"/>
              </a:tabLst>
            </a:pPr>
            <a:r>
              <a:rPr lang="en-US" dirty="0">
                <a:ea typeface="ＭＳ Ｐゴシック" panose="020B0600070205080204" pitchFamily="34" charset="-128"/>
              </a:rPr>
              <a:t>Example: to find all courses taught in the Fall 2009 semester, or in the Spring 2010 semester, or in both</a:t>
            </a:r>
            <a:br>
              <a:rPr lang="en-US" dirty="0">
                <a:ea typeface="ＭＳ Ｐゴシック" panose="020B0600070205080204" pitchFamily="34" charset="-128"/>
              </a:rPr>
            </a:br>
            <a:r>
              <a:rPr lang="en-US" dirty="0" smtClean="0">
                <a:ea typeface="ＭＳ Ｐゴシック" panose="020B0600070205080204" pitchFamily="34" charset="-128"/>
              </a:rPr>
              <a:t>   </a:t>
            </a:r>
            <a:r>
              <a:rPr lang="en-US" dirty="0">
                <a:ea typeface="ＭＳ Ｐゴシック" panose="020B0600070205080204" pitchFamily="34" charset="-128"/>
                <a:sym typeface="Symbol" panose="05050102010706020507" pitchFamily="18" charset="2"/>
              </a:rPr>
              <a:t></a:t>
            </a:r>
            <a:r>
              <a:rPr lang="en-US" sz="2100" i="1" baseline="-25000" dirty="0" err="1">
                <a:ea typeface="ＭＳ Ｐゴシック" panose="020B0600070205080204" pitchFamily="34" charset="-128"/>
              </a:rPr>
              <a:t>course_id</a:t>
            </a:r>
            <a:r>
              <a:rPr lang="en-US" dirty="0" smtClean="0">
                <a:ea typeface="ＭＳ Ｐゴシック" panose="020B0600070205080204" pitchFamily="34" charset="-128"/>
              </a:rPr>
              <a:t> </a:t>
            </a:r>
            <a:r>
              <a:rPr lang="en-US" sz="1800" dirty="0">
                <a:ea typeface="ＭＳ Ｐゴシック" panose="020B0600070205080204" pitchFamily="34" charset="-128"/>
              </a:rPr>
              <a:t>(</a:t>
            </a:r>
            <a:r>
              <a:rPr lang="en-US" sz="1800" i="1" dirty="0">
                <a:ea typeface="ＭＳ Ｐゴシック" panose="020B0600070205080204" pitchFamily="34" charset="-128"/>
                <a:sym typeface="Symbol" panose="05050102010706020507" pitchFamily="18" charset="2"/>
              </a:rPr>
              <a:t></a:t>
            </a:r>
            <a:r>
              <a:rPr lang="en-US" sz="1800" dirty="0">
                <a:ea typeface="ＭＳ Ｐゴシック" panose="020B0600070205080204" pitchFamily="34" charset="-128"/>
                <a:sym typeface="Symbol" panose="05050102010706020507" pitchFamily="18" charset="2"/>
              </a:rPr>
              <a:t> </a:t>
            </a:r>
            <a:r>
              <a:rPr lang="en-US" sz="2100" i="1" baseline="-25000" dirty="0">
                <a:ea typeface="ＭＳ Ｐゴシック" panose="020B0600070205080204" pitchFamily="34" charset="-128"/>
                <a:sym typeface="Symbol" panose="05050102010706020507" pitchFamily="18" charset="2"/>
              </a:rPr>
              <a:t>semester=“Fall”  </a:t>
            </a:r>
            <a:r>
              <a:rPr lang="el-GR" sz="2100" i="1" baseline="-25000" dirty="0">
                <a:ea typeface="ＭＳ Ｐゴシック" panose="020B0600070205080204" pitchFamily="34" charset="-128"/>
                <a:sym typeface="Symbol" panose="05050102010706020507" pitchFamily="18" charset="2"/>
              </a:rPr>
              <a:t>Λ</a:t>
            </a:r>
            <a:r>
              <a:rPr lang="en-US" sz="2100" i="1" baseline="-25000" dirty="0">
                <a:ea typeface="ＭＳ Ｐゴシック" panose="020B0600070205080204" pitchFamily="34" charset="-128"/>
                <a:sym typeface="Symbol" panose="05050102010706020507" pitchFamily="18" charset="2"/>
              </a:rPr>
              <a:t> year=2009 </a:t>
            </a:r>
            <a:r>
              <a:rPr lang="en-US" sz="1800" dirty="0">
                <a:ea typeface="ＭＳ Ｐゴシック" panose="020B0600070205080204" pitchFamily="34" charset="-128"/>
                <a:sym typeface="Symbol" panose="05050102010706020507" pitchFamily="18" charset="2"/>
              </a:rPr>
              <a:t>(</a:t>
            </a:r>
            <a:r>
              <a:rPr lang="en-US" sz="1800" i="1" dirty="0">
                <a:ea typeface="ＭＳ Ｐゴシック" panose="020B0600070205080204" pitchFamily="34" charset="-128"/>
                <a:sym typeface="Symbol" panose="05050102010706020507" pitchFamily="18" charset="2"/>
              </a:rPr>
              <a:t>section</a:t>
            </a:r>
            <a:r>
              <a:rPr lang="en-US" sz="1800" dirty="0">
                <a:ea typeface="ＭＳ Ｐゴシック" panose="020B0600070205080204" pitchFamily="34" charset="-128"/>
                <a:sym typeface="Symbol" panose="05050102010706020507" pitchFamily="18" charset="2"/>
              </a:rPr>
              <a:t>))  </a:t>
            </a:r>
            <a:r>
              <a:rPr lang="en-US" dirty="0" smtClean="0">
                <a:ea typeface="ＭＳ Ｐゴシック" panose="020B0600070205080204" pitchFamily="34" charset="-128"/>
                <a:sym typeface="Symbol" panose="05050102010706020507" pitchFamily="18" charset="2"/>
              </a:rPr>
              <a:t>  </a:t>
            </a:r>
            <a:br>
              <a:rPr lang="en-US" dirty="0" smtClean="0">
                <a:ea typeface="ＭＳ Ｐゴシック" panose="020B0600070205080204" pitchFamily="34" charset="-128"/>
                <a:sym typeface="Symbol" panose="05050102010706020507" pitchFamily="18" charset="2"/>
              </a:rPr>
            </a:br>
            <a:r>
              <a:rPr lang="en-US" dirty="0" smtClean="0">
                <a:ea typeface="ＭＳ Ｐゴシック" panose="020B0600070205080204" pitchFamily="34" charset="-128"/>
                <a:sym typeface="Symbol" panose="05050102010706020507" pitchFamily="18" charset="2"/>
              </a:rPr>
              <a:t>   </a:t>
            </a:r>
            <a:r>
              <a:rPr lang="en-US" dirty="0">
                <a:ea typeface="ＭＳ Ｐゴシック" panose="020B0600070205080204" pitchFamily="34" charset="-128"/>
                <a:sym typeface="Symbol" panose="05050102010706020507" pitchFamily="18" charset="2"/>
              </a:rPr>
              <a:t></a:t>
            </a:r>
            <a:r>
              <a:rPr lang="en-US" sz="2100" i="1" baseline="-25000" dirty="0" err="1">
                <a:ea typeface="ＭＳ Ｐゴシック" panose="020B0600070205080204" pitchFamily="34" charset="-128"/>
              </a:rPr>
              <a:t>course_id</a:t>
            </a:r>
            <a:r>
              <a:rPr lang="en-US" dirty="0" smtClean="0">
                <a:ea typeface="ＭＳ Ｐゴシック" panose="020B0600070205080204" pitchFamily="34" charset="-128"/>
              </a:rPr>
              <a:t> </a:t>
            </a:r>
            <a:r>
              <a:rPr lang="en-US" sz="1800" dirty="0">
                <a:ea typeface="ＭＳ Ｐゴシック" panose="020B0600070205080204" pitchFamily="34" charset="-128"/>
              </a:rPr>
              <a:t>(</a:t>
            </a:r>
            <a:r>
              <a:rPr lang="en-US" sz="1800" i="1" dirty="0">
                <a:ea typeface="ＭＳ Ｐゴシック" panose="020B0600070205080204" pitchFamily="34" charset="-128"/>
                <a:sym typeface="Symbol" panose="05050102010706020507" pitchFamily="18" charset="2"/>
              </a:rPr>
              <a:t></a:t>
            </a:r>
            <a:r>
              <a:rPr lang="en-US" sz="1800" dirty="0">
                <a:ea typeface="ＭＳ Ｐゴシック" panose="020B0600070205080204" pitchFamily="34" charset="-128"/>
                <a:sym typeface="Symbol" panose="05050102010706020507" pitchFamily="18" charset="2"/>
              </a:rPr>
              <a:t> </a:t>
            </a:r>
            <a:r>
              <a:rPr lang="en-US" sz="2100" i="1" baseline="-25000" dirty="0">
                <a:ea typeface="ＭＳ Ｐゴシック" panose="020B0600070205080204" pitchFamily="34" charset="-128"/>
                <a:sym typeface="Symbol" panose="05050102010706020507" pitchFamily="18" charset="2"/>
              </a:rPr>
              <a:t>semester=“Spring”  </a:t>
            </a:r>
            <a:r>
              <a:rPr lang="el-GR" sz="2100" i="1" baseline="-25000" dirty="0">
                <a:ea typeface="ＭＳ Ｐゴシック" panose="020B0600070205080204" pitchFamily="34" charset="-128"/>
                <a:sym typeface="Symbol" panose="05050102010706020507" pitchFamily="18" charset="2"/>
              </a:rPr>
              <a:t>Λ</a:t>
            </a:r>
            <a:r>
              <a:rPr lang="en-US" sz="2100" i="1" baseline="-25000" dirty="0">
                <a:ea typeface="ＭＳ Ｐゴシック" panose="020B0600070205080204" pitchFamily="34" charset="-128"/>
                <a:sym typeface="Symbol" panose="05050102010706020507" pitchFamily="18" charset="2"/>
              </a:rPr>
              <a:t> year=2010 </a:t>
            </a:r>
            <a:r>
              <a:rPr lang="en-US" sz="1800" dirty="0">
                <a:ea typeface="ＭＳ Ｐゴシック" panose="020B0600070205080204" pitchFamily="34" charset="-128"/>
                <a:sym typeface="Symbol" panose="05050102010706020507" pitchFamily="18" charset="2"/>
              </a:rPr>
              <a:t>(</a:t>
            </a:r>
            <a:r>
              <a:rPr lang="en-US" sz="1800" i="1" dirty="0">
                <a:ea typeface="ＭＳ Ｐゴシック" panose="020B0600070205080204" pitchFamily="34" charset="-128"/>
                <a:sym typeface="Symbol" panose="05050102010706020507" pitchFamily="18" charset="2"/>
              </a:rPr>
              <a:t>section</a:t>
            </a:r>
            <a:r>
              <a:rPr lang="en-US" sz="1800" dirty="0">
                <a:ea typeface="ＭＳ Ｐゴシック" panose="020B0600070205080204" pitchFamily="34" charset="-128"/>
                <a:sym typeface="Symbol" panose="05050102010706020507" pitchFamily="18" charset="2"/>
              </a:rPr>
              <a:t>))</a:t>
            </a:r>
          </a:p>
          <a:p>
            <a:pPr>
              <a:lnSpc>
                <a:spcPct val="140000"/>
              </a:lnSpc>
              <a:tabLst>
                <a:tab pos="2224088" algn="ctr"/>
              </a:tabLst>
            </a:pPr>
            <a:endParaRPr lang="en-US" dirty="0" smtClean="0">
              <a:ea typeface="ＭＳ Ｐゴシック" panose="020B0600070205080204" pitchFamily="34" charset="-128"/>
            </a:endParaRPr>
          </a:p>
          <a:p>
            <a:pPr>
              <a:lnSpc>
                <a:spcPct val="140000"/>
              </a:lnSpc>
              <a:buNone/>
              <a:tabLst>
                <a:tab pos="2224088" algn="ctr"/>
              </a:tabLst>
            </a:pPr>
            <a:endParaRPr lang="en-US" i="1" dirty="0" smtClean="0">
              <a:ea typeface="ＭＳ Ｐゴシック" panose="020B0600070205080204" pitchFamily="34" charset="-128"/>
            </a:endParaRPr>
          </a:p>
        </p:txBody>
      </p:sp>
    </p:spTree>
    <p:extLst>
      <p:ext uri="{BB962C8B-B14F-4D97-AF65-F5344CB8AC3E}">
        <p14:creationId xmlns:p14="http://schemas.microsoft.com/office/powerpoint/2010/main" val="371322893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3250" name="Rectangle 2"/>
          <p:cNvSpPr>
            <a:spLocks noGrp="1" noChangeArrowheads="1"/>
          </p:cNvSpPr>
          <p:nvPr>
            <p:ph type="title"/>
          </p:nvPr>
        </p:nvSpPr>
        <p:spPr/>
        <p:txBody>
          <a:bodyPr/>
          <a:lstStyle/>
          <a:p>
            <a:pPr>
              <a:defRPr/>
            </a:pPr>
            <a:r>
              <a:rPr lang="en-US" smtClean="0"/>
              <a:t>Set Difference Operation</a:t>
            </a:r>
          </a:p>
        </p:txBody>
      </p:sp>
      <p:sp>
        <p:nvSpPr>
          <p:cNvPr id="82947" name="Rectangle 3"/>
          <p:cNvSpPr>
            <a:spLocks noGrp="1" noChangeArrowheads="1"/>
          </p:cNvSpPr>
          <p:nvPr>
            <p:ph idx="1"/>
          </p:nvPr>
        </p:nvSpPr>
        <p:spPr/>
        <p:txBody>
          <a:bodyPr/>
          <a:lstStyle/>
          <a:p>
            <a:pPr>
              <a:spcBef>
                <a:spcPct val="60000"/>
              </a:spcBef>
            </a:pPr>
            <a:r>
              <a:rPr lang="en-US" sz="1200" dirty="0">
                <a:ea typeface="ＭＳ Ｐゴシック" panose="020B0600070205080204" pitchFamily="34" charset="-128"/>
              </a:rPr>
              <a:t>Notation </a:t>
            </a:r>
            <a:r>
              <a:rPr lang="en-US" sz="1200" i="1" dirty="0">
                <a:ea typeface="ＭＳ Ｐゴシック" panose="020B0600070205080204" pitchFamily="34" charset="-128"/>
              </a:rPr>
              <a:t>r – s</a:t>
            </a:r>
          </a:p>
          <a:p>
            <a:r>
              <a:rPr lang="en-US" sz="1200" dirty="0">
                <a:ea typeface="ＭＳ Ｐゴシック" panose="020B0600070205080204" pitchFamily="34" charset="-128"/>
              </a:rPr>
              <a:t>Defined as:</a:t>
            </a:r>
          </a:p>
          <a:p>
            <a:pPr>
              <a:buFont typeface="Monotype Sorts" charset="2"/>
              <a:buNone/>
            </a:pPr>
            <a:r>
              <a:rPr lang="en-US" sz="1200" dirty="0">
                <a:ea typeface="ＭＳ Ｐゴシック" panose="020B0600070205080204" pitchFamily="34" charset="-128"/>
              </a:rPr>
              <a:t>		 </a:t>
            </a:r>
            <a:r>
              <a:rPr lang="en-US" sz="1200" i="1" dirty="0">
                <a:ea typeface="ＭＳ Ｐゴシック" panose="020B0600070205080204" pitchFamily="34" charset="-128"/>
              </a:rPr>
              <a:t>r – s</a:t>
            </a:r>
            <a:r>
              <a:rPr lang="en-US" sz="1200" dirty="0">
                <a:ea typeface="ＭＳ Ｐゴシック" panose="020B0600070205080204" pitchFamily="34" charset="-128"/>
              </a:rPr>
              <a:t>  = {</a:t>
            </a:r>
            <a:r>
              <a:rPr lang="en-US" sz="1200" i="1" dirty="0">
                <a:ea typeface="ＭＳ Ｐゴシック" panose="020B0600070205080204" pitchFamily="34" charset="-128"/>
              </a:rPr>
              <a:t>t</a:t>
            </a:r>
            <a:r>
              <a:rPr lang="en-US" sz="1200" dirty="0">
                <a:ea typeface="ＭＳ Ｐゴシック" panose="020B0600070205080204" pitchFamily="34" charset="-128"/>
              </a:rPr>
              <a:t> | </a:t>
            </a:r>
            <a:r>
              <a:rPr lang="en-US" sz="1200" i="1" dirty="0">
                <a:ea typeface="ＭＳ Ｐゴシック" panose="020B0600070205080204" pitchFamily="34" charset="-128"/>
              </a:rPr>
              <a:t>t</a:t>
            </a:r>
            <a:r>
              <a:rPr lang="en-US" sz="1200" dirty="0">
                <a:ea typeface="ＭＳ Ｐゴシック" panose="020B0600070205080204" pitchFamily="34" charset="-128"/>
              </a:rPr>
              <a:t> </a:t>
            </a:r>
            <a:r>
              <a:rPr lang="en-US" sz="1200" dirty="0">
                <a:ea typeface="ＭＳ Ｐゴシック" panose="020B0600070205080204" pitchFamily="34" charset="-128"/>
                <a:sym typeface="Symbol" panose="05050102010706020507" pitchFamily="18" charset="2"/>
              </a:rPr>
              <a:t> </a:t>
            </a:r>
            <a:r>
              <a:rPr lang="en-US" sz="1200" i="1" dirty="0">
                <a:ea typeface="ＭＳ Ｐゴシック" panose="020B0600070205080204" pitchFamily="34" charset="-128"/>
                <a:sym typeface="Symbol" panose="05050102010706020507" pitchFamily="18" charset="2"/>
              </a:rPr>
              <a:t>r</a:t>
            </a:r>
            <a:r>
              <a:rPr lang="en-US" sz="1200" dirty="0">
                <a:ea typeface="ＭＳ Ｐゴシック" panose="020B0600070205080204" pitchFamily="34" charset="-128"/>
                <a:sym typeface="Symbol" panose="05050102010706020507" pitchFamily="18" charset="2"/>
              </a:rPr>
              <a:t> </a:t>
            </a:r>
            <a:r>
              <a:rPr lang="en-US" sz="1200" b="1" dirty="0">
                <a:ea typeface="ＭＳ Ｐゴシック" panose="020B0600070205080204" pitchFamily="34" charset="-128"/>
                <a:sym typeface="Symbol" panose="05050102010706020507" pitchFamily="18" charset="2"/>
              </a:rPr>
              <a:t>and</a:t>
            </a:r>
            <a:r>
              <a:rPr lang="en-US" sz="1200" dirty="0">
                <a:ea typeface="ＭＳ Ｐゴシック" panose="020B0600070205080204" pitchFamily="34" charset="-128"/>
                <a:sym typeface="Symbol" panose="05050102010706020507" pitchFamily="18" charset="2"/>
              </a:rPr>
              <a:t> t  </a:t>
            </a:r>
            <a:r>
              <a:rPr lang="en-US" sz="1200" i="1" dirty="0">
                <a:ea typeface="ＭＳ Ｐゴシック" panose="020B0600070205080204" pitchFamily="34" charset="-128"/>
                <a:sym typeface="Symbol" panose="05050102010706020507" pitchFamily="18" charset="2"/>
              </a:rPr>
              <a:t>s</a:t>
            </a:r>
            <a:r>
              <a:rPr lang="en-US" sz="1200" dirty="0">
                <a:ea typeface="ＭＳ Ｐゴシック" panose="020B0600070205080204" pitchFamily="34" charset="-128"/>
                <a:sym typeface="Symbol" panose="05050102010706020507" pitchFamily="18" charset="2"/>
              </a:rPr>
              <a:t>}</a:t>
            </a:r>
          </a:p>
          <a:p>
            <a:pPr>
              <a:buFont typeface="Monotype Sorts" charset="2"/>
              <a:buNone/>
            </a:pPr>
            <a:endParaRPr lang="en-US" sz="1200" i="1" dirty="0">
              <a:ea typeface="ＭＳ Ｐゴシック" panose="020B0600070205080204" pitchFamily="34" charset="-128"/>
            </a:endParaRPr>
          </a:p>
          <a:p>
            <a:r>
              <a:rPr lang="en-US" sz="1200" dirty="0">
                <a:ea typeface="ＭＳ Ｐゴシック" panose="020B0600070205080204" pitchFamily="34" charset="-128"/>
              </a:rPr>
              <a:t>Set differences must be taken between </a:t>
            </a:r>
            <a:r>
              <a:rPr lang="en-US" sz="1200" b="1" dirty="0">
                <a:solidFill>
                  <a:schemeClr val="tx2"/>
                </a:solidFill>
                <a:ea typeface="ＭＳ Ｐゴシック" panose="020B0600070205080204" pitchFamily="34" charset="-128"/>
              </a:rPr>
              <a:t>compatible</a:t>
            </a:r>
            <a:r>
              <a:rPr lang="en-US" sz="1200" dirty="0">
                <a:ea typeface="ＭＳ Ｐゴシック" panose="020B0600070205080204" pitchFamily="34" charset="-128"/>
              </a:rPr>
              <a:t> relations.</a:t>
            </a:r>
          </a:p>
          <a:p>
            <a:pPr lvl="1"/>
            <a:r>
              <a:rPr lang="en-US" sz="1200" i="1" dirty="0">
                <a:ea typeface="ＭＳ Ｐゴシック" panose="020B0600070205080204" pitchFamily="34" charset="-128"/>
              </a:rPr>
              <a:t>r</a:t>
            </a:r>
            <a:r>
              <a:rPr lang="en-US" sz="1200" dirty="0">
                <a:ea typeface="ＭＳ Ｐゴシック" panose="020B0600070205080204" pitchFamily="34" charset="-128"/>
              </a:rPr>
              <a:t> and </a:t>
            </a:r>
            <a:r>
              <a:rPr lang="en-US" sz="1200" i="1" dirty="0">
                <a:ea typeface="ＭＳ Ｐゴシック" panose="020B0600070205080204" pitchFamily="34" charset="-128"/>
              </a:rPr>
              <a:t>s</a:t>
            </a:r>
            <a:r>
              <a:rPr lang="en-US" sz="1200" dirty="0">
                <a:ea typeface="ＭＳ Ｐゴシック" panose="020B0600070205080204" pitchFamily="34" charset="-128"/>
              </a:rPr>
              <a:t> must have the </a:t>
            </a:r>
            <a:r>
              <a:rPr lang="en-US" sz="1200" dirty="0">
                <a:solidFill>
                  <a:schemeClr val="tx2"/>
                </a:solidFill>
                <a:ea typeface="ＭＳ Ｐゴシック" panose="020B0600070205080204" pitchFamily="34" charset="-128"/>
              </a:rPr>
              <a:t>same</a:t>
            </a:r>
            <a:r>
              <a:rPr lang="en-US" sz="1200" dirty="0">
                <a:ea typeface="ＭＳ Ｐゴシック" panose="020B0600070205080204" pitchFamily="34" charset="-128"/>
              </a:rPr>
              <a:t> </a:t>
            </a:r>
            <a:r>
              <a:rPr lang="en-US" sz="1200" dirty="0" err="1">
                <a:ea typeface="ＭＳ Ｐゴシック" panose="020B0600070205080204" pitchFamily="34" charset="-128"/>
              </a:rPr>
              <a:t>arity</a:t>
            </a:r>
            <a:endParaRPr lang="en-US" sz="1200" dirty="0">
              <a:ea typeface="ＭＳ Ｐゴシック" panose="020B0600070205080204" pitchFamily="34" charset="-128"/>
            </a:endParaRPr>
          </a:p>
          <a:p>
            <a:pPr lvl="1"/>
            <a:r>
              <a:rPr lang="en-US" sz="1200" dirty="0">
                <a:ea typeface="ＭＳ Ｐゴシック" panose="020B0600070205080204" pitchFamily="34" charset="-128"/>
              </a:rPr>
              <a:t>attribute domains of </a:t>
            </a:r>
            <a:r>
              <a:rPr lang="en-US" sz="1200" i="1" dirty="0">
                <a:ea typeface="ＭＳ Ｐゴシック" panose="020B0600070205080204" pitchFamily="34" charset="-128"/>
              </a:rPr>
              <a:t>r </a:t>
            </a:r>
            <a:r>
              <a:rPr lang="en-US" sz="1200" dirty="0">
                <a:ea typeface="ＭＳ Ｐゴシック" panose="020B0600070205080204" pitchFamily="34" charset="-128"/>
              </a:rPr>
              <a:t>and </a:t>
            </a:r>
            <a:r>
              <a:rPr lang="en-US" sz="1200" i="1" dirty="0">
                <a:ea typeface="ＭＳ Ｐゴシック" panose="020B0600070205080204" pitchFamily="34" charset="-128"/>
              </a:rPr>
              <a:t>s </a:t>
            </a:r>
            <a:r>
              <a:rPr lang="en-US" sz="1200" dirty="0">
                <a:ea typeface="ＭＳ Ｐゴシック" panose="020B0600070205080204" pitchFamily="34" charset="-128"/>
              </a:rPr>
              <a:t>must be compatible</a:t>
            </a:r>
          </a:p>
          <a:p>
            <a:pPr>
              <a:lnSpc>
                <a:spcPct val="140000"/>
              </a:lnSpc>
            </a:pPr>
            <a:r>
              <a:rPr lang="en-US" sz="1200" dirty="0">
                <a:ea typeface="ＭＳ Ｐゴシック" panose="020B0600070205080204" pitchFamily="34" charset="-128"/>
              </a:rPr>
              <a:t>Example: to find all courses taught in the Fall 2009 semester, but not in the Spring 2010 semester</a:t>
            </a:r>
            <a:br>
              <a:rPr lang="en-US" sz="1200" dirty="0">
                <a:ea typeface="ＭＳ Ｐゴシック" panose="020B0600070205080204" pitchFamily="34" charset="-128"/>
              </a:rPr>
            </a:br>
            <a:r>
              <a:rPr lang="en-US" sz="1200" dirty="0">
                <a:ea typeface="ＭＳ Ｐゴシック" panose="020B0600070205080204" pitchFamily="34" charset="-128"/>
              </a:rPr>
              <a:t>   </a:t>
            </a:r>
            <a:r>
              <a:rPr lang="en-US" dirty="0" smtClean="0">
                <a:ea typeface="ＭＳ Ｐゴシック" panose="020B0600070205080204" pitchFamily="34" charset="-128"/>
                <a:sym typeface="Symbol" panose="05050102010706020507" pitchFamily="18" charset="2"/>
              </a:rPr>
              <a:t></a:t>
            </a:r>
            <a:r>
              <a:rPr lang="en-US" sz="1800" i="1" baseline="-25000" dirty="0" err="1">
                <a:ea typeface="ＭＳ Ｐゴシック" panose="020B0600070205080204" pitchFamily="34" charset="-128"/>
              </a:rPr>
              <a:t>course_id</a:t>
            </a:r>
            <a:r>
              <a:rPr lang="en-US" sz="1200" dirty="0">
                <a:ea typeface="ＭＳ Ｐゴシック" panose="020B0600070205080204" pitchFamily="34" charset="-128"/>
              </a:rPr>
              <a:t> </a:t>
            </a:r>
            <a:r>
              <a:rPr lang="en-US" dirty="0">
                <a:ea typeface="ＭＳ Ｐゴシック" panose="020B0600070205080204" pitchFamily="34" charset="-128"/>
              </a:rPr>
              <a:t>(</a:t>
            </a:r>
            <a:r>
              <a:rPr lang="en-US" i="1" dirty="0">
                <a:ea typeface="ＭＳ Ｐゴシック" panose="020B0600070205080204" pitchFamily="34" charset="-128"/>
                <a:sym typeface="Symbol" panose="05050102010706020507" pitchFamily="18" charset="2"/>
              </a:rPr>
              <a:t></a:t>
            </a:r>
            <a:r>
              <a:rPr lang="en-US" dirty="0">
                <a:ea typeface="ＭＳ Ｐゴシック" panose="020B0600070205080204" pitchFamily="34" charset="-128"/>
                <a:sym typeface="Symbol" panose="05050102010706020507" pitchFamily="18" charset="2"/>
              </a:rPr>
              <a:t> </a:t>
            </a:r>
            <a:r>
              <a:rPr lang="en-US" sz="1800" i="1" baseline="-25000" dirty="0">
                <a:ea typeface="ＭＳ Ｐゴシック" panose="020B0600070205080204" pitchFamily="34" charset="-128"/>
                <a:sym typeface="Symbol" panose="05050102010706020507" pitchFamily="18" charset="2"/>
              </a:rPr>
              <a:t>semester=“Fall”  </a:t>
            </a:r>
            <a:r>
              <a:rPr lang="el-GR" sz="1800" i="1" baseline="-25000" dirty="0">
                <a:ea typeface="ＭＳ Ｐゴシック" panose="020B0600070205080204" pitchFamily="34" charset="-128"/>
                <a:sym typeface="Symbol" panose="05050102010706020507" pitchFamily="18" charset="2"/>
              </a:rPr>
              <a:t>Λ</a:t>
            </a:r>
            <a:r>
              <a:rPr lang="en-US" sz="1800" i="1" baseline="-25000" dirty="0">
                <a:ea typeface="ＭＳ Ｐゴシック" panose="020B0600070205080204" pitchFamily="34" charset="-128"/>
                <a:sym typeface="Symbol" panose="05050102010706020507" pitchFamily="18" charset="2"/>
              </a:rPr>
              <a:t> year=2009 </a:t>
            </a:r>
            <a:r>
              <a:rPr lang="en-US" dirty="0">
                <a:ea typeface="ＭＳ Ｐゴシック" panose="020B0600070205080204" pitchFamily="34" charset="-128"/>
                <a:sym typeface="Symbol" panose="05050102010706020507" pitchFamily="18" charset="2"/>
              </a:rPr>
              <a:t>(</a:t>
            </a:r>
            <a:r>
              <a:rPr lang="en-US" i="1" dirty="0">
                <a:ea typeface="ＭＳ Ｐゴシック" panose="020B0600070205080204" pitchFamily="34" charset="-128"/>
                <a:sym typeface="Symbol" panose="05050102010706020507" pitchFamily="18" charset="2"/>
              </a:rPr>
              <a:t>section</a:t>
            </a:r>
            <a:r>
              <a:rPr lang="en-US" dirty="0">
                <a:ea typeface="ＭＳ Ｐゴシック" panose="020B0600070205080204" pitchFamily="34" charset="-128"/>
                <a:sym typeface="Symbol" panose="05050102010706020507" pitchFamily="18" charset="2"/>
              </a:rPr>
              <a:t>))  −</a:t>
            </a:r>
            <a:r>
              <a:rPr lang="en-US" sz="1200" dirty="0">
                <a:ea typeface="ＭＳ Ｐゴシック" panose="020B0600070205080204" pitchFamily="34" charset="-128"/>
                <a:sym typeface="Symbol" panose="05050102010706020507" pitchFamily="18" charset="2"/>
              </a:rPr>
              <a:t>  </a:t>
            </a:r>
            <a:br>
              <a:rPr lang="en-US" sz="1200" dirty="0">
                <a:ea typeface="ＭＳ Ｐゴシック" panose="020B0600070205080204" pitchFamily="34" charset="-128"/>
                <a:sym typeface="Symbol" panose="05050102010706020507" pitchFamily="18" charset="2"/>
              </a:rPr>
            </a:br>
            <a:r>
              <a:rPr lang="en-US" sz="1200" dirty="0">
                <a:ea typeface="ＭＳ Ｐゴシック" panose="020B0600070205080204" pitchFamily="34" charset="-128"/>
                <a:sym typeface="Symbol" panose="05050102010706020507" pitchFamily="18" charset="2"/>
              </a:rPr>
              <a:t>   </a:t>
            </a:r>
            <a:r>
              <a:rPr lang="en-US" dirty="0" smtClean="0">
                <a:ea typeface="ＭＳ Ｐゴシック" panose="020B0600070205080204" pitchFamily="34" charset="-128"/>
                <a:sym typeface="Symbol" panose="05050102010706020507" pitchFamily="18" charset="2"/>
              </a:rPr>
              <a:t></a:t>
            </a:r>
            <a:r>
              <a:rPr lang="en-US" sz="1800" i="1" baseline="-25000" dirty="0" err="1">
                <a:ea typeface="ＭＳ Ｐゴシック" panose="020B0600070205080204" pitchFamily="34" charset="-128"/>
              </a:rPr>
              <a:t>course_id</a:t>
            </a:r>
            <a:r>
              <a:rPr lang="en-US" sz="1200" dirty="0">
                <a:ea typeface="ＭＳ Ｐゴシック" panose="020B0600070205080204" pitchFamily="34" charset="-128"/>
              </a:rPr>
              <a:t> </a:t>
            </a:r>
            <a:r>
              <a:rPr lang="en-US" dirty="0">
                <a:ea typeface="ＭＳ Ｐゴシック" panose="020B0600070205080204" pitchFamily="34" charset="-128"/>
              </a:rPr>
              <a:t>(</a:t>
            </a:r>
            <a:r>
              <a:rPr lang="en-US" i="1" dirty="0">
                <a:ea typeface="ＭＳ Ｐゴシック" panose="020B0600070205080204" pitchFamily="34" charset="-128"/>
                <a:sym typeface="Symbol" panose="05050102010706020507" pitchFamily="18" charset="2"/>
              </a:rPr>
              <a:t></a:t>
            </a:r>
            <a:r>
              <a:rPr lang="en-US" dirty="0">
                <a:ea typeface="ＭＳ Ｐゴシック" panose="020B0600070205080204" pitchFamily="34" charset="-128"/>
                <a:sym typeface="Symbol" panose="05050102010706020507" pitchFamily="18" charset="2"/>
              </a:rPr>
              <a:t> </a:t>
            </a:r>
            <a:r>
              <a:rPr lang="en-US" sz="1800" i="1" baseline="-25000" dirty="0">
                <a:ea typeface="ＭＳ Ｐゴシック" panose="020B0600070205080204" pitchFamily="34" charset="-128"/>
                <a:sym typeface="Symbol" panose="05050102010706020507" pitchFamily="18" charset="2"/>
              </a:rPr>
              <a:t>semester=“Spring”  </a:t>
            </a:r>
            <a:r>
              <a:rPr lang="el-GR" sz="1800" i="1" baseline="-25000" dirty="0">
                <a:ea typeface="ＭＳ Ｐゴシック" panose="020B0600070205080204" pitchFamily="34" charset="-128"/>
                <a:sym typeface="Symbol" panose="05050102010706020507" pitchFamily="18" charset="2"/>
              </a:rPr>
              <a:t>Λ</a:t>
            </a:r>
            <a:r>
              <a:rPr lang="en-US" sz="1800" i="1" baseline="-25000" dirty="0">
                <a:ea typeface="ＭＳ Ｐゴシック" panose="020B0600070205080204" pitchFamily="34" charset="-128"/>
                <a:sym typeface="Symbol" panose="05050102010706020507" pitchFamily="18" charset="2"/>
              </a:rPr>
              <a:t> year=2010 </a:t>
            </a:r>
            <a:r>
              <a:rPr lang="en-US" dirty="0">
                <a:ea typeface="ＭＳ Ｐゴシック" panose="020B0600070205080204" pitchFamily="34" charset="-128"/>
                <a:sym typeface="Symbol" panose="05050102010706020507" pitchFamily="18" charset="2"/>
              </a:rPr>
              <a:t>(</a:t>
            </a:r>
            <a:r>
              <a:rPr lang="en-US" i="1" dirty="0">
                <a:ea typeface="ＭＳ Ｐゴシック" panose="020B0600070205080204" pitchFamily="34" charset="-128"/>
                <a:sym typeface="Symbol" panose="05050102010706020507" pitchFamily="18" charset="2"/>
              </a:rPr>
              <a:t>section</a:t>
            </a:r>
            <a:r>
              <a:rPr lang="en-US" dirty="0">
                <a:ea typeface="ＭＳ Ｐゴシック" panose="020B0600070205080204" pitchFamily="34" charset="-128"/>
                <a:sym typeface="Symbol" panose="05050102010706020507" pitchFamily="18" charset="2"/>
              </a:rPr>
              <a:t>))</a:t>
            </a:r>
          </a:p>
          <a:p>
            <a:endParaRPr lang="en-US" sz="1200" dirty="0">
              <a:ea typeface="ＭＳ Ｐゴシック" panose="020B0600070205080204" pitchFamily="34" charset="-128"/>
              <a:sym typeface="Symbol" panose="05050102010706020507" pitchFamily="18" charset="2"/>
            </a:endParaRPr>
          </a:p>
          <a:p>
            <a:pPr>
              <a:buFont typeface="Monotype Sorts" charset="2"/>
              <a:buNone/>
            </a:pPr>
            <a:endParaRPr lang="en-US" sz="1200" dirty="0">
              <a:ea typeface="ＭＳ Ｐゴシック" panose="020B0600070205080204" pitchFamily="34" charset="-128"/>
              <a:sym typeface="Symbol" panose="05050102010706020507" pitchFamily="18" charset="2"/>
            </a:endParaRPr>
          </a:p>
          <a:p>
            <a:pPr>
              <a:buFont typeface="Monotype Sorts" charset="2"/>
              <a:buNone/>
            </a:pPr>
            <a:endParaRPr lang="en-US" sz="1200" dirty="0">
              <a:ea typeface="ＭＳ Ｐゴシック" panose="020B0600070205080204" pitchFamily="34" charset="-128"/>
              <a:sym typeface="Symbol" panose="05050102010706020507" pitchFamily="18" charset="2"/>
            </a:endParaRPr>
          </a:p>
          <a:p>
            <a:pPr>
              <a:buFont typeface="Monotype Sorts" charset="2"/>
              <a:buNone/>
            </a:pPr>
            <a:endParaRPr lang="en-US" sz="1200" dirty="0">
              <a:ea typeface="ＭＳ Ｐゴシック" panose="020B0600070205080204" pitchFamily="34" charset="-128"/>
              <a:sym typeface="Symbol" panose="05050102010706020507" pitchFamily="18" charset="2"/>
            </a:endParaRPr>
          </a:p>
        </p:txBody>
      </p:sp>
    </p:spTree>
    <p:extLst>
      <p:ext uri="{BB962C8B-B14F-4D97-AF65-F5344CB8AC3E}">
        <p14:creationId xmlns:p14="http://schemas.microsoft.com/office/powerpoint/2010/main" val="197443566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3122" name="Rectangle 2"/>
          <p:cNvSpPr>
            <a:spLocks noGrp="1" noChangeArrowheads="1"/>
          </p:cNvSpPr>
          <p:nvPr>
            <p:ph type="title"/>
          </p:nvPr>
        </p:nvSpPr>
        <p:spPr/>
        <p:txBody>
          <a:bodyPr/>
          <a:lstStyle/>
          <a:p>
            <a:pPr>
              <a:defRPr/>
            </a:pPr>
            <a:r>
              <a:rPr lang="en-US" smtClean="0"/>
              <a:t>Set-Intersection Operation</a:t>
            </a:r>
          </a:p>
        </p:txBody>
      </p:sp>
      <p:sp>
        <p:nvSpPr>
          <p:cNvPr id="84995" name="Rectangle 3"/>
          <p:cNvSpPr>
            <a:spLocks noGrp="1" noChangeArrowheads="1"/>
          </p:cNvSpPr>
          <p:nvPr>
            <p:ph idx="1"/>
          </p:nvPr>
        </p:nvSpPr>
        <p:spPr/>
        <p:txBody>
          <a:bodyPr/>
          <a:lstStyle/>
          <a:p>
            <a:r>
              <a:rPr lang="en-US" dirty="0" smtClean="0">
                <a:ea typeface="ＭＳ Ｐゴシック" panose="020B0600070205080204" pitchFamily="34" charset="-128"/>
              </a:rPr>
              <a:t>Notation: </a:t>
            </a:r>
            <a:r>
              <a:rPr lang="en-US" i="1" dirty="0" smtClean="0">
                <a:ea typeface="ＭＳ Ｐゴシック" panose="020B0600070205080204" pitchFamily="34" charset="-128"/>
              </a:rPr>
              <a:t>r</a:t>
            </a:r>
            <a:r>
              <a:rPr lang="en-US" dirty="0" smtClean="0">
                <a:ea typeface="ＭＳ Ｐゴシック" panose="020B0600070205080204" pitchFamily="34" charset="-128"/>
              </a:rPr>
              <a:t> </a:t>
            </a:r>
            <a:r>
              <a:rPr lang="en-US" dirty="0" smtClean="0">
                <a:ea typeface="ＭＳ Ｐゴシック" panose="020B0600070205080204" pitchFamily="34" charset="-128"/>
                <a:sym typeface="Symbol" panose="05050102010706020507" pitchFamily="18" charset="2"/>
              </a:rPr>
              <a:t> </a:t>
            </a:r>
            <a:r>
              <a:rPr lang="en-US" i="1" dirty="0" smtClean="0">
                <a:ea typeface="ＭＳ Ｐゴシック" panose="020B0600070205080204" pitchFamily="34" charset="-128"/>
              </a:rPr>
              <a:t>s</a:t>
            </a:r>
            <a:endParaRPr lang="en-US" dirty="0" smtClean="0">
              <a:ea typeface="ＭＳ Ｐゴシック" panose="020B0600070205080204" pitchFamily="34" charset="-128"/>
            </a:endParaRPr>
          </a:p>
          <a:p>
            <a:r>
              <a:rPr lang="en-US" dirty="0" smtClean="0">
                <a:ea typeface="ＭＳ Ｐゴシック" panose="020B0600070205080204" pitchFamily="34" charset="-128"/>
              </a:rPr>
              <a:t>Defined as:</a:t>
            </a:r>
          </a:p>
          <a:p>
            <a:r>
              <a:rPr lang="en-US" i="1" dirty="0" smtClean="0">
                <a:ea typeface="ＭＳ Ｐゴシック" panose="020B0600070205080204" pitchFamily="34" charset="-128"/>
              </a:rPr>
              <a:t>r</a:t>
            </a:r>
            <a:r>
              <a:rPr lang="en-US" dirty="0" smtClean="0">
                <a:ea typeface="ＭＳ Ｐゴシック" panose="020B0600070205080204" pitchFamily="34" charset="-128"/>
              </a:rPr>
              <a:t> </a:t>
            </a:r>
            <a:r>
              <a:rPr lang="en-US" dirty="0" smtClean="0">
                <a:ea typeface="ＭＳ Ｐゴシック" panose="020B0600070205080204" pitchFamily="34" charset="-128"/>
                <a:sym typeface="Symbol" panose="05050102010706020507" pitchFamily="18" charset="2"/>
              </a:rPr>
              <a:t></a:t>
            </a:r>
            <a:r>
              <a:rPr lang="en-US" dirty="0" smtClean="0">
                <a:ea typeface="ＭＳ Ｐゴシック" panose="020B0600070205080204" pitchFamily="34" charset="-128"/>
              </a:rPr>
              <a:t> </a:t>
            </a:r>
            <a:r>
              <a:rPr lang="en-US" i="1" dirty="0" smtClean="0">
                <a:ea typeface="ＭＳ Ｐゴシック" panose="020B0600070205080204" pitchFamily="34" charset="-128"/>
              </a:rPr>
              <a:t>s</a:t>
            </a:r>
            <a:r>
              <a:rPr lang="en-US" dirty="0" smtClean="0">
                <a:ea typeface="ＭＳ Ｐゴシック" panose="020B0600070205080204" pitchFamily="34" charset="-128"/>
              </a:rPr>
              <a:t> = { </a:t>
            </a:r>
            <a:r>
              <a:rPr lang="en-US" i="1" dirty="0" smtClean="0">
                <a:ea typeface="ＭＳ Ｐゴシック" panose="020B0600070205080204" pitchFamily="34" charset="-128"/>
              </a:rPr>
              <a:t>t </a:t>
            </a:r>
            <a:r>
              <a:rPr lang="en-US" dirty="0" smtClean="0">
                <a:ea typeface="ＭＳ Ｐゴシック" panose="020B0600070205080204" pitchFamily="34" charset="-128"/>
              </a:rPr>
              <a:t>| </a:t>
            </a:r>
            <a:r>
              <a:rPr lang="en-US" i="1" dirty="0" smtClean="0">
                <a:ea typeface="ＭＳ Ｐゴシック" panose="020B0600070205080204" pitchFamily="34" charset="-128"/>
              </a:rPr>
              <a:t>t</a:t>
            </a:r>
            <a:r>
              <a:rPr lang="en-US" dirty="0" smtClean="0">
                <a:ea typeface="ＭＳ Ｐゴシック" panose="020B0600070205080204" pitchFamily="34" charset="-128"/>
              </a:rPr>
              <a:t> </a:t>
            </a:r>
            <a:r>
              <a:rPr lang="en-US" dirty="0" smtClean="0">
                <a:ea typeface="ＭＳ Ｐゴシック" panose="020B0600070205080204" pitchFamily="34" charset="-128"/>
                <a:sym typeface="Symbol" panose="05050102010706020507" pitchFamily="18" charset="2"/>
              </a:rPr>
              <a:t></a:t>
            </a:r>
            <a:r>
              <a:rPr lang="en-US" dirty="0" smtClean="0">
                <a:ea typeface="ＭＳ Ｐゴシック" panose="020B0600070205080204" pitchFamily="34" charset="-128"/>
              </a:rPr>
              <a:t> </a:t>
            </a:r>
            <a:r>
              <a:rPr lang="en-US" i="1" dirty="0" smtClean="0">
                <a:ea typeface="ＭＳ Ｐゴシック" panose="020B0600070205080204" pitchFamily="34" charset="-128"/>
              </a:rPr>
              <a:t>r</a:t>
            </a:r>
            <a:r>
              <a:rPr lang="en-US" dirty="0" smtClean="0">
                <a:ea typeface="ＭＳ Ｐゴシック" panose="020B0600070205080204" pitchFamily="34" charset="-128"/>
              </a:rPr>
              <a:t> </a:t>
            </a:r>
            <a:r>
              <a:rPr lang="en-US" b="1" dirty="0" smtClean="0">
                <a:ea typeface="ＭＳ Ｐゴシック" panose="020B0600070205080204" pitchFamily="34" charset="-128"/>
              </a:rPr>
              <a:t>and</a:t>
            </a:r>
            <a:r>
              <a:rPr lang="en-US" dirty="0" smtClean="0">
                <a:ea typeface="ＭＳ Ｐゴシック" panose="020B0600070205080204" pitchFamily="34" charset="-128"/>
              </a:rPr>
              <a:t> </a:t>
            </a:r>
            <a:r>
              <a:rPr lang="en-US" i="1" dirty="0" smtClean="0">
                <a:ea typeface="ＭＳ Ｐゴシック" panose="020B0600070205080204" pitchFamily="34" charset="-128"/>
              </a:rPr>
              <a:t>t</a:t>
            </a:r>
            <a:r>
              <a:rPr lang="en-US" dirty="0" smtClean="0">
                <a:ea typeface="ＭＳ Ｐゴシック" panose="020B0600070205080204" pitchFamily="34" charset="-128"/>
              </a:rPr>
              <a:t> </a:t>
            </a:r>
            <a:r>
              <a:rPr lang="en-US" dirty="0" smtClean="0">
                <a:ea typeface="ＭＳ Ｐゴシック" panose="020B0600070205080204" pitchFamily="34" charset="-128"/>
                <a:sym typeface="Symbol" panose="05050102010706020507" pitchFamily="18" charset="2"/>
              </a:rPr>
              <a:t></a:t>
            </a:r>
            <a:r>
              <a:rPr lang="en-US" dirty="0" smtClean="0">
                <a:ea typeface="ＭＳ Ｐゴシック" panose="020B0600070205080204" pitchFamily="34" charset="-128"/>
              </a:rPr>
              <a:t> </a:t>
            </a:r>
            <a:r>
              <a:rPr lang="en-US" i="1" dirty="0" smtClean="0">
                <a:ea typeface="ＭＳ Ｐゴシック" panose="020B0600070205080204" pitchFamily="34" charset="-128"/>
              </a:rPr>
              <a:t>s</a:t>
            </a:r>
            <a:r>
              <a:rPr lang="en-US" dirty="0" smtClean="0">
                <a:ea typeface="ＭＳ Ｐゴシック" panose="020B0600070205080204" pitchFamily="34" charset="-128"/>
              </a:rPr>
              <a:t> }</a:t>
            </a:r>
          </a:p>
          <a:p>
            <a:r>
              <a:rPr lang="en-US" dirty="0" smtClean="0">
                <a:ea typeface="ＭＳ Ｐゴシック" panose="020B0600070205080204" pitchFamily="34" charset="-128"/>
              </a:rPr>
              <a:t>Assume: </a:t>
            </a:r>
          </a:p>
          <a:p>
            <a:pPr lvl="1"/>
            <a:r>
              <a:rPr lang="en-US" i="1" dirty="0" smtClean="0">
                <a:ea typeface="ＭＳ Ｐゴシック" panose="020B0600070205080204" pitchFamily="34" charset="-128"/>
              </a:rPr>
              <a:t>r</a:t>
            </a:r>
            <a:r>
              <a:rPr lang="en-US" dirty="0" smtClean="0">
                <a:ea typeface="ＭＳ Ｐゴシック" panose="020B0600070205080204" pitchFamily="34" charset="-128"/>
              </a:rPr>
              <a:t>, </a:t>
            </a:r>
            <a:r>
              <a:rPr lang="en-US" i="1" dirty="0" smtClean="0">
                <a:ea typeface="ＭＳ Ｐゴシック" panose="020B0600070205080204" pitchFamily="34" charset="-128"/>
              </a:rPr>
              <a:t>s</a:t>
            </a:r>
            <a:r>
              <a:rPr lang="en-US" dirty="0" smtClean="0">
                <a:ea typeface="ＭＳ Ｐゴシック" panose="020B0600070205080204" pitchFamily="34" charset="-128"/>
              </a:rPr>
              <a:t> have the </a:t>
            </a:r>
            <a:r>
              <a:rPr lang="en-US" i="1" dirty="0" smtClean="0">
                <a:ea typeface="ＭＳ Ｐゴシック" panose="020B0600070205080204" pitchFamily="34" charset="-128"/>
              </a:rPr>
              <a:t>same </a:t>
            </a:r>
            <a:r>
              <a:rPr lang="en-US" i="1" dirty="0" err="1" smtClean="0">
                <a:ea typeface="ＭＳ Ｐゴシック" panose="020B0600070205080204" pitchFamily="34" charset="-128"/>
              </a:rPr>
              <a:t>arity</a:t>
            </a:r>
            <a:r>
              <a:rPr lang="en-US" dirty="0" smtClean="0">
                <a:ea typeface="ＭＳ Ｐゴシック" panose="020B0600070205080204" pitchFamily="34" charset="-128"/>
              </a:rPr>
              <a:t> </a:t>
            </a:r>
          </a:p>
          <a:p>
            <a:pPr lvl="1"/>
            <a:r>
              <a:rPr lang="en-US" dirty="0" smtClean="0">
                <a:ea typeface="ＭＳ Ｐゴシック" panose="020B0600070205080204" pitchFamily="34" charset="-128"/>
              </a:rPr>
              <a:t>attributes of </a:t>
            </a:r>
            <a:r>
              <a:rPr lang="en-US" i="1" dirty="0" smtClean="0">
                <a:ea typeface="ＭＳ Ｐゴシック" panose="020B0600070205080204" pitchFamily="34" charset="-128"/>
              </a:rPr>
              <a:t>r</a:t>
            </a:r>
            <a:r>
              <a:rPr lang="en-US" dirty="0" smtClean="0">
                <a:ea typeface="ＭＳ Ｐゴシック" panose="020B0600070205080204" pitchFamily="34" charset="-128"/>
              </a:rPr>
              <a:t> and </a:t>
            </a:r>
            <a:r>
              <a:rPr lang="en-US" i="1" dirty="0" smtClean="0">
                <a:ea typeface="ＭＳ Ｐゴシック" panose="020B0600070205080204" pitchFamily="34" charset="-128"/>
              </a:rPr>
              <a:t>s</a:t>
            </a:r>
            <a:r>
              <a:rPr lang="en-US" dirty="0" smtClean="0">
                <a:ea typeface="ＭＳ Ｐゴシック" panose="020B0600070205080204" pitchFamily="34" charset="-128"/>
              </a:rPr>
              <a:t> are compatible</a:t>
            </a:r>
          </a:p>
          <a:p>
            <a:r>
              <a:rPr lang="en-US" dirty="0" smtClean="0">
                <a:ea typeface="ＭＳ Ｐゴシック" panose="020B0600070205080204" pitchFamily="34" charset="-128"/>
              </a:rPr>
              <a:t>Note: </a:t>
            </a:r>
            <a:r>
              <a:rPr lang="en-US" i="1" dirty="0" smtClean="0">
                <a:ea typeface="ＭＳ Ｐゴシック" panose="020B0600070205080204" pitchFamily="34" charset="-128"/>
              </a:rPr>
              <a:t>r</a:t>
            </a:r>
            <a:r>
              <a:rPr lang="en-US" dirty="0" smtClean="0">
                <a:ea typeface="ＭＳ Ｐゴシック" panose="020B0600070205080204" pitchFamily="34" charset="-128"/>
              </a:rPr>
              <a:t> </a:t>
            </a:r>
            <a:r>
              <a:rPr lang="en-US" dirty="0" smtClean="0">
                <a:ea typeface="ＭＳ Ｐゴシック" panose="020B0600070205080204" pitchFamily="34" charset="-128"/>
                <a:sym typeface="Symbol" panose="05050102010706020507" pitchFamily="18" charset="2"/>
              </a:rPr>
              <a:t></a:t>
            </a:r>
            <a:r>
              <a:rPr lang="en-US" dirty="0" smtClean="0">
                <a:ea typeface="ＭＳ Ｐゴシック" panose="020B0600070205080204" pitchFamily="34" charset="-128"/>
              </a:rPr>
              <a:t> </a:t>
            </a:r>
            <a:r>
              <a:rPr lang="en-US" i="1" dirty="0" smtClean="0">
                <a:ea typeface="ＭＳ Ｐゴシック" panose="020B0600070205080204" pitchFamily="34" charset="-128"/>
              </a:rPr>
              <a:t>s</a:t>
            </a:r>
            <a:r>
              <a:rPr lang="en-US" dirty="0" smtClean="0">
                <a:ea typeface="ＭＳ Ｐゴシック" panose="020B0600070205080204" pitchFamily="34" charset="-128"/>
              </a:rPr>
              <a:t> = </a:t>
            </a:r>
            <a:r>
              <a:rPr lang="en-US" i="1" dirty="0" smtClean="0">
                <a:ea typeface="ＭＳ Ｐゴシック" panose="020B0600070205080204" pitchFamily="34" charset="-128"/>
              </a:rPr>
              <a:t>r</a:t>
            </a:r>
            <a:r>
              <a:rPr lang="en-US" dirty="0" smtClean="0">
                <a:ea typeface="ＭＳ Ｐゴシック" panose="020B0600070205080204" pitchFamily="34" charset="-128"/>
              </a:rPr>
              <a:t> – (</a:t>
            </a:r>
            <a:r>
              <a:rPr lang="en-US" i="1" dirty="0" smtClean="0">
                <a:ea typeface="ＭＳ Ｐゴシック" panose="020B0600070205080204" pitchFamily="34" charset="-128"/>
              </a:rPr>
              <a:t>r</a:t>
            </a:r>
            <a:r>
              <a:rPr lang="en-US" dirty="0" smtClean="0">
                <a:ea typeface="ＭＳ Ｐゴシック" panose="020B0600070205080204" pitchFamily="34" charset="-128"/>
              </a:rPr>
              <a:t> – </a:t>
            </a:r>
            <a:r>
              <a:rPr lang="en-US" i="1" dirty="0" smtClean="0">
                <a:ea typeface="ＭＳ Ｐゴシック" panose="020B0600070205080204" pitchFamily="34" charset="-128"/>
              </a:rPr>
              <a:t>s</a:t>
            </a:r>
            <a:r>
              <a:rPr lang="en-US" dirty="0" smtClean="0">
                <a:ea typeface="ＭＳ Ｐゴシック" panose="020B0600070205080204" pitchFamily="34" charset="-128"/>
              </a:rPr>
              <a:t>)</a:t>
            </a:r>
          </a:p>
        </p:txBody>
      </p:sp>
    </p:spTree>
    <p:extLst>
      <p:ext uri="{BB962C8B-B14F-4D97-AF65-F5344CB8AC3E}">
        <p14:creationId xmlns:p14="http://schemas.microsoft.com/office/powerpoint/2010/main" val="49200516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7362" name="Rectangle 2"/>
          <p:cNvSpPr>
            <a:spLocks noGrp="1" noChangeArrowheads="1"/>
          </p:cNvSpPr>
          <p:nvPr>
            <p:ph type="title"/>
          </p:nvPr>
        </p:nvSpPr>
        <p:spPr/>
        <p:txBody>
          <a:bodyPr/>
          <a:lstStyle/>
          <a:p>
            <a:pPr>
              <a:defRPr/>
            </a:pPr>
            <a:r>
              <a:rPr lang="en-US" smtClean="0"/>
              <a:t>Cartesian-Product Operation</a:t>
            </a:r>
          </a:p>
        </p:txBody>
      </p:sp>
      <p:sp>
        <p:nvSpPr>
          <p:cNvPr id="87043" name="Rectangle 3"/>
          <p:cNvSpPr>
            <a:spLocks noGrp="1" noChangeArrowheads="1"/>
          </p:cNvSpPr>
          <p:nvPr>
            <p:ph idx="1"/>
          </p:nvPr>
        </p:nvSpPr>
        <p:spPr/>
        <p:txBody>
          <a:bodyPr/>
          <a:lstStyle/>
          <a:p>
            <a:pPr>
              <a:tabLst>
                <a:tab pos="2362200" algn="ctr"/>
              </a:tabLst>
            </a:pPr>
            <a:r>
              <a:rPr lang="en-US" smtClean="0">
                <a:ea typeface="ＭＳ Ｐゴシック" panose="020B0600070205080204" pitchFamily="34" charset="-128"/>
              </a:rPr>
              <a:t>Notation</a:t>
            </a:r>
            <a:r>
              <a:rPr lang="en-US" i="1" smtClean="0">
                <a:ea typeface="ＭＳ Ｐゴシック" panose="020B0600070205080204" pitchFamily="34" charset="-128"/>
              </a:rPr>
              <a:t> r </a:t>
            </a:r>
            <a:r>
              <a:rPr lang="en-US" smtClean="0">
                <a:ea typeface="ＭＳ Ｐゴシック" panose="020B0600070205080204" pitchFamily="34" charset="-128"/>
              </a:rPr>
              <a:t>x</a:t>
            </a:r>
            <a:r>
              <a:rPr lang="en-US" i="1" smtClean="0">
                <a:ea typeface="ＭＳ Ｐゴシック" panose="020B0600070205080204" pitchFamily="34" charset="-128"/>
              </a:rPr>
              <a:t> s</a:t>
            </a:r>
            <a:endParaRPr lang="en-US" smtClean="0">
              <a:ea typeface="ＭＳ Ｐゴシック" panose="020B0600070205080204" pitchFamily="34" charset="-128"/>
            </a:endParaRPr>
          </a:p>
          <a:p>
            <a:pPr>
              <a:tabLst>
                <a:tab pos="2362200" algn="ctr"/>
              </a:tabLst>
            </a:pPr>
            <a:r>
              <a:rPr lang="en-US" smtClean="0">
                <a:ea typeface="ＭＳ Ｐゴシック" panose="020B0600070205080204" pitchFamily="34" charset="-128"/>
              </a:rPr>
              <a:t>Defined as:</a:t>
            </a:r>
          </a:p>
          <a:p>
            <a:pPr>
              <a:buNone/>
              <a:tabLst>
                <a:tab pos="2362200" algn="ctr"/>
              </a:tabLst>
            </a:pPr>
            <a:r>
              <a:rPr lang="en-US" smtClean="0">
                <a:ea typeface="ＭＳ Ｐゴシック" panose="020B0600070205080204" pitchFamily="34" charset="-128"/>
              </a:rPr>
              <a:t>		</a:t>
            </a:r>
            <a:r>
              <a:rPr lang="en-US" i="1" smtClean="0">
                <a:ea typeface="ＭＳ Ｐゴシック" panose="020B0600070205080204" pitchFamily="34" charset="-128"/>
              </a:rPr>
              <a:t>r</a:t>
            </a:r>
            <a:r>
              <a:rPr lang="en-US" smtClean="0">
                <a:ea typeface="ＭＳ Ｐゴシック" panose="020B0600070205080204" pitchFamily="34" charset="-128"/>
              </a:rPr>
              <a:t> x </a:t>
            </a:r>
            <a:r>
              <a:rPr lang="en-US" i="1" smtClean="0">
                <a:ea typeface="ＭＳ Ｐゴシック" panose="020B0600070205080204" pitchFamily="34" charset="-128"/>
              </a:rPr>
              <a:t>s</a:t>
            </a:r>
            <a:r>
              <a:rPr lang="en-US" smtClean="0">
                <a:ea typeface="ＭＳ Ｐゴシック" panose="020B0600070205080204" pitchFamily="34" charset="-128"/>
              </a:rPr>
              <a:t> = {</a:t>
            </a:r>
            <a:r>
              <a:rPr lang="en-US" i="1" smtClean="0">
                <a:ea typeface="ＭＳ Ｐゴシック" panose="020B0600070205080204" pitchFamily="34" charset="-128"/>
              </a:rPr>
              <a:t>t q </a:t>
            </a:r>
            <a:r>
              <a:rPr lang="en-US" smtClean="0">
                <a:ea typeface="ＭＳ Ｐゴシック" panose="020B0600070205080204" pitchFamily="34" charset="-128"/>
              </a:rPr>
              <a:t>|</a:t>
            </a:r>
            <a:r>
              <a:rPr lang="en-US" i="1" smtClean="0">
                <a:ea typeface="ＭＳ Ｐゴシック" panose="020B0600070205080204" pitchFamily="34" charset="-128"/>
              </a:rPr>
              <a:t> t </a:t>
            </a:r>
            <a:r>
              <a:rPr lang="en-US" smtClean="0">
                <a:ea typeface="ＭＳ Ｐゴシック" panose="020B0600070205080204" pitchFamily="34" charset="-128"/>
                <a:sym typeface="Symbol" panose="05050102010706020507" pitchFamily="18" charset="2"/>
              </a:rPr>
              <a:t></a:t>
            </a:r>
            <a:r>
              <a:rPr lang="en-US" i="1" smtClean="0">
                <a:ea typeface="ＭＳ Ｐゴシック" panose="020B0600070205080204" pitchFamily="34" charset="-128"/>
                <a:sym typeface="Symbol" panose="05050102010706020507" pitchFamily="18" charset="2"/>
              </a:rPr>
              <a:t> r </a:t>
            </a:r>
            <a:r>
              <a:rPr lang="en-US" b="1" smtClean="0">
                <a:ea typeface="ＭＳ Ｐゴシック" panose="020B0600070205080204" pitchFamily="34" charset="-128"/>
                <a:sym typeface="Symbol" panose="05050102010706020507" pitchFamily="18" charset="2"/>
              </a:rPr>
              <a:t>and </a:t>
            </a:r>
            <a:r>
              <a:rPr lang="en-US" i="1" smtClean="0">
                <a:ea typeface="ＭＳ Ｐゴシック" panose="020B0600070205080204" pitchFamily="34" charset="-128"/>
                <a:sym typeface="Symbol" panose="05050102010706020507" pitchFamily="18" charset="2"/>
              </a:rPr>
              <a:t>q </a:t>
            </a:r>
            <a:r>
              <a:rPr lang="en-US" smtClean="0">
                <a:ea typeface="ＭＳ Ｐゴシック" panose="020B0600070205080204" pitchFamily="34" charset="-128"/>
                <a:sym typeface="Symbol" panose="05050102010706020507" pitchFamily="18" charset="2"/>
              </a:rPr>
              <a:t> </a:t>
            </a:r>
            <a:r>
              <a:rPr lang="en-US" i="1" smtClean="0">
                <a:ea typeface="ＭＳ Ｐゴシック" panose="020B0600070205080204" pitchFamily="34" charset="-128"/>
                <a:sym typeface="Symbol" panose="05050102010706020507" pitchFamily="18" charset="2"/>
              </a:rPr>
              <a:t>s</a:t>
            </a:r>
            <a:r>
              <a:rPr lang="en-US" smtClean="0">
                <a:ea typeface="ＭＳ Ｐゴシック" panose="020B0600070205080204" pitchFamily="34" charset="-128"/>
                <a:sym typeface="Symbol" panose="05050102010706020507" pitchFamily="18" charset="2"/>
              </a:rPr>
              <a:t>}</a:t>
            </a:r>
            <a:br>
              <a:rPr lang="en-US" smtClean="0">
                <a:ea typeface="ＭＳ Ｐゴシック" panose="020B0600070205080204" pitchFamily="34" charset="-128"/>
                <a:sym typeface="Symbol" panose="05050102010706020507" pitchFamily="18" charset="2"/>
              </a:rPr>
            </a:br>
            <a:endParaRPr lang="en-US" smtClean="0">
              <a:ea typeface="ＭＳ Ｐゴシック" panose="020B0600070205080204" pitchFamily="34" charset="-128"/>
              <a:sym typeface="Symbol" panose="05050102010706020507" pitchFamily="18" charset="2"/>
            </a:endParaRPr>
          </a:p>
          <a:p>
            <a:pPr>
              <a:tabLst>
                <a:tab pos="2362200" algn="ctr"/>
              </a:tabLst>
            </a:pPr>
            <a:r>
              <a:rPr lang="en-US" smtClean="0">
                <a:ea typeface="ＭＳ Ｐゴシック" panose="020B0600070205080204" pitchFamily="34" charset="-128"/>
                <a:sym typeface="Symbol" panose="05050102010706020507" pitchFamily="18" charset="2"/>
              </a:rPr>
              <a:t>Assume that attributes of r(R) and s(S) are disjoint. (That is, </a:t>
            </a:r>
            <a:r>
              <a:rPr lang="en-US" i="1" smtClean="0">
                <a:ea typeface="ＭＳ Ｐゴシック" panose="020B0600070205080204" pitchFamily="34" charset="-128"/>
                <a:sym typeface="Symbol" panose="05050102010706020507" pitchFamily="18" charset="2"/>
              </a:rPr>
              <a:t>R</a:t>
            </a:r>
            <a:r>
              <a:rPr lang="en-US" smtClean="0">
                <a:ea typeface="ＭＳ Ｐゴシック" panose="020B0600070205080204" pitchFamily="34" charset="-128"/>
                <a:sym typeface="Symbol" panose="05050102010706020507" pitchFamily="18" charset="2"/>
              </a:rPr>
              <a:t> </a:t>
            </a:r>
            <a:r>
              <a:rPr lang="en-US" i="1" smtClean="0">
                <a:ea typeface="ＭＳ Ｐゴシック" panose="020B0600070205080204" pitchFamily="34" charset="-128"/>
                <a:sym typeface="Symbol" panose="05050102010706020507" pitchFamily="18" charset="2"/>
              </a:rPr>
              <a:t> S</a:t>
            </a:r>
            <a:r>
              <a:rPr lang="en-US" smtClean="0">
                <a:ea typeface="ＭＳ Ｐゴシック" panose="020B0600070205080204" pitchFamily="34" charset="-128"/>
                <a:sym typeface="Symbol" panose="05050102010706020507" pitchFamily="18" charset="2"/>
              </a:rPr>
              <a:t> = </a:t>
            </a:r>
            <a:r>
              <a:rPr lang="en-US" i="1" smtClean="0">
                <a:ea typeface="ＭＳ Ｐゴシック" panose="020B0600070205080204" pitchFamily="34" charset="-128"/>
                <a:sym typeface="Symbol" panose="05050102010706020507" pitchFamily="18" charset="2"/>
              </a:rPr>
              <a:t></a:t>
            </a:r>
            <a:r>
              <a:rPr lang="en-US" smtClean="0">
                <a:ea typeface="ＭＳ Ｐゴシック" panose="020B0600070205080204" pitchFamily="34" charset="-128"/>
                <a:sym typeface="Symbol" panose="05050102010706020507" pitchFamily="18" charset="2"/>
              </a:rPr>
              <a:t>).</a:t>
            </a:r>
          </a:p>
          <a:p>
            <a:pPr>
              <a:tabLst>
                <a:tab pos="2362200" algn="ctr"/>
              </a:tabLst>
            </a:pPr>
            <a:r>
              <a:rPr lang="en-US" smtClean="0">
                <a:ea typeface="ＭＳ Ｐゴシック" panose="020B0600070205080204" pitchFamily="34" charset="-128"/>
                <a:sym typeface="Symbol" panose="05050102010706020507" pitchFamily="18" charset="2"/>
              </a:rPr>
              <a:t>If attributes of </a:t>
            </a:r>
            <a:r>
              <a:rPr lang="en-US" i="1" smtClean="0">
                <a:ea typeface="ＭＳ Ｐゴシック" panose="020B0600070205080204" pitchFamily="34" charset="-128"/>
                <a:sym typeface="Symbol" panose="05050102010706020507" pitchFamily="18" charset="2"/>
              </a:rPr>
              <a:t>r(R)</a:t>
            </a:r>
            <a:r>
              <a:rPr lang="en-US" smtClean="0">
                <a:ea typeface="ＭＳ Ｐゴシック" panose="020B0600070205080204" pitchFamily="34" charset="-128"/>
                <a:sym typeface="Symbol" panose="05050102010706020507" pitchFamily="18" charset="2"/>
              </a:rPr>
              <a:t> and </a:t>
            </a:r>
            <a:r>
              <a:rPr lang="en-US" i="1" smtClean="0">
                <a:ea typeface="ＭＳ Ｐゴシック" panose="020B0600070205080204" pitchFamily="34" charset="-128"/>
                <a:sym typeface="Symbol" panose="05050102010706020507" pitchFamily="18" charset="2"/>
              </a:rPr>
              <a:t>s(S</a:t>
            </a:r>
            <a:r>
              <a:rPr lang="en-US" smtClean="0">
                <a:ea typeface="ＭＳ Ｐゴシック" panose="020B0600070205080204" pitchFamily="34" charset="-128"/>
                <a:sym typeface="Symbol" panose="05050102010706020507" pitchFamily="18" charset="2"/>
              </a:rPr>
              <a:t>) are not disjoint, then renaming must be used.</a:t>
            </a:r>
          </a:p>
        </p:txBody>
      </p:sp>
    </p:spTree>
    <p:extLst>
      <p:ext uri="{BB962C8B-B14F-4D97-AF65-F5344CB8AC3E}">
        <p14:creationId xmlns:p14="http://schemas.microsoft.com/office/powerpoint/2010/main" val="209249553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1458" name="Rectangle 2"/>
          <p:cNvSpPr>
            <a:spLocks noGrp="1" noChangeArrowheads="1"/>
          </p:cNvSpPr>
          <p:nvPr>
            <p:ph type="title"/>
          </p:nvPr>
        </p:nvSpPr>
        <p:spPr/>
        <p:txBody>
          <a:bodyPr/>
          <a:lstStyle/>
          <a:p>
            <a:pPr>
              <a:defRPr/>
            </a:pPr>
            <a:r>
              <a:rPr lang="en-US" smtClean="0"/>
              <a:t>Rename Operation</a:t>
            </a:r>
          </a:p>
        </p:txBody>
      </p:sp>
      <p:sp>
        <p:nvSpPr>
          <p:cNvPr id="89091" name="Rectangle 3"/>
          <p:cNvSpPr>
            <a:spLocks noGrp="1" noChangeArrowheads="1"/>
          </p:cNvSpPr>
          <p:nvPr>
            <p:ph idx="1"/>
          </p:nvPr>
        </p:nvSpPr>
        <p:spPr/>
        <p:txBody>
          <a:bodyPr/>
          <a:lstStyle/>
          <a:p>
            <a:r>
              <a:rPr lang="en-US" smtClean="0">
                <a:ea typeface="ＭＳ Ｐゴシック" panose="020B0600070205080204" pitchFamily="34" charset="-128"/>
              </a:rPr>
              <a:t>Allows us to name, and therefore to refer to, the results of relational-algebra expressions.</a:t>
            </a:r>
          </a:p>
          <a:p>
            <a:r>
              <a:rPr lang="en-US" smtClean="0">
                <a:ea typeface="ＭＳ Ｐゴシック" panose="020B0600070205080204" pitchFamily="34" charset="-128"/>
              </a:rPr>
              <a:t>Allows us to refer to a relation by more than one name.</a:t>
            </a:r>
          </a:p>
          <a:p>
            <a:r>
              <a:rPr lang="en-US" smtClean="0">
                <a:ea typeface="ＭＳ Ｐゴシック" panose="020B0600070205080204" pitchFamily="34" charset="-128"/>
              </a:rPr>
              <a:t>Example:</a:t>
            </a:r>
          </a:p>
          <a:p>
            <a:pPr>
              <a:buFont typeface="Monotype Sorts" charset="2"/>
              <a:buNone/>
            </a:pPr>
            <a:r>
              <a:rPr lang="en-US" smtClean="0">
                <a:ea typeface="ＭＳ Ｐゴシック" panose="020B0600070205080204" pitchFamily="34" charset="-128"/>
              </a:rPr>
              <a:t> 				</a:t>
            </a:r>
            <a:r>
              <a:rPr lang="en-US" i="1">
                <a:ea typeface="ＭＳ Ｐゴシック" panose="020B0600070205080204" pitchFamily="34" charset="-128"/>
                <a:sym typeface="Symbol" panose="05050102010706020507" pitchFamily="18" charset="2"/>
              </a:rPr>
              <a:t></a:t>
            </a:r>
            <a:r>
              <a:rPr lang="en-US" i="1" smtClean="0">
                <a:ea typeface="ＭＳ Ｐゴシック" panose="020B0600070205080204" pitchFamily="34" charset="-128"/>
              </a:rPr>
              <a:t> </a:t>
            </a:r>
            <a:r>
              <a:rPr lang="en-US" sz="1800" i="1" baseline="-25000">
                <a:ea typeface="ＭＳ Ｐゴシック" panose="020B0600070205080204" pitchFamily="34" charset="-128"/>
              </a:rPr>
              <a:t>x</a:t>
            </a:r>
            <a:r>
              <a:rPr lang="en-US" smtClean="0">
                <a:ea typeface="ＭＳ Ｐゴシック" panose="020B0600070205080204" pitchFamily="34" charset="-128"/>
              </a:rPr>
              <a:t> (</a:t>
            </a:r>
            <a:r>
              <a:rPr lang="en-US" i="1" smtClean="0">
                <a:ea typeface="ＭＳ Ｐゴシック" panose="020B0600070205080204" pitchFamily="34" charset="-128"/>
              </a:rPr>
              <a:t>E</a:t>
            </a:r>
            <a:r>
              <a:rPr lang="en-US" smtClean="0">
                <a:ea typeface="ＭＳ Ｐゴシック" panose="020B0600070205080204" pitchFamily="34" charset="-128"/>
              </a:rPr>
              <a:t>)</a:t>
            </a:r>
            <a:br>
              <a:rPr lang="en-US" smtClean="0">
                <a:ea typeface="ＭＳ Ｐゴシック" panose="020B0600070205080204" pitchFamily="34" charset="-128"/>
              </a:rPr>
            </a:br>
            <a:endParaRPr lang="en-US" smtClean="0">
              <a:ea typeface="ＭＳ Ｐゴシック" panose="020B0600070205080204" pitchFamily="34" charset="-128"/>
            </a:endParaRPr>
          </a:p>
          <a:p>
            <a:pPr>
              <a:buFont typeface="Monotype Sorts" charset="2"/>
              <a:buNone/>
            </a:pPr>
            <a:r>
              <a:rPr lang="en-US" smtClean="0">
                <a:ea typeface="ＭＳ Ｐゴシック" panose="020B0600070205080204" pitchFamily="34" charset="-128"/>
              </a:rPr>
              <a:t>	returns the expression </a:t>
            </a:r>
            <a:r>
              <a:rPr lang="en-US" i="1" smtClean="0">
                <a:ea typeface="ＭＳ Ｐゴシック" panose="020B0600070205080204" pitchFamily="34" charset="-128"/>
              </a:rPr>
              <a:t>E</a:t>
            </a:r>
            <a:r>
              <a:rPr lang="en-US" smtClean="0">
                <a:ea typeface="ＭＳ Ｐゴシック" panose="020B0600070205080204" pitchFamily="34" charset="-128"/>
              </a:rPr>
              <a:t> under the name </a:t>
            </a:r>
            <a:r>
              <a:rPr lang="en-US" i="1" smtClean="0">
                <a:ea typeface="ＭＳ Ｐゴシック" panose="020B0600070205080204" pitchFamily="34" charset="-128"/>
              </a:rPr>
              <a:t>X</a:t>
            </a:r>
            <a:endParaRPr lang="en-US" smtClean="0">
              <a:ea typeface="ＭＳ Ｐゴシック" panose="020B0600070205080204" pitchFamily="34" charset="-128"/>
            </a:endParaRPr>
          </a:p>
          <a:p>
            <a:r>
              <a:rPr lang="en-US" smtClean="0">
                <a:ea typeface="ＭＳ Ｐゴシック" panose="020B0600070205080204" pitchFamily="34" charset="-128"/>
              </a:rPr>
              <a:t>If a relational-algebra expression </a:t>
            </a:r>
            <a:r>
              <a:rPr lang="en-US" i="1" smtClean="0">
                <a:ea typeface="ＭＳ Ｐゴシック" panose="020B0600070205080204" pitchFamily="34" charset="-128"/>
              </a:rPr>
              <a:t>E</a:t>
            </a:r>
            <a:r>
              <a:rPr lang="en-US" smtClean="0">
                <a:ea typeface="ＭＳ Ｐゴシック" panose="020B0600070205080204" pitchFamily="34" charset="-128"/>
              </a:rPr>
              <a:t> has arity </a:t>
            </a:r>
            <a:r>
              <a:rPr lang="en-US" i="1" smtClean="0">
                <a:ea typeface="ＭＳ Ｐゴシック" panose="020B0600070205080204" pitchFamily="34" charset="-128"/>
              </a:rPr>
              <a:t>n</a:t>
            </a:r>
            <a:r>
              <a:rPr lang="en-US" smtClean="0">
                <a:ea typeface="ＭＳ Ｐゴシック" panose="020B0600070205080204" pitchFamily="34" charset="-128"/>
              </a:rPr>
              <a:t>, then </a:t>
            </a:r>
          </a:p>
          <a:p>
            <a:pPr>
              <a:buFont typeface="Monotype Sorts" charset="2"/>
              <a:buNone/>
            </a:pPr>
            <a:r>
              <a:rPr lang="en-US" smtClean="0">
                <a:ea typeface="ＭＳ Ｐゴシック" panose="020B0600070205080204" pitchFamily="34" charset="-128"/>
              </a:rPr>
              <a:t>                                          </a:t>
            </a:r>
          </a:p>
          <a:p>
            <a:pPr>
              <a:buFont typeface="Monotype Sorts" charset="2"/>
              <a:buNone/>
            </a:pPr>
            <a:endParaRPr lang="en-US" smtClean="0">
              <a:ea typeface="ＭＳ Ｐゴシック" panose="020B0600070205080204" pitchFamily="34" charset="-128"/>
            </a:endParaRPr>
          </a:p>
          <a:p>
            <a:pPr>
              <a:buFont typeface="Monotype Sorts" charset="2"/>
              <a:buNone/>
            </a:pPr>
            <a:r>
              <a:rPr lang="en-US" smtClean="0">
                <a:ea typeface="ＭＳ Ｐゴシック" panose="020B0600070205080204" pitchFamily="34" charset="-128"/>
              </a:rPr>
              <a:t>	returns the result of expression </a:t>
            </a:r>
            <a:r>
              <a:rPr lang="en-US" i="1" smtClean="0">
                <a:ea typeface="ＭＳ Ｐゴシック" panose="020B0600070205080204" pitchFamily="34" charset="-128"/>
              </a:rPr>
              <a:t>E</a:t>
            </a:r>
            <a:r>
              <a:rPr lang="en-US" smtClean="0">
                <a:ea typeface="ＭＳ Ｐゴシック" panose="020B0600070205080204" pitchFamily="34" charset="-128"/>
              </a:rPr>
              <a:t> under the name </a:t>
            </a:r>
            <a:r>
              <a:rPr lang="en-US" i="1" smtClean="0">
                <a:ea typeface="ＭＳ Ｐゴシック" panose="020B0600070205080204" pitchFamily="34" charset="-128"/>
              </a:rPr>
              <a:t>X</a:t>
            </a:r>
            <a:r>
              <a:rPr lang="en-US" smtClean="0">
                <a:ea typeface="ＭＳ Ｐゴシック" panose="020B0600070205080204" pitchFamily="34" charset="-128"/>
              </a:rPr>
              <a:t>, and with the</a:t>
            </a:r>
          </a:p>
          <a:p>
            <a:pPr>
              <a:buFont typeface="Monotype Sorts" charset="2"/>
              <a:buNone/>
            </a:pPr>
            <a:r>
              <a:rPr lang="en-US" smtClean="0">
                <a:ea typeface="ＭＳ Ｐゴシック" panose="020B0600070205080204" pitchFamily="34" charset="-128"/>
              </a:rPr>
              <a:t>	attributes renamed to </a:t>
            </a:r>
            <a:r>
              <a:rPr lang="en-US" i="1">
                <a:ea typeface="ＭＳ Ｐゴシック" panose="020B0600070205080204" pitchFamily="34" charset="-128"/>
              </a:rPr>
              <a:t>A</a:t>
            </a:r>
            <a:r>
              <a:rPr lang="en-US" sz="1800" i="1" baseline="-25000">
                <a:ea typeface="ＭＳ Ｐゴシック" panose="020B0600070205080204" pitchFamily="34" charset="-128"/>
              </a:rPr>
              <a:t>1</a:t>
            </a:r>
            <a:r>
              <a:rPr lang="en-US" i="1" baseline="-25000" smtClean="0">
                <a:ea typeface="ＭＳ Ｐゴシック" panose="020B0600070205080204" pitchFamily="34" charset="-128"/>
              </a:rPr>
              <a:t> </a:t>
            </a:r>
            <a:r>
              <a:rPr lang="en-US" i="1">
                <a:ea typeface="ＭＳ Ｐゴシック" panose="020B0600070205080204" pitchFamily="34" charset="-128"/>
              </a:rPr>
              <a:t>, A</a:t>
            </a:r>
            <a:r>
              <a:rPr lang="en-US" sz="1800" i="1" baseline="-25000">
                <a:ea typeface="ＭＳ Ｐゴシック" panose="020B0600070205080204" pitchFamily="34" charset="-128"/>
              </a:rPr>
              <a:t>2</a:t>
            </a:r>
            <a:r>
              <a:rPr lang="en-US" i="1" baseline="-25000">
                <a:ea typeface="ＭＳ Ｐゴシック" panose="020B0600070205080204" pitchFamily="34" charset="-128"/>
              </a:rPr>
              <a:t> </a:t>
            </a:r>
            <a:r>
              <a:rPr lang="en-US" i="1">
                <a:ea typeface="ＭＳ Ｐゴシック" panose="020B0600070205080204" pitchFamily="34" charset="-128"/>
              </a:rPr>
              <a:t>, …., A</a:t>
            </a:r>
            <a:r>
              <a:rPr lang="en-US" sz="1800" i="1" baseline="-25000">
                <a:ea typeface="ＭＳ Ｐゴシック" panose="020B0600070205080204" pitchFamily="34" charset="-128"/>
              </a:rPr>
              <a:t>n</a:t>
            </a:r>
            <a:r>
              <a:rPr lang="en-US" i="1" baseline="-25000" smtClean="0">
                <a:ea typeface="ＭＳ Ｐゴシック" panose="020B0600070205080204" pitchFamily="34" charset="-128"/>
              </a:rPr>
              <a:t> </a:t>
            </a:r>
            <a:r>
              <a:rPr lang="en-US" smtClean="0">
                <a:ea typeface="ＭＳ Ｐゴシック" panose="020B0600070205080204" pitchFamily="34" charset="-128"/>
              </a:rPr>
              <a:t>.</a:t>
            </a:r>
          </a:p>
          <a:p>
            <a:endParaRPr lang="en-US" smtClean="0">
              <a:ea typeface="ＭＳ Ｐゴシック" panose="020B0600070205080204" pitchFamily="34" charset="-128"/>
            </a:endParaRPr>
          </a:p>
        </p:txBody>
      </p:sp>
      <p:graphicFrame>
        <p:nvGraphicFramePr>
          <p:cNvPr id="89092" name="Object 4"/>
          <p:cNvGraphicFramePr>
            <a:graphicFrameLocks noChangeAspect="1"/>
          </p:cNvGraphicFramePr>
          <p:nvPr/>
        </p:nvGraphicFramePr>
        <p:xfrm>
          <a:off x="3146823" y="3815953"/>
          <a:ext cx="2234803" cy="498872"/>
        </p:xfrm>
        <a:graphic>
          <a:graphicData uri="http://schemas.openxmlformats.org/presentationml/2006/ole">
            <mc:AlternateContent xmlns:mc="http://schemas.openxmlformats.org/markup-compatibility/2006">
              <mc:Choice xmlns:v="urn:schemas-microsoft-com:vml" Requires="v">
                <p:oleObj spid="_x0000_s3183" name="Equation" r:id="rId4" imgW="964781" imgH="266584" progId="Equation.3">
                  <p:embed/>
                </p:oleObj>
              </mc:Choice>
              <mc:Fallback>
                <p:oleObj name="Equation" r:id="rId4" imgW="964781" imgH="266584"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46823" y="3815953"/>
                        <a:ext cx="2234803" cy="4988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54221517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3746" name="Rectangle 2"/>
          <p:cNvSpPr>
            <a:spLocks noGrp="1" noChangeArrowheads="1"/>
          </p:cNvSpPr>
          <p:nvPr>
            <p:ph type="title"/>
          </p:nvPr>
        </p:nvSpPr>
        <p:spPr/>
        <p:txBody>
          <a:bodyPr/>
          <a:lstStyle/>
          <a:p>
            <a:pPr>
              <a:defRPr/>
            </a:pPr>
            <a:r>
              <a:rPr lang="en-US" smtClean="0"/>
              <a:t>Formal Definition</a:t>
            </a:r>
          </a:p>
        </p:txBody>
      </p:sp>
      <p:sp>
        <p:nvSpPr>
          <p:cNvPr id="91139" name="Rectangle 3"/>
          <p:cNvSpPr>
            <a:spLocks noGrp="1" noChangeArrowheads="1"/>
          </p:cNvSpPr>
          <p:nvPr>
            <p:ph idx="1"/>
          </p:nvPr>
        </p:nvSpPr>
        <p:spPr/>
        <p:txBody>
          <a:bodyPr/>
          <a:lstStyle/>
          <a:p>
            <a:pPr>
              <a:lnSpc>
                <a:spcPct val="110000"/>
              </a:lnSpc>
            </a:pPr>
            <a:r>
              <a:rPr lang="en-US" smtClean="0">
                <a:ea typeface="ＭＳ Ｐゴシック" panose="020B0600070205080204" pitchFamily="34" charset="-128"/>
              </a:rPr>
              <a:t>A basic expression in the relational algebra consists of either one of the following:</a:t>
            </a:r>
          </a:p>
          <a:p>
            <a:pPr lvl="1">
              <a:lnSpc>
                <a:spcPct val="110000"/>
              </a:lnSpc>
            </a:pPr>
            <a:r>
              <a:rPr lang="en-US" smtClean="0">
                <a:ea typeface="ＭＳ Ｐゴシック" panose="020B0600070205080204" pitchFamily="34" charset="-128"/>
              </a:rPr>
              <a:t>A relation in the database</a:t>
            </a:r>
          </a:p>
          <a:p>
            <a:pPr lvl="1">
              <a:lnSpc>
                <a:spcPct val="110000"/>
              </a:lnSpc>
            </a:pPr>
            <a:r>
              <a:rPr lang="en-US" smtClean="0">
                <a:ea typeface="ＭＳ Ｐゴシック" panose="020B0600070205080204" pitchFamily="34" charset="-128"/>
              </a:rPr>
              <a:t>A constant relation</a:t>
            </a:r>
          </a:p>
          <a:p>
            <a:pPr>
              <a:lnSpc>
                <a:spcPct val="110000"/>
              </a:lnSpc>
            </a:pPr>
            <a:r>
              <a:rPr lang="en-US" smtClean="0">
                <a:ea typeface="ＭＳ Ｐゴシック" panose="020B0600070205080204" pitchFamily="34" charset="-128"/>
              </a:rPr>
              <a:t>Let </a:t>
            </a:r>
            <a:r>
              <a:rPr lang="en-US" i="1" smtClean="0">
                <a:ea typeface="ＭＳ Ｐゴシック" panose="020B0600070205080204" pitchFamily="34" charset="-128"/>
              </a:rPr>
              <a:t>E</a:t>
            </a:r>
            <a:r>
              <a:rPr lang="en-US" i="1" baseline="-25000" smtClean="0">
                <a:ea typeface="ＭＳ Ｐゴシック" panose="020B0600070205080204" pitchFamily="34" charset="-128"/>
              </a:rPr>
              <a:t>1</a:t>
            </a:r>
            <a:r>
              <a:rPr lang="en-US" smtClean="0">
                <a:ea typeface="ＭＳ Ｐゴシック" panose="020B0600070205080204" pitchFamily="34" charset="-128"/>
              </a:rPr>
              <a:t> and </a:t>
            </a:r>
            <a:r>
              <a:rPr lang="en-US" i="1" smtClean="0">
                <a:ea typeface="ＭＳ Ｐゴシック" panose="020B0600070205080204" pitchFamily="34" charset="-128"/>
              </a:rPr>
              <a:t>E</a:t>
            </a:r>
            <a:r>
              <a:rPr lang="en-US" i="1" baseline="-25000" smtClean="0">
                <a:ea typeface="ＭＳ Ｐゴシック" panose="020B0600070205080204" pitchFamily="34" charset="-128"/>
              </a:rPr>
              <a:t>2</a:t>
            </a:r>
            <a:r>
              <a:rPr lang="en-US" smtClean="0">
                <a:ea typeface="ＭＳ Ｐゴシック" panose="020B0600070205080204" pitchFamily="34" charset="-128"/>
              </a:rPr>
              <a:t>  be relational-algebra expressions; the following are all relational-algebra expressions:</a:t>
            </a:r>
          </a:p>
          <a:p>
            <a:pPr lvl="1">
              <a:lnSpc>
                <a:spcPct val="110000"/>
              </a:lnSpc>
            </a:pPr>
            <a:r>
              <a:rPr lang="en-US" i="1" smtClean="0">
                <a:ea typeface="ＭＳ Ｐゴシック" panose="020B0600070205080204" pitchFamily="34" charset="-128"/>
              </a:rPr>
              <a:t>E</a:t>
            </a:r>
            <a:r>
              <a:rPr lang="en-US" sz="1800" i="1" baseline="-25000">
                <a:ea typeface="ＭＳ Ｐゴシック" panose="020B0600070205080204" pitchFamily="34" charset="-128"/>
              </a:rPr>
              <a:t>1</a:t>
            </a:r>
            <a:r>
              <a:rPr lang="en-US" smtClean="0">
                <a:ea typeface="ＭＳ Ｐゴシック" panose="020B0600070205080204" pitchFamily="34" charset="-128"/>
              </a:rPr>
              <a:t> </a:t>
            </a:r>
            <a:r>
              <a:rPr lang="en-US" smtClean="0">
                <a:ea typeface="ＭＳ Ｐゴシック" panose="020B0600070205080204" pitchFamily="34" charset="-128"/>
                <a:sym typeface="Symbol" panose="05050102010706020507" pitchFamily="18" charset="2"/>
              </a:rPr>
              <a:t> </a:t>
            </a:r>
            <a:r>
              <a:rPr lang="en-US" i="1" smtClean="0">
                <a:ea typeface="ＭＳ Ｐゴシック" panose="020B0600070205080204" pitchFamily="34" charset="-128"/>
                <a:sym typeface="Symbol" panose="05050102010706020507" pitchFamily="18" charset="2"/>
              </a:rPr>
              <a:t>E</a:t>
            </a:r>
            <a:r>
              <a:rPr lang="en-US" sz="1800" i="1" baseline="-25000">
                <a:ea typeface="ＭＳ Ｐゴシック" panose="020B0600070205080204" pitchFamily="34" charset="-128"/>
                <a:sym typeface="Symbol" panose="05050102010706020507" pitchFamily="18" charset="2"/>
              </a:rPr>
              <a:t>2</a:t>
            </a:r>
            <a:endParaRPr lang="en-US" sz="1800">
              <a:ea typeface="ＭＳ Ｐゴシック" panose="020B0600070205080204" pitchFamily="34" charset="-128"/>
              <a:sym typeface="Symbol" panose="05050102010706020507" pitchFamily="18" charset="2"/>
            </a:endParaRPr>
          </a:p>
          <a:p>
            <a:pPr lvl="1">
              <a:lnSpc>
                <a:spcPct val="110000"/>
              </a:lnSpc>
            </a:pPr>
            <a:r>
              <a:rPr lang="en-US" i="1" smtClean="0">
                <a:ea typeface="ＭＳ Ｐゴシック" panose="020B0600070205080204" pitchFamily="34" charset="-128"/>
                <a:sym typeface="Symbol" panose="05050102010706020507" pitchFamily="18" charset="2"/>
              </a:rPr>
              <a:t>E</a:t>
            </a:r>
            <a:r>
              <a:rPr lang="en-US" sz="1800" i="1" baseline="-25000">
                <a:ea typeface="ＭＳ Ｐゴシック" panose="020B0600070205080204" pitchFamily="34" charset="-128"/>
                <a:sym typeface="Symbol" panose="05050102010706020507" pitchFamily="18" charset="2"/>
              </a:rPr>
              <a:t>1</a:t>
            </a:r>
            <a:r>
              <a:rPr lang="en-US" smtClean="0">
                <a:ea typeface="ＭＳ Ｐゴシック" panose="020B0600070205080204" pitchFamily="34" charset="-128"/>
                <a:sym typeface="Symbol" panose="05050102010706020507" pitchFamily="18" charset="2"/>
              </a:rPr>
              <a:t> </a:t>
            </a:r>
            <a:r>
              <a:rPr lang="en-US" smtClean="0">
                <a:ea typeface="ＭＳ Ｐゴシック" panose="020B0600070205080204" pitchFamily="34" charset="-128"/>
              </a:rPr>
              <a:t>–</a:t>
            </a:r>
            <a:r>
              <a:rPr lang="en-US" smtClean="0">
                <a:ea typeface="ＭＳ Ｐゴシック" panose="020B0600070205080204" pitchFamily="34" charset="-128"/>
                <a:sym typeface="Symbol" panose="05050102010706020507" pitchFamily="18" charset="2"/>
              </a:rPr>
              <a:t> </a:t>
            </a:r>
            <a:r>
              <a:rPr lang="en-US" i="1" smtClean="0">
                <a:ea typeface="ＭＳ Ｐゴシック" panose="020B0600070205080204" pitchFamily="34" charset="-128"/>
                <a:sym typeface="Symbol" panose="05050102010706020507" pitchFamily="18" charset="2"/>
              </a:rPr>
              <a:t>E</a:t>
            </a:r>
            <a:r>
              <a:rPr lang="en-US" sz="1800" i="1" baseline="-25000">
                <a:ea typeface="ＭＳ Ｐゴシック" panose="020B0600070205080204" pitchFamily="34" charset="-128"/>
                <a:sym typeface="Symbol" panose="05050102010706020507" pitchFamily="18" charset="2"/>
              </a:rPr>
              <a:t>2</a:t>
            </a:r>
            <a:endParaRPr lang="en-US" sz="1800">
              <a:ea typeface="ＭＳ Ｐゴシック" panose="020B0600070205080204" pitchFamily="34" charset="-128"/>
            </a:endParaRPr>
          </a:p>
          <a:p>
            <a:pPr lvl="1">
              <a:lnSpc>
                <a:spcPct val="110000"/>
              </a:lnSpc>
            </a:pPr>
            <a:r>
              <a:rPr lang="en-US" i="1" smtClean="0">
                <a:ea typeface="ＭＳ Ｐゴシック" panose="020B0600070205080204" pitchFamily="34" charset="-128"/>
              </a:rPr>
              <a:t>E</a:t>
            </a:r>
            <a:r>
              <a:rPr lang="en-US" sz="1800" i="1" baseline="-25000">
                <a:ea typeface="ＭＳ Ｐゴシック" panose="020B0600070205080204" pitchFamily="34" charset="-128"/>
              </a:rPr>
              <a:t>1</a:t>
            </a:r>
            <a:r>
              <a:rPr lang="en-US" smtClean="0">
                <a:ea typeface="ＭＳ Ｐゴシック" panose="020B0600070205080204" pitchFamily="34" charset="-128"/>
              </a:rPr>
              <a:t> x </a:t>
            </a:r>
            <a:r>
              <a:rPr lang="en-US" i="1" smtClean="0">
                <a:ea typeface="ＭＳ Ｐゴシック" panose="020B0600070205080204" pitchFamily="34" charset="-128"/>
              </a:rPr>
              <a:t>E</a:t>
            </a:r>
            <a:r>
              <a:rPr lang="en-US" sz="1800" i="1" baseline="-25000">
                <a:ea typeface="ＭＳ Ｐゴシック" panose="020B0600070205080204" pitchFamily="34" charset="-128"/>
              </a:rPr>
              <a:t>2</a:t>
            </a:r>
            <a:endParaRPr lang="en-US" sz="1800">
              <a:ea typeface="ＭＳ Ｐゴシック" panose="020B0600070205080204" pitchFamily="34" charset="-128"/>
            </a:endParaRPr>
          </a:p>
          <a:p>
            <a:pPr lvl="1">
              <a:lnSpc>
                <a:spcPct val="110000"/>
              </a:lnSpc>
            </a:pPr>
            <a:r>
              <a:rPr lang="en-US" i="1" smtClean="0">
                <a:ea typeface="ＭＳ Ｐゴシック" panose="020B0600070205080204" pitchFamily="34" charset="-128"/>
                <a:sym typeface="Symbol" panose="05050102010706020507" pitchFamily="18" charset="2"/>
              </a:rPr>
              <a:t></a:t>
            </a:r>
            <a:r>
              <a:rPr lang="en-US" sz="1800" i="1" baseline="-25000">
                <a:ea typeface="ＭＳ Ｐゴシック" panose="020B0600070205080204" pitchFamily="34" charset="-128"/>
                <a:sym typeface="Symbol" panose="05050102010706020507" pitchFamily="18" charset="2"/>
              </a:rPr>
              <a:t>p</a:t>
            </a:r>
            <a:r>
              <a:rPr lang="en-US" smtClean="0">
                <a:ea typeface="ＭＳ Ｐゴシック" panose="020B0600070205080204" pitchFamily="34" charset="-128"/>
                <a:sym typeface="Symbol" panose="05050102010706020507" pitchFamily="18" charset="2"/>
              </a:rPr>
              <a:t> (</a:t>
            </a:r>
            <a:r>
              <a:rPr lang="en-US" i="1" smtClean="0">
                <a:ea typeface="ＭＳ Ｐゴシック" panose="020B0600070205080204" pitchFamily="34" charset="-128"/>
                <a:sym typeface="Symbol" panose="05050102010706020507" pitchFamily="18" charset="2"/>
              </a:rPr>
              <a:t>E</a:t>
            </a:r>
            <a:r>
              <a:rPr lang="en-US" sz="1800" i="1" baseline="-25000">
                <a:ea typeface="ＭＳ Ｐゴシック" panose="020B0600070205080204" pitchFamily="34" charset="-128"/>
                <a:sym typeface="Symbol" panose="05050102010706020507" pitchFamily="18" charset="2"/>
              </a:rPr>
              <a:t>1</a:t>
            </a:r>
            <a:r>
              <a:rPr lang="en-US" smtClean="0">
                <a:ea typeface="ＭＳ Ｐゴシック" panose="020B0600070205080204" pitchFamily="34" charset="-128"/>
                <a:sym typeface="Symbol" panose="05050102010706020507" pitchFamily="18" charset="2"/>
              </a:rPr>
              <a:t>), </a:t>
            </a:r>
            <a:r>
              <a:rPr lang="en-US" i="1" smtClean="0">
                <a:ea typeface="ＭＳ Ｐゴシック" panose="020B0600070205080204" pitchFamily="34" charset="-128"/>
                <a:sym typeface="Symbol" panose="05050102010706020507" pitchFamily="18" charset="2"/>
              </a:rPr>
              <a:t>P</a:t>
            </a:r>
            <a:r>
              <a:rPr lang="en-US" smtClean="0">
                <a:ea typeface="ＭＳ Ｐゴシック" panose="020B0600070205080204" pitchFamily="34" charset="-128"/>
                <a:sym typeface="Symbol" panose="05050102010706020507" pitchFamily="18" charset="2"/>
              </a:rPr>
              <a:t> is a predicate on attributes in </a:t>
            </a:r>
            <a:r>
              <a:rPr lang="en-US" i="1" smtClean="0">
                <a:ea typeface="ＭＳ Ｐゴシック" panose="020B0600070205080204" pitchFamily="34" charset="-128"/>
                <a:sym typeface="Symbol" panose="05050102010706020507" pitchFamily="18" charset="2"/>
              </a:rPr>
              <a:t>E</a:t>
            </a:r>
            <a:r>
              <a:rPr lang="en-US" sz="1800" i="1" baseline="-25000">
                <a:ea typeface="ＭＳ Ｐゴシック" panose="020B0600070205080204" pitchFamily="34" charset="-128"/>
                <a:sym typeface="Symbol" panose="05050102010706020507" pitchFamily="18" charset="2"/>
              </a:rPr>
              <a:t>1</a:t>
            </a:r>
            <a:endParaRPr lang="en-US" sz="1800">
              <a:ea typeface="ＭＳ Ｐゴシック" panose="020B0600070205080204" pitchFamily="34" charset="-128"/>
              <a:sym typeface="Symbol" panose="05050102010706020507" pitchFamily="18" charset="2"/>
            </a:endParaRPr>
          </a:p>
          <a:p>
            <a:pPr lvl="1">
              <a:lnSpc>
                <a:spcPct val="110000"/>
              </a:lnSpc>
            </a:pPr>
            <a:r>
              <a:rPr lang="en-US" smtClean="0">
                <a:ea typeface="ＭＳ Ｐゴシック" panose="020B0600070205080204" pitchFamily="34" charset="-128"/>
                <a:sym typeface="Symbol" panose="05050102010706020507" pitchFamily="18" charset="2"/>
              </a:rPr>
              <a:t></a:t>
            </a:r>
            <a:r>
              <a:rPr lang="en-US" sz="1800" i="1" baseline="-25000">
                <a:ea typeface="ＭＳ Ｐゴシック" panose="020B0600070205080204" pitchFamily="34" charset="-128"/>
                <a:sym typeface="Symbol" panose="05050102010706020507" pitchFamily="18" charset="2"/>
              </a:rPr>
              <a:t>s</a:t>
            </a:r>
            <a:r>
              <a:rPr lang="en-US" smtClean="0">
                <a:ea typeface="ＭＳ Ｐゴシック" panose="020B0600070205080204" pitchFamily="34" charset="-128"/>
                <a:sym typeface="Symbol" panose="05050102010706020507" pitchFamily="18" charset="2"/>
              </a:rPr>
              <a:t>(</a:t>
            </a:r>
            <a:r>
              <a:rPr lang="en-US" i="1" smtClean="0">
                <a:ea typeface="ＭＳ Ｐゴシック" panose="020B0600070205080204" pitchFamily="34" charset="-128"/>
                <a:sym typeface="Symbol" panose="05050102010706020507" pitchFamily="18" charset="2"/>
              </a:rPr>
              <a:t>E</a:t>
            </a:r>
            <a:r>
              <a:rPr lang="en-US" sz="1800" i="1" baseline="-25000">
                <a:ea typeface="ＭＳ Ｐゴシック" panose="020B0600070205080204" pitchFamily="34" charset="-128"/>
                <a:sym typeface="Symbol" panose="05050102010706020507" pitchFamily="18" charset="2"/>
              </a:rPr>
              <a:t>1</a:t>
            </a:r>
            <a:r>
              <a:rPr lang="en-US" smtClean="0">
                <a:ea typeface="ＭＳ Ｐゴシック" panose="020B0600070205080204" pitchFamily="34" charset="-128"/>
                <a:sym typeface="Symbol" panose="05050102010706020507" pitchFamily="18" charset="2"/>
              </a:rPr>
              <a:t>), </a:t>
            </a:r>
            <a:r>
              <a:rPr lang="en-US" i="1" smtClean="0">
                <a:ea typeface="ＭＳ Ｐゴシック" panose="020B0600070205080204" pitchFamily="34" charset="-128"/>
                <a:sym typeface="Symbol" panose="05050102010706020507" pitchFamily="18" charset="2"/>
              </a:rPr>
              <a:t>S</a:t>
            </a:r>
            <a:r>
              <a:rPr lang="en-US" smtClean="0">
                <a:ea typeface="ＭＳ Ｐゴシック" panose="020B0600070205080204" pitchFamily="34" charset="-128"/>
                <a:sym typeface="Symbol" panose="05050102010706020507" pitchFamily="18" charset="2"/>
              </a:rPr>
              <a:t> is a list consisting of some of the attributes in </a:t>
            </a:r>
            <a:r>
              <a:rPr lang="en-US" i="1" smtClean="0">
                <a:ea typeface="ＭＳ Ｐゴシック" panose="020B0600070205080204" pitchFamily="34" charset="-128"/>
                <a:sym typeface="Symbol" panose="05050102010706020507" pitchFamily="18" charset="2"/>
              </a:rPr>
              <a:t>E</a:t>
            </a:r>
            <a:r>
              <a:rPr lang="en-US" sz="1800" i="1" baseline="-25000">
                <a:ea typeface="ＭＳ Ｐゴシック" panose="020B0600070205080204" pitchFamily="34" charset="-128"/>
                <a:sym typeface="Symbol" panose="05050102010706020507" pitchFamily="18" charset="2"/>
              </a:rPr>
              <a:t>1</a:t>
            </a:r>
            <a:endParaRPr lang="en-US" sz="1800">
              <a:ea typeface="ＭＳ Ｐゴシック" panose="020B0600070205080204" pitchFamily="34" charset="-128"/>
              <a:sym typeface="Symbol" panose="05050102010706020507" pitchFamily="18" charset="2"/>
            </a:endParaRPr>
          </a:p>
          <a:p>
            <a:pPr lvl="1">
              <a:lnSpc>
                <a:spcPct val="110000"/>
              </a:lnSpc>
            </a:pPr>
            <a:r>
              <a:rPr lang="en-US" i="1">
                <a:ea typeface="ＭＳ Ｐゴシック" panose="020B0600070205080204" pitchFamily="34" charset="-128"/>
                <a:sym typeface="Symbol" panose="05050102010706020507" pitchFamily="18" charset="2"/>
              </a:rPr>
              <a:t></a:t>
            </a:r>
            <a:r>
              <a:rPr lang="en-US" i="1" smtClean="0">
                <a:ea typeface="ＭＳ Ｐゴシック" panose="020B0600070205080204" pitchFamily="34" charset="-128"/>
                <a:sym typeface="Symbol" panose="05050102010706020507" pitchFamily="18" charset="2"/>
              </a:rPr>
              <a:t> </a:t>
            </a:r>
            <a:r>
              <a:rPr lang="en-US" sz="1800" i="1" baseline="-25000">
                <a:ea typeface="ＭＳ Ｐゴシック" panose="020B0600070205080204" pitchFamily="34" charset="-128"/>
                <a:sym typeface="Symbol" panose="05050102010706020507" pitchFamily="18" charset="2"/>
              </a:rPr>
              <a:t>x</a:t>
            </a:r>
            <a:r>
              <a:rPr lang="en-US" i="1" smtClean="0">
                <a:ea typeface="ＭＳ Ｐゴシック" panose="020B0600070205080204" pitchFamily="34" charset="-128"/>
                <a:sym typeface="Symbol" panose="05050102010706020507" pitchFamily="18" charset="2"/>
              </a:rPr>
              <a:t> </a:t>
            </a:r>
            <a:r>
              <a:rPr lang="en-US" smtClean="0">
                <a:ea typeface="ＭＳ Ｐゴシック" panose="020B0600070205080204" pitchFamily="34" charset="-128"/>
                <a:sym typeface="Symbol" panose="05050102010706020507" pitchFamily="18" charset="2"/>
              </a:rPr>
              <a:t>(</a:t>
            </a:r>
            <a:r>
              <a:rPr lang="en-US" i="1" smtClean="0">
                <a:ea typeface="ＭＳ Ｐゴシック" panose="020B0600070205080204" pitchFamily="34" charset="-128"/>
                <a:sym typeface="Symbol" panose="05050102010706020507" pitchFamily="18" charset="2"/>
              </a:rPr>
              <a:t>E</a:t>
            </a:r>
            <a:r>
              <a:rPr lang="en-US" sz="1800" i="1" baseline="-25000">
                <a:ea typeface="ＭＳ Ｐゴシック" panose="020B0600070205080204" pitchFamily="34" charset="-128"/>
                <a:sym typeface="Symbol" panose="05050102010706020507" pitchFamily="18" charset="2"/>
              </a:rPr>
              <a:t>1</a:t>
            </a:r>
            <a:r>
              <a:rPr lang="en-US" smtClean="0">
                <a:ea typeface="ＭＳ Ｐゴシック" panose="020B0600070205080204" pitchFamily="34" charset="-128"/>
                <a:sym typeface="Symbol" panose="05050102010706020507" pitchFamily="18" charset="2"/>
              </a:rPr>
              <a:t>), x is the new name for the result of </a:t>
            </a:r>
            <a:r>
              <a:rPr lang="en-US" i="1" smtClean="0">
                <a:ea typeface="ＭＳ Ｐゴシック" panose="020B0600070205080204" pitchFamily="34" charset="-128"/>
                <a:sym typeface="Symbol" panose="05050102010706020507" pitchFamily="18" charset="2"/>
              </a:rPr>
              <a:t>E</a:t>
            </a:r>
            <a:r>
              <a:rPr lang="en-US" sz="1800" i="1" baseline="-25000">
                <a:ea typeface="ＭＳ Ｐゴシック" panose="020B0600070205080204" pitchFamily="34" charset="-128"/>
                <a:sym typeface="Symbol" panose="05050102010706020507" pitchFamily="18" charset="2"/>
              </a:rPr>
              <a:t>1</a:t>
            </a:r>
          </a:p>
        </p:txBody>
      </p:sp>
    </p:spTree>
    <p:extLst>
      <p:ext uri="{BB962C8B-B14F-4D97-AF65-F5344CB8AC3E}">
        <p14:creationId xmlns:p14="http://schemas.microsoft.com/office/powerpoint/2010/main" val="114017870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2" name="Rectangle 2"/>
          <p:cNvSpPr>
            <a:spLocks noGrp="1" noChangeArrowheads="1"/>
          </p:cNvSpPr>
          <p:nvPr>
            <p:ph type="title"/>
          </p:nvPr>
        </p:nvSpPr>
        <p:spPr/>
        <p:txBody>
          <a:bodyPr/>
          <a:lstStyle/>
          <a:p>
            <a:pPr>
              <a:defRPr/>
            </a:pPr>
            <a:r>
              <a:rPr lang="en-US">
                <a:ea typeface="+mj-ea"/>
              </a:rPr>
              <a:t>Example of a Relation</a:t>
            </a:r>
          </a:p>
        </p:txBody>
      </p:sp>
      <p:grpSp>
        <p:nvGrpSpPr>
          <p:cNvPr id="2" name="Group 1"/>
          <p:cNvGrpSpPr/>
          <p:nvPr/>
        </p:nvGrpSpPr>
        <p:grpSpPr>
          <a:xfrm>
            <a:off x="648929" y="1455173"/>
            <a:ext cx="7562926" cy="4670324"/>
            <a:chOff x="2176901" y="1864613"/>
            <a:chExt cx="5230393" cy="3437851"/>
          </a:xfrm>
        </p:grpSpPr>
        <p:sp>
          <p:nvSpPr>
            <p:cNvPr id="20484" name="Text Box 4"/>
            <p:cNvSpPr txBox="1">
              <a:spLocks noChangeArrowheads="1"/>
            </p:cNvSpPr>
            <p:nvPr/>
          </p:nvSpPr>
          <p:spPr bwMode="auto">
            <a:xfrm>
              <a:off x="6530162" y="1864613"/>
              <a:ext cx="877132" cy="385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chemeClr val="tx2"/>
                </a:buClr>
                <a:buSzPct val="90000"/>
                <a:buFont typeface="Monotype Sorts" charset="2"/>
                <a:buChar char="n"/>
                <a:defRPr kumimoji="1">
                  <a:solidFill>
                    <a:schemeClr val="tx1"/>
                  </a:solidFill>
                  <a:latin typeface="Helvetica" panose="020B0604020202020204" pitchFamily="34" charset="0"/>
                  <a:ea typeface="ＭＳ Ｐゴシック" panose="020B0600070205080204" pitchFamily="34" charset="-128"/>
                </a:defRPr>
              </a:lvl1pPr>
              <a:lvl2pPr marL="742950" indent="-285750">
                <a:spcBef>
                  <a:spcPct val="35000"/>
                </a:spcBef>
                <a:buClr>
                  <a:schemeClr val="folHlink"/>
                </a:buClr>
                <a:buSzPct val="80000"/>
                <a:buFont typeface="Monotype Sorts" charset="2"/>
                <a:buChar char="l"/>
                <a:defRPr kumimoji="1">
                  <a:solidFill>
                    <a:schemeClr val="tx1"/>
                  </a:solidFill>
                  <a:latin typeface="Helvetica" panose="020B0604020202020204" pitchFamily="34" charset="0"/>
                  <a:ea typeface="ＭＳ Ｐゴシック"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ＭＳ Ｐゴシック"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ＭＳ Ｐゴシック"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ＭＳ Ｐゴシック" panose="020B0600070205080204" pitchFamily="34" charset="-128"/>
                </a:defRPr>
              </a:lvl9pPr>
            </a:lstStyle>
            <a:p>
              <a:pPr algn="ctr" eaLnBrk="0" fontAlgn="base" hangingPunct="0">
                <a:spcBef>
                  <a:spcPct val="0"/>
                </a:spcBef>
                <a:spcAft>
                  <a:spcPct val="0"/>
                </a:spcAft>
                <a:buClrTx/>
                <a:buSzTx/>
                <a:buFontTx/>
                <a:buNone/>
              </a:pPr>
              <a:r>
                <a:rPr kumimoji="0" lang="en-US" altLang="en-US" sz="1400" b="1" dirty="0">
                  <a:solidFill>
                    <a:srgbClr val="000000"/>
                  </a:solidFill>
                </a:rPr>
                <a:t>attributes</a:t>
              </a:r>
            </a:p>
            <a:p>
              <a:pPr algn="ctr" eaLnBrk="0" fontAlgn="base" hangingPunct="0">
                <a:spcBef>
                  <a:spcPct val="0"/>
                </a:spcBef>
                <a:spcAft>
                  <a:spcPct val="0"/>
                </a:spcAft>
                <a:buClrTx/>
                <a:buSzTx/>
                <a:buFontTx/>
                <a:buNone/>
              </a:pPr>
              <a:r>
                <a:rPr kumimoji="0" lang="en-US" altLang="en-US" sz="1400" b="1" dirty="0">
                  <a:solidFill>
                    <a:srgbClr val="000000"/>
                  </a:solidFill>
                </a:rPr>
                <a:t>(or columns)</a:t>
              </a:r>
            </a:p>
          </p:txBody>
        </p:sp>
        <p:sp>
          <p:nvSpPr>
            <p:cNvPr id="20485" name="Line 5"/>
            <p:cNvSpPr>
              <a:spLocks noChangeShapeType="1"/>
            </p:cNvSpPr>
            <p:nvPr/>
          </p:nvSpPr>
          <p:spPr bwMode="auto">
            <a:xfrm flipH="1">
              <a:off x="3571876" y="2010967"/>
              <a:ext cx="2917031" cy="283369"/>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eaLnBrk="0" fontAlgn="base" hangingPunct="0">
                <a:spcBef>
                  <a:spcPct val="0"/>
                </a:spcBef>
                <a:spcAft>
                  <a:spcPct val="0"/>
                </a:spcAft>
              </a:pPr>
              <a:endParaRPr lang="en-US" sz="1200">
                <a:solidFill>
                  <a:srgbClr val="000000"/>
                </a:solidFill>
                <a:ea typeface="ＭＳ Ｐゴシック" panose="020B0600070205080204" pitchFamily="34" charset="-128"/>
              </a:endParaRPr>
            </a:p>
          </p:txBody>
        </p:sp>
        <p:sp>
          <p:nvSpPr>
            <p:cNvPr id="20486" name="Line 6"/>
            <p:cNvSpPr>
              <a:spLocks noChangeShapeType="1"/>
            </p:cNvSpPr>
            <p:nvPr/>
          </p:nvSpPr>
          <p:spPr bwMode="auto">
            <a:xfrm flipH="1">
              <a:off x="4599385" y="2051447"/>
              <a:ext cx="1918097" cy="24288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eaLnBrk="0" fontAlgn="base" hangingPunct="0">
                <a:spcBef>
                  <a:spcPct val="0"/>
                </a:spcBef>
                <a:spcAft>
                  <a:spcPct val="0"/>
                </a:spcAft>
              </a:pPr>
              <a:endParaRPr lang="en-US" sz="1200">
                <a:solidFill>
                  <a:srgbClr val="000000"/>
                </a:solidFill>
                <a:ea typeface="ＭＳ Ｐゴシック" panose="020B0600070205080204" pitchFamily="34" charset="-128"/>
              </a:endParaRPr>
            </a:p>
          </p:txBody>
        </p:sp>
        <p:sp>
          <p:nvSpPr>
            <p:cNvPr id="20487" name="Line 7"/>
            <p:cNvSpPr>
              <a:spLocks noChangeShapeType="1"/>
            </p:cNvSpPr>
            <p:nvPr/>
          </p:nvSpPr>
          <p:spPr bwMode="auto">
            <a:xfrm flipH="1">
              <a:off x="5507831" y="2031208"/>
              <a:ext cx="990600" cy="27027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eaLnBrk="0" fontAlgn="base" hangingPunct="0">
                <a:spcBef>
                  <a:spcPct val="0"/>
                </a:spcBef>
                <a:spcAft>
                  <a:spcPct val="0"/>
                </a:spcAft>
              </a:pPr>
              <a:endParaRPr lang="en-US" sz="1200">
                <a:solidFill>
                  <a:srgbClr val="000000"/>
                </a:solidFill>
                <a:ea typeface="ＭＳ Ｐゴシック" panose="020B0600070205080204" pitchFamily="34" charset="-128"/>
              </a:endParaRPr>
            </a:p>
          </p:txBody>
        </p:sp>
        <p:sp>
          <p:nvSpPr>
            <p:cNvPr id="20489" name="Line 9"/>
            <p:cNvSpPr>
              <a:spLocks noChangeShapeType="1"/>
            </p:cNvSpPr>
            <p:nvPr/>
          </p:nvSpPr>
          <p:spPr bwMode="auto">
            <a:xfrm flipH="1" flipV="1">
              <a:off x="6199586" y="2722960"/>
              <a:ext cx="277415" cy="165497"/>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eaLnBrk="0" fontAlgn="base" hangingPunct="0">
                <a:spcBef>
                  <a:spcPct val="0"/>
                </a:spcBef>
                <a:spcAft>
                  <a:spcPct val="0"/>
                </a:spcAft>
              </a:pPr>
              <a:endParaRPr lang="en-US" sz="1200">
                <a:solidFill>
                  <a:srgbClr val="000000"/>
                </a:solidFill>
                <a:ea typeface="ＭＳ Ｐゴシック" panose="020B0600070205080204" pitchFamily="34" charset="-128"/>
              </a:endParaRPr>
            </a:p>
          </p:txBody>
        </p:sp>
        <p:sp>
          <p:nvSpPr>
            <p:cNvPr id="20490" name="Line 10"/>
            <p:cNvSpPr>
              <a:spLocks noChangeShapeType="1"/>
            </p:cNvSpPr>
            <p:nvPr/>
          </p:nvSpPr>
          <p:spPr bwMode="auto">
            <a:xfrm flipH="1">
              <a:off x="6190061" y="2887266"/>
              <a:ext cx="277415" cy="833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eaLnBrk="0" fontAlgn="base" hangingPunct="0">
                <a:spcBef>
                  <a:spcPct val="0"/>
                </a:spcBef>
                <a:spcAft>
                  <a:spcPct val="0"/>
                </a:spcAft>
              </a:pPr>
              <a:endParaRPr lang="en-US" sz="1200">
                <a:solidFill>
                  <a:srgbClr val="000000"/>
                </a:solidFill>
                <a:ea typeface="ＭＳ Ｐゴシック" panose="020B0600070205080204" pitchFamily="34" charset="-128"/>
              </a:endParaRPr>
            </a:p>
          </p:txBody>
        </p:sp>
        <p:sp>
          <p:nvSpPr>
            <p:cNvPr id="20491" name="Line 11"/>
            <p:cNvSpPr>
              <a:spLocks noChangeShapeType="1"/>
            </p:cNvSpPr>
            <p:nvPr/>
          </p:nvSpPr>
          <p:spPr bwMode="auto">
            <a:xfrm flipH="1">
              <a:off x="6181726" y="2895600"/>
              <a:ext cx="294085" cy="23455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eaLnBrk="0" fontAlgn="base" hangingPunct="0">
                <a:spcBef>
                  <a:spcPct val="0"/>
                </a:spcBef>
                <a:spcAft>
                  <a:spcPct val="0"/>
                </a:spcAft>
              </a:pPr>
              <a:endParaRPr lang="en-US" sz="1200">
                <a:solidFill>
                  <a:srgbClr val="000000"/>
                </a:solidFill>
                <a:ea typeface="ＭＳ Ｐゴシック" panose="020B0600070205080204" pitchFamily="34" charset="-128"/>
              </a:endParaRPr>
            </a:p>
          </p:txBody>
        </p:sp>
        <p:sp>
          <p:nvSpPr>
            <p:cNvPr id="20492" name="Line 12"/>
            <p:cNvSpPr>
              <a:spLocks noChangeShapeType="1"/>
            </p:cNvSpPr>
            <p:nvPr/>
          </p:nvSpPr>
          <p:spPr bwMode="auto">
            <a:xfrm flipH="1">
              <a:off x="6190060" y="2902745"/>
              <a:ext cx="285750" cy="416719"/>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eaLnBrk="0" fontAlgn="base" hangingPunct="0">
                <a:spcBef>
                  <a:spcPct val="0"/>
                </a:spcBef>
                <a:spcAft>
                  <a:spcPct val="0"/>
                </a:spcAft>
              </a:pPr>
              <a:endParaRPr lang="en-US" sz="1200">
                <a:solidFill>
                  <a:srgbClr val="000000"/>
                </a:solidFill>
                <a:ea typeface="ＭＳ Ｐゴシック" panose="020B0600070205080204" pitchFamily="34" charset="-128"/>
              </a:endParaRPr>
            </a:p>
          </p:txBody>
        </p:sp>
        <p:pic>
          <p:nvPicPr>
            <p:cNvPr id="13" name="Picture 3" descr="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76901" y="2314574"/>
              <a:ext cx="3977091" cy="29878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 Box 8"/>
            <p:cNvSpPr txBox="1">
              <a:spLocks noChangeArrowheads="1"/>
            </p:cNvSpPr>
            <p:nvPr/>
          </p:nvSpPr>
          <p:spPr bwMode="auto">
            <a:xfrm>
              <a:off x="6432123" y="2750112"/>
              <a:ext cx="657627" cy="385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chemeClr val="tx2"/>
                </a:buClr>
                <a:buSzPct val="90000"/>
                <a:buFont typeface="Monotype Sorts" charset="2"/>
                <a:buChar char="n"/>
                <a:defRPr kumimoji="1">
                  <a:solidFill>
                    <a:schemeClr val="tx1"/>
                  </a:solidFill>
                  <a:latin typeface="Helvetica" panose="020B0604020202020204" pitchFamily="34" charset="0"/>
                  <a:ea typeface="ＭＳ Ｐゴシック" panose="020B0600070205080204" pitchFamily="34" charset="-128"/>
                </a:defRPr>
              </a:lvl1pPr>
              <a:lvl2pPr marL="742950" indent="-285750">
                <a:spcBef>
                  <a:spcPct val="35000"/>
                </a:spcBef>
                <a:buClr>
                  <a:schemeClr val="folHlink"/>
                </a:buClr>
                <a:buSzPct val="80000"/>
                <a:buFont typeface="Monotype Sorts" charset="2"/>
                <a:buChar char="l"/>
                <a:defRPr kumimoji="1">
                  <a:solidFill>
                    <a:schemeClr val="tx1"/>
                  </a:solidFill>
                  <a:latin typeface="Helvetica" panose="020B0604020202020204" pitchFamily="34" charset="0"/>
                  <a:ea typeface="ＭＳ Ｐゴシック"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ＭＳ Ｐゴシック"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ＭＳ Ｐゴシック"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ＭＳ Ｐゴシック" panose="020B0600070205080204" pitchFamily="34" charset="-128"/>
                </a:defRPr>
              </a:lvl9pPr>
            </a:lstStyle>
            <a:p>
              <a:pPr algn="ctr" eaLnBrk="0" fontAlgn="base" hangingPunct="0">
                <a:spcBef>
                  <a:spcPct val="0"/>
                </a:spcBef>
                <a:spcAft>
                  <a:spcPct val="0"/>
                </a:spcAft>
                <a:buClrTx/>
                <a:buSzTx/>
                <a:buFontTx/>
                <a:buNone/>
              </a:pPr>
              <a:r>
                <a:rPr kumimoji="0" lang="en-US" altLang="en-US" sz="1400" b="1" dirty="0">
                  <a:solidFill>
                    <a:srgbClr val="000000"/>
                  </a:solidFill>
                </a:rPr>
                <a:t>tuples</a:t>
              </a:r>
            </a:p>
            <a:p>
              <a:pPr algn="ctr" eaLnBrk="0" fontAlgn="base" hangingPunct="0">
                <a:spcBef>
                  <a:spcPct val="0"/>
                </a:spcBef>
                <a:spcAft>
                  <a:spcPct val="0"/>
                </a:spcAft>
                <a:buClrTx/>
                <a:buSzTx/>
                <a:buFontTx/>
                <a:buNone/>
              </a:pPr>
              <a:r>
                <a:rPr kumimoji="0" lang="en-US" altLang="en-US" sz="1400" b="1" dirty="0">
                  <a:solidFill>
                    <a:srgbClr val="000000"/>
                  </a:solidFill>
                </a:rPr>
                <a:t>(or rows)</a:t>
              </a:r>
              <a:endParaRPr kumimoji="0" lang="en-US" altLang="en-US" sz="1200" b="1" dirty="0">
                <a:solidFill>
                  <a:srgbClr val="000000"/>
                </a:solidFill>
              </a:endParaRPr>
            </a:p>
          </p:txBody>
        </p:sp>
      </p:grpSp>
    </p:spTree>
    <p:extLst>
      <p:ext uri="{BB962C8B-B14F-4D97-AF65-F5344CB8AC3E}">
        <p14:creationId xmlns:p14="http://schemas.microsoft.com/office/powerpoint/2010/main" val="182627092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5426" name="Rectangle 2"/>
          <p:cNvSpPr>
            <a:spLocks noGrp="1" noChangeArrowheads="1"/>
          </p:cNvSpPr>
          <p:nvPr>
            <p:ph type="title"/>
          </p:nvPr>
        </p:nvSpPr>
        <p:spPr>
          <a:xfrm>
            <a:off x="1719263" y="2688431"/>
            <a:ext cx="6057900" cy="457200"/>
          </a:xfrm>
        </p:spPr>
        <p:txBody>
          <a:bodyPr/>
          <a:lstStyle/>
          <a:p>
            <a:pPr>
              <a:defRPr/>
            </a:pPr>
            <a:r>
              <a:rPr lang="en-US" smtClean="0"/>
              <a:t>Tuple Relational Calculus</a:t>
            </a:r>
          </a:p>
        </p:txBody>
      </p:sp>
    </p:spTree>
    <p:extLst>
      <p:ext uri="{BB962C8B-B14F-4D97-AF65-F5344CB8AC3E}">
        <p14:creationId xmlns:p14="http://schemas.microsoft.com/office/powerpoint/2010/main" val="267063722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6642" name="Rectangle 2"/>
          <p:cNvSpPr>
            <a:spLocks noGrp="1" noChangeArrowheads="1"/>
          </p:cNvSpPr>
          <p:nvPr>
            <p:ph type="title"/>
          </p:nvPr>
        </p:nvSpPr>
        <p:spPr/>
        <p:txBody>
          <a:bodyPr/>
          <a:lstStyle/>
          <a:p>
            <a:pPr>
              <a:defRPr/>
            </a:pPr>
            <a:r>
              <a:rPr lang="en-US" smtClean="0"/>
              <a:t>Tuple Relational Calculus</a:t>
            </a:r>
          </a:p>
        </p:txBody>
      </p:sp>
      <p:sp>
        <p:nvSpPr>
          <p:cNvPr id="95235" name="Rectangle 3"/>
          <p:cNvSpPr>
            <a:spLocks noGrp="1" noChangeArrowheads="1"/>
          </p:cNvSpPr>
          <p:nvPr>
            <p:ph idx="1"/>
          </p:nvPr>
        </p:nvSpPr>
        <p:spPr/>
        <p:txBody>
          <a:bodyPr/>
          <a:lstStyle/>
          <a:p>
            <a:pPr>
              <a:tabLst>
                <a:tab pos="2396729" algn="ctr"/>
              </a:tabLst>
            </a:pPr>
            <a:r>
              <a:rPr lang="en-US" dirty="0" smtClean="0">
                <a:ea typeface="ＭＳ Ｐゴシック" panose="020B0600070205080204" pitchFamily="34" charset="-128"/>
              </a:rPr>
              <a:t>A nonprocedural query language, where each query is of the form</a:t>
            </a:r>
          </a:p>
          <a:p>
            <a:pPr>
              <a:buNone/>
              <a:tabLst>
                <a:tab pos="2396729" algn="ctr"/>
              </a:tabLst>
            </a:pPr>
            <a:r>
              <a:rPr lang="en-US" dirty="0" smtClean="0">
                <a:ea typeface="ＭＳ Ｐゴシック" panose="020B0600070205080204" pitchFamily="34" charset="-128"/>
              </a:rPr>
              <a:t>		{</a:t>
            </a:r>
            <a:r>
              <a:rPr lang="en-US" i="1" dirty="0" smtClean="0">
                <a:ea typeface="ＭＳ Ｐゴシック" panose="020B0600070205080204" pitchFamily="34" charset="-128"/>
              </a:rPr>
              <a:t>t</a:t>
            </a:r>
            <a:r>
              <a:rPr lang="en-US" dirty="0" smtClean="0">
                <a:ea typeface="ＭＳ Ｐゴシック" panose="020B0600070205080204" pitchFamily="34" charset="-128"/>
              </a:rPr>
              <a:t> | </a:t>
            </a:r>
            <a:r>
              <a:rPr lang="en-US" i="1" dirty="0" smtClean="0">
                <a:ea typeface="ＭＳ Ｐゴシック" panose="020B0600070205080204" pitchFamily="34" charset="-128"/>
              </a:rPr>
              <a:t>P</a:t>
            </a:r>
            <a:r>
              <a:rPr lang="en-US" dirty="0" smtClean="0">
                <a:ea typeface="ＭＳ Ｐゴシック" panose="020B0600070205080204" pitchFamily="34" charset="-128"/>
              </a:rPr>
              <a:t> (</a:t>
            </a:r>
            <a:r>
              <a:rPr lang="en-US" i="1" dirty="0" smtClean="0">
                <a:ea typeface="ＭＳ Ｐゴシック" panose="020B0600070205080204" pitchFamily="34" charset="-128"/>
              </a:rPr>
              <a:t>t </a:t>
            </a:r>
            <a:r>
              <a:rPr lang="en-US" dirty="0" smtClean="0">
                <a:ea typeface="ＭＳ Ｐゴシック" panose="020B0600070205080204" pitchFamily="34" charset="-128"/>
              </a:rPr>
              <a:t>) }</a:t>
            </a:r>
          </a:p>
          <a:p>
            <a:pPr>
              <a:tabLst>
                <a:tab pos="2396729" algn="ctr"/>
              </a:tabLst>
            </a:pPr>
            <a:r>
              <a:rPr lang="en-US" dirty="0" smtClean="0">
                <a:ea typeface="ＭＳ Ｐゴシック" panose="020B0600070205080204" pitchFamily="34" charset="-128"/>
              </a:rPr>
              <a:t>It is the set of all tuples </a:t>
            </a:r>
            <a:r>
              <a:rPr lang="en-US" i="1" dirty="0" smtClean="0">
                <a:ea typeface="ＭＳ Ｐゴシック" panose="020B0600070205080204" pitchFamily="34" charset="-128"/>
              </a:rPr>
              <a:t>t</a:t>
            </a:r>
            <a:r>
              <a:rPr lang="en-US" dirty="0" smtClean="0">
                <a:ea typeface="ＭＳ Ｐゴシック" panose="020B0600070205080204" pitchFamily="34" charset="-128"/>
              </a:rPr>
              <a:t> such that predicate </a:t>
            </a:r>
            <a:r>
              <a:rPr lang="en-US" i="1" dirty="0" smtClean="0">
                <a:ea typeface="ＭＳ Ｐゴシック" panose="020B0600070205080204" pitchFamily="34" charset="-128"/>
              </a:rPr>
              <a:t>P</a:t>
            </a:r>
            <a:r>
              <a:rPr lang="en-US" dirty="0" smtClean="0">
                <a:ea typeface="ＭＳ Ｐゴシック" panose="020B0600070205080204" pitchFamily="34" charset="-128"/>
              </a:rPr>
              <a:t> is true for </a:t>
            </a:r>
            <a:r>
              <a:rPr lang="en-US" i="1" dirty="0" smtClean="0">
                <a:ea typeface="ＭＳ Ｐゴシック" panose="020B0600070205080204" pitchFamily="34" charset="-128"/>
              </a:rPr>
              <a:t>t</a:t>
            </a:r>
          </a:p>
          <a:p>
            <a:pPr>
              <a:tabLst>
                <a:tab pos="2396729" algn="ctr"/>
              </a:tabLst>
            </a:pPr>
            <a:r>
              <a:rPr lang="en-US" i="1" dirty="0" smtClean="0">
                <a:ea typeface="ＭＳ Ｐゴシック" panose="020B0600070205080204" pitchFamily="34" charset="-128"/>
              </a:rPr>
              <a:t>t</a:t>
            </a:r>
            <a:r>
              <a:rPr lang="en-US" dirty="0" smtClean="0">
                <a:ea typeface="ＭＳ Ｐゴシック" panose="020B0600070205080204" pitchFamily="34" charset="-128"/>
              </a:rPr>
              <a:t> is a </a:t>
            </a:r>
            <a:r>
              <a:rPr lang="en-US" i="1" dirty="0" smtClean="0">
                <a:ea typeface="ＭＳ Ｐゴシック" panose="020B0600070205080204" pitchFamily="34" charset="-128"/>
              </a:rPr>
              <a:t>tuple variable</a:t>
            </a:r>
            <a:r>
              <a:rPr lang="en-US" dirty="0" smtClean="0">
                <a:ea typeface="ＭＳ Ｐゴシック" panose="020B0600070205080204" pitchFamily="34" charset="-128"/>
              </a:rPr>
              <a:t>, </a:t>
            </a:r>
            <a:r>
              <a:rPr lang="en-US" i="1" dirty="0" smtClean="0">
                <a:ea typeface="ＭＳ Ｐゴシック" panose="020B0600070205080204" pitchFamily="34" charset="-128"/>
              </a:rPr>
              <a:t>t </a:t>
            </a:r>
            <a:r>
              <a:rPr lang="en-US" dirty="0" smtClean="0">
                <a:ea typeface="ＭＳ Ｐゴシック" panose="020B0600070205080204" pitchFamily="34" charset="-128"/>
              </a:rPr>
              <a:t>[</a:t>
            </a:r>
            <a:r>
              <a:rPr lang="en-US" i="1" dirty="0" smtClean="0">
                <a:ea typeface="ＭＳ Ｐゴシック" panose="020B0600070205080204" pitchFamily="34" charset="-128"/>
              </a:rPr>
              <a:t>A </a:t>
            </a:r>
            <a:r>
              <a:rPr lang="en-US" dirty="0" smtClean="0">
                <a:ea typeface="ＭＳ Ｐゴシック" panose="020B0600070205080204" pitchFamily="34" charset="-128"/>
              </a:rPr>
              <a:t>] denotes the value of tuple </a:t>
            </a:r>
            <a:r>
              <a:rPr lang="en-US" i="1" dirty="0" smtClean="0">
                <a:ea typeface="ＭＳ Ｐゴシック" panose="020B0600070205080204" pitchFamily="34" charset="-128"/>
              </a:rPr>
              <a:t>t</a:t>
            </a:r>
            <a:r>
              <a:rPr lang="en-US" dirty="0" smtClean="0">
                <a:ea typeface="ＭＳ Ｐゴシック" panose="020B0600070205080204" pitchFamily="34" charset="-128"/>
              </a:rPr>
              <a:t> on attribute </a:t>
            </a:r>
            <a:r>
              <a:rPr lang="en-US" i="1" dirty="0" smtClean="0">
                <a:ea typeface="ＭＳ Ｐゴシック" panose="020B0600070205080204" pitchFamily="34" charset="-128"/>
              </a:rPr>
              <a:t>A</a:t>
            </a:r>
            <a:endParaRPr lang="en-US" dirty="0" smtClean="0">
              <a:ea typeface="ＭＳ Ｐゴシック" panose="020B0600070205080204" pitchFamily="34" charset="-128"/>
            </a:endParaRPr>
          </a:p>
          <a:p>
            <a:pPr>
              <a:tabLst>
                <a:tab pos="2396729" algn="ctr"/>
              </a:tabLst>
            </a:pPr>
            <a:r>
              <a:rPr lang="en-US" i="1" dirty="0" smtClean="0">
                <a:ea typeface="ＭＳ Ｐゴシック" panose="020B0600070205080204" pitchFamily="34" charset="-128"/>
              </a:rPr>
              <a:t>t</a:t>
            </a:r>
            <a:r>
              <a:rPr lang="en-US" dirty="0" smtClean="0">
                <a:ea typeface="ＭＳ Ｐゴシック" panose="020B0600070205080204" pitchFamily="34" charset="-128"/>
              </a:rPr>
              <a:t> </a:t>
            </a:r>
            <a:r>
              <a:rPr lang="en-US" dirty="0" smtClean="0">
                <a:ea typeface="ＭＳ Ｐゴシック" panose="020B0600070205080204" pitchFamily="34" charset="-128"/>
                <a:sym typeface="Symbol" panose="05050102010706020507" pitchFamily="18" charset="2"/>
              </a:rPr>
              <a:t> </a:t>
            </a:r>
            <a:r>
              <a:rPr lang="en-US" i="1" dirty="0" smtClean="0">
                <a:ea typeface="ＭＳ Ｐゴシック" panose="020B0600070205080204" pitchFamily="34" charset="-128"/>
                <a:sym typeface="Symbol" panose="05050102010706020507" pitchFamily="18" charset="2"/>
              </a:rPr>
              <a:t>r</a:t>
            </a:r>
            <a:r>
              <a:rPr lang="en-US" dirty="0" smtClean="0">
                <a:ea typeface="ＭＳ Ｐゴシック" panose="020B0600070205080204" pitchFamily="34" charset="-128"/>
                <a:sym typeface="Symbol" panose="05050102010706020507" pitchFamily="18" charset="2"/>
              </a:rPr>
              <a:t> denotes that tuple </a:t>
            </a:r>
            <a:r>
              <a:rPr lang="en-US" i="1" dirty="0" smtClean="0">
                <a:ea typeface="ＭＳ Ｐゴシック" panose="020B0600070205080204" pitchFamily="34" charset="-128"/>
                <a:sym typeface="Symbol" panose="05050102010706020507" pitchFamily="18" charset="2"/>
              </a:rPr>
              <a:t>t</a:t>
            </a:r>
            <a:r>
              <a:rPr lang="en-US" dirty="0" smtClean="0">
                <a:ea typeface="ＭＳ Ｐゴシック" panose="020B0600070205080204" pitchFamily="34" charset="-128"/>
                <a:sym typeface="Symbol" panose="05050102010706020507" pitchFamily="18" charset="2"/>
              </a:rPr>
              <a:t> is in relation </a:t>
            </a:r>
            <a:r>
              <a:rPr lang="en-US" i="1" dirty="0" smtClean="0">
                <a:ea typeface="ＭＳ Ｐゴシック" panose="020B0600070205080204" pitchFamily="34" charset="-128"/>
                <a:sym typeface="Symbol" panose="05050102010706020507" pitchFamily="18" charset="2"/>
              </a:rPr>
              <a:t>r</a:t>
            </a:r>
            <a:endParaRPr lang="en-US" dirty="0" smtClean="0">
              <a:ea typeface="ＭＳ Ｐゴシック" panose="020B0600070205080204" pitchFamily="34" charset="-128"/>
              <a:sym typeface="Symbol" panose="05050102010706020507" pitchFamily="18" charset="2"/>
            </a:endParaRPr>
          </a:p>
          <a:p>
            <a:pPr>
              <a:tabLst>
                <a:tab pos="2396729" algn="ctr"/>
              </a:tabLst>
            </a:pPr>
            <a:r>
              <a:rPr lang="en-US" i="1" dirty="0" smtClean="0">
                <a:ea typeface="ＭＳ Ｐゴシック" panose="020B0600070205080204" pitchFamily="34" charset="-128"/>
                <a:sym typeface="Symbol" panose="05050102010706020507" pitchFamily="18" charset="2"/>
              </a:rPr>
              <a:t>P</a:t>
            </a:r>
            <a:r>
              <a:rPr lang="en-US" dirty="0" smtClean="0">
                <a:ea typeface="ＭＳ Ｐゴシック" panose="020B0600070205080204" pitchFamily="34" charset="-128"/>
                <a:sym typeface="Symbol" panose="05050102010706020507" pitchFamily="18" charset="2"/>
              </a:rPr>
              <a:t>  is a </a:t>
            </a:r>
            <a:r>
              <a:rPr lang="en-US" i="1" dirty="0" smtClean="0">
                <a:ea typeface="ＭＳ Ｐゴシック" panose="020B0600070205080204" pitchFamily="34" charset="-128"/>
                <a:sym typeface="Symbol" panose="05050102010706020507" pitchFamily="18" charset="2"/>
              </a:rPr>
              <a:t>formula </a:t>
            </a:r>
            <a:r>
              <a:rPr lang="en-US" dirty="0" smtClean="0">
                <a:ea typeface="ＭＳ Ｐゴシック" panose="020B0600070205080204" pitchFamily="34" charset="-128"/>
                <a:sym typeface="Symbol" panose="05050102010706020507" pitchFamily="18" charset="2"/>
              </a:rPr>
              <a:t>similar to that of the predicate calculus</a:t>
            </a:r>
            <a:endParaRPr lang="en-US" dirty="0" smtClean="0">
              <a:ea typeface="ＭＳ Ｐゴシック" panose="020B0600070205080204" pitchFamily="34" charset="-128"/>
            </a:endParaRPr>
          </a:p>
        </p:txBody>
      </p:sp>
    </p:spTree>
    <p:extLst>
      <p:ext uri="{BB962C8B-B14F-4D97-AF65-F5344CB8AC3E}">
        <p14:creationId xmlns:p14="http://schemas.microsoft.com/office/powerpoint/2010/main" val="412830898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Rectangle 2"/>
          <p:cNvSpPr>
            <a:spLocks noGrp="1" noChangeArrowheads="1"/>
          </p:cNvSpPr>
          <p:nvPr>
            <p:ph type="title"/>
          </p:nvPr>
        </p:nvSpPr>
        <p:spPr/>
        <p:txBody>
          <a:bodyPr/>
          <a:lstStyle/>
          <a:p>
            <a:pPr>
              <a:defRPr/>
            </a:pPr>
            <a:r>
              <a:rPr lang="en-US" smtClean="0"/>
              <a:t>Predicate Calculus Formula</a:t>
            </a:r>
          </a:p>
        </p:txBody>
      </p:sp>
      <p:sp>
        <p:nvSpPr>
          <p:cNvPr id="97283" name="Rectangle 3"/>
          <p:cNvSpPr>
            <a:spLocks noGrp="1" noChangeArrowheads="1"/>
          </p:cNvSpPr>
          <p:nvPr>
            <p:ph idx="1"/>
          </p:nvPr>
        </p:nvSpPr>
        <p:spPr/>
        <p:txBody>
          <a:bodyPr/>
          <a:lstStyle/>
          <a:p>
            <a:pPr>
              <a:buFont typeface="Monotype Sorts" charset="2"/>
              <a:buNone/>
            </a:pPr>
            <a:r>
              <a:rPr lang="en-US" dirty="0" smtClean="0">
                <a:ea typeface="ＭＳ Ｐゴシック" panose="020B0600070205080204" pitchFamily="34" charset="-128"/>
              </a:rPr>
              <a:t>1.	Set of attributes and constants</a:t>
            </a:r>
          </a:p>
          <a:p>
            <a:pPr>
              <a:buFont typeface="Monotype Sorts" charset="2"/>
              <a:buNone/>
            </a:pPr>
            <a:r>
              <a:rPr lang="en-US" dirty="0" smtClean="0">
                <a:ea typeface="ＭＳ Ｐゴシック" panose="020B0600070205080204" pitchFamily="34" charset="-128"/>
              </a:rPr>
              <a:t>2.	Set of comparison operators:  (e.g., </a:t>
            </a:r>
            <a:r>
              <a:rPr lang="en-US" dirty="0" smtClean="0">
                <a:ea typeface="ＭＳ Ｐゴシック" panose="020B0600070205080204" pitchFamily="34" charset="-128"/>
                <a:sym typeface="Symbol" panose="05050102010706020507" pitchFamily="18" charset="2"/>
              </a:rPr>
              <a:t></a:t>
            </a:r>
            <a:r>
              <a:rPr lang="en-US" dirty="0" smtClean="0">
                <a:ea typeface="ＭＳ Ｐゴシック" panose="020B0600070205080204" pitchFamily="34" charset="-128"/>
              </a:rPr>
              <a:t>, </a:t>
            </a:r>
            <a:r>
              <a:rPr lang="en-US" dirty="0" smtClean="0">
                <a:ea typeface="ＭＳ Ｐゴシック" panose="020B0600070205080204" pitchFamily="34" charset="-128"/>
                <a:sym typeface="Symbol" panose="05050102010706020507" pitchFamily="18" charset="2"/>
              </a:rPr>
              <a:t>, , , , )</a:t>
            </a:r>
          </a:p>
          <a:p>
            <a:pPr>
              <a:buFont typeface="Monotype Sorts" charset="2"/>
              <a:buNone/>
            </a:pPr>
            <a:r>
              <a:rPr lang="en-US" dirty="0" smtClean="0">
                <a:ea typeface="ＭＳ Ｐゴシック" panose="020B0600070205080204" pitchFamily="34" charset="-128"/>
                <a:sym typeface="Symbol" panose="05050102010706020507" pitchFamily="18" charset="2"/>
              </a:rPr>
              <a:t>3.	Set of connectives:  and (), or (v)‚ not ()</a:t>
            </a:r>
          </a:p>
          <a:p>
            <a:pPr>
              <a:buFont typeface="Monotype Sorts" charset="2"/>
              <a:buNone/>
            </a:pPr>
            <a:r>
              <a:rPr lang="en-US" dirty="0" smtClean="0">
                <a:ea typeface="ＭＳ Ｐゴシック" panose="020B0600070205080204" pitchFamily="34" charset="-128"/>
                <a:sym typeface="Symbol" panose="05050102010706020507" pitchFamily="18" charset="2"/>
              </a:rPr>
              <a:t>4.	Implication (): x  y, if x if true, then y is true</a:t>
            </a:r>
          </a:p>
          <a:p>
            <a:pPr>
              <a:buFont typeface="Monotype Sorts" charset="2"/>
              <a:buNone/>
            </a:pPr>
            <a:r>
              <a:rPr lang="en-US" i="1" dirty="0" smtClean="0">
                <a:ea typeface="ＭＳ Ｐゴシック" panose="020B0600070205080204" pitchFamily="34" charset="-128"/>
                <a:sym typeface="Symbol" panose="05050102010706020507" pitchFamily="18" charset="2"/>
              </a:rPr>
              <a:t>				x</a:t>
            </a:r>
            <a:r>
              <a:rPr lang="en-US" dirty="0" smtClean="0">
                <a:ea typeface="ＭＳ Ｐゴシック" panose="020B0600070205080204" pitchFamily="34" charset="-128"/>
                <a:sym typeface="Symbol" panose="05050102010706020507" pitchFamily="18" charset="2"/>
              </a:rPr>
              <a:t>  </a:t>
            </a:r>
            <a:r>
              <a:rPr lang="en-US" i="1" dirty="0" smtClean="0">
                <a:ea typeface="ＭＳ Ｐゴシック" panose="020B0600070205080204" pitchFamily="34" charset="-128"/>
                <a:sym typeface="Symbol" panose="05050102010706020507" pitchFamily="18" charset="2"/>
              </a:rPr>
              <a:t>y</a:t>
            </a:r>
            <a:r>
              <a:rPr lang="en-US" dirty="0" smtClean="0">
                <a:ea typeface="ＭＳ Ｐゴシック" panose="020B0600070205080204" pitchFamily="34" charset="-128"/>
                <a:sym typeface="Symbol" panose="05050102010706020507" pitchFamily="18" charset="2"/>
              </a:rPr>
              <a:t> </a:t>
            </a:r>
            <a:r>
              <a:rPr lang="en-US" i="1" dirty="0" smtClean="0">
                <a:ea typeface="ＭＳ Ｐゴシック" panose="020B0600070205080204" pitchFamily="34" charset="-128"/>
                <a:sym typeface="Symbol" panose="05050102010706020507" pitchFamily="18" charset="2"/>
              </a:rPr>
              <a:t>x</a:t>
            </a:r>
            <a:r>
              <a:rPr lang="en-US" dirty="0" smtClean="0">
                <a:ea typeface="ＭＳ Ｐゴシック" panose="020B0600070205080204" pitchFamily="34" charset="-128"/>
                <a:sym typeface="Symbol" panose="05050102010706020507" pitchFamily="18" charset="2"/>
              </a:rPr>
              <a:t> v </a:t>
            </a:r>
            <a:r>
              <a:rPr lang="en-US" i="1" dirty="0" smtClean="0">
                <a:ea typeface="ＭＳ Ｐゴシック" panose="020B0600070205080204" pitchFamily="34" charset="-128"/>
                <a:sym typeface="Symbol" panose="05050102010706020507" pitchFamily="18" charset="2"/>
              </a:rPr>
              <a:t>y</a:t>
            </a:r>
          </a:p>
          <a:p>
            <a:pPr>
              <a:buFont typeface="Monotype Sorts" charset="2"/>
              <a:buNone/>
            </a:pPr>
            <a:r>
              <a:rPr lang="en-US" dirty="0" smtClean="0">
                <a:ea typeface="ＭＳ Ｐゴシック" panose="020B0600070205080204" pitchFamily="34" charset="-128"/>
                <a:sym typeface="Symbol" panose="05050102010706020507" pitchFamily="18" charset="2"/>
              </a:rPr>
              <a:t>5.	Set of quantifiers:</a:t>
            </a:r>
          </a:p>
          <a:p>
            <a:pPr lvl="1">
              <a:buFont typeface="Wingdings 3" panose="05040102010807070707" pitchFamily="18" charset="2"/>
              <a:buChar char=""/>
            </a:pPr>
            <a:r>
              <a:rPr lang="en-US" dirty="0" smtClean="0">
                <a:ea typeface="ＭＳ Ｐゴシック" panose="020B0600070205080204" pitchFamily="34" charset="-128"/>
                <a:sym typeface="Symbol" panose="05050102010706020507" pitchFamily="18" charset="2"/>
              </a:rPr>
              <a:t></a:t>
            </a:r>
            <a:r>
              <a:rPr lang="en-US" i="1" dirty="0" smtClean="0">
                <a:ea typeface="ＭＳ Ｐゴシック" panose="020B0600070205080204" pitchFamily="34" charset="-128"/>
                <a:sym typeface="Symbol" panose="05050102010706020507" pitchFamily="18" charset="2"/>
              </a:rPr>
              <a:t>t </a:t>
            </a:r>
            <a:r>
              <a:rPr lang="en-US" dirty="0" smtClean="0">
                <a:ea typeface="ＭＳ Ｐゴシック" panose="020B0600070205080204" pitchFamily="34" charset="-128"/>
                <a:sym typeface="Symbol" panose="05050102010706020507" pitchFamily="18" charset="2"/>
              </a:rPr>
              <a:t></a:t>
            </a:r>
            <a:r>
              <a:rPr lang="en-US" i="1" dirty="0" smtClean="0">
                <a:ea typeface="ＭＳ Ｐゴシック" panose="020B0600070205080204" pitchFamily="34" charset="-128"/>
                <a:sym typeface="Symbol" panose="05050102010706020507" pitchFamily="18" charset="2"/>
              </a:rPr>
              <a:t>r </a:t>
            </a:r>
            <a:r>
              <a:rPr lang="en-US" dirty="0" smtClean="0">
                <a:ea typeface="ＭＳ Ｐゴシック" panose="020B0600070205080204" pitchFamily="34" charset="-128"/>
                <a:sym typeface="Symbol" panose="05050102010706020507" pitchFamily="18" charset="2"/>
              </a:rPr>
              <a:t>(</a:t>
            </a:r>
            <a:r>
              <a:rPr lang="en-US" i="1" dirty="0" smtClean="0">
                <a:ea typeface="ＭＳ Ｐゴシック" panose="020B0600070205080204" pitchFamily="34" charset="-128"/>
                <a:sym typeface="Symbol" panose="05050102010706020507" pitchFamily="18" charset="2"/>
              </a:rPr>
              <a:t>Q </a:t>
            </a:r>
            <a:r>
              <a:rPr lang="en-US" dirty="0" smtClean="0">
                <a:ea typeface="ＭＳ Ｐゴシック" panose="020B0600070205080204" pitchFamily="34" charset="-128"/>
                <a:sym typeface="Symbol" panose="05050102010706020507" pitchFamily="18" charset="2"/>
              </a:rPr>
              <a:t>(</a:t>
            </a:r>
            <a:r>
              <a:rPr lang="en-US" i="1" dirty="0" smtClean="0">
                <a:ea typeface="ＭＳ Ｐゴシック" panose="020B0600070205080204" pitchFamily="34" charset="-128"/>
                <a:sym typeface="Symbol" panose="05050102010706020507" pitchFamily="18" charset="2"/>
              </a:rPr>
              <a:t>t </a:t>
            </a:r>
            <a:r>
              <a:rPr lang="en-US" dirty="0" smtClean="0">
                <a:ea typeface="ＭＳ Ｐゴシック" panose="020B0600070205080204" pitchFamily="34" charset="-128"/>
                <a:sym typeface="Symbol" panose="05050102010706020507" pitchFamily="18" charset="2"/>
              </a:rPr>
              <a:t>))</a:t>
            </a:r>
            <a:r>
              <a:rPr lang="en-US" i="1" dirty="0" smtClean="0">
                <a:ea typeface="ＭＳ Ｐゴシック" panose="020B0600070205080204" pitchFamily="34" charset="-128"/>
                <a:sym typeface="Symbol" panose="05050102010706020507" pitchFamily="18" charset="2"/>
              </a:rPr>
              <a:t> </a:t>
            </a:r>
            <a:r>
              <a:rPr lang="en-US" dirty="0" smtClean="0">
                <a:ea typeface="ＭＳ Ｐゴシック" panose="020B0600070205080204" pitchFamily="34" charset="-128"/>
                <a:sym typeface="Symbol" panose="05050102010706020507" pitchFamily="18" charset="2"/>
              </a:rPr>
              <a:t></a:t>
            </a:r>
            <a:r>
              <a:rPr lang="en-US" i="1" dirty="0" smtClean="0">
                <a:ea typeface="ＭＳ Ｐゴシック" panose="020B0600070205080204" pitchFamily="34" charset="-128"/>
                <a:sym typeface="Symbol" panose="05050102010706020507" pitchFamily="18" charset="2"/>
              </a:rPr>
              <a:t></a:t>
            </a:r>
            <a:r>
              <a:rPr lang="en-US" dirty="0" smtClean="0">
                <a:ea typeface="ＭＳ Ｐゴシック" panose="020B0600070205080204" pitchFamily="34" charset="-128"/>
                <a:sym typeface="Symbol" panose="05050102010706020507" pitchFamily="18" charset="2"/>
              </a:rPr>
              <a:t>”there exists” a tuple in </a:t>
            </a:r>
            <a:r>
              <a:rPr lang="en-US" i="1" dirty="0" smtClean="0">
                <a:ea typeface="ＭＳ Ｐゴシック" panose="020B0600070205080204" pitchFamily="34" charset="-128"/>
                <a:sym typeface="Symbol" panose="05050102010706020507" pitchFamily="18" charset="2"/>
              </a:rPr>
              <a:t>t</a:t>
            </a:r>
            <a:r>
              <a:rPr lang="en-US" dirty="0" smtClean="0">
                <a:ea typeface="ＭＳ Ｐゴシック" panose="020B0600070205080204" pitchFamily="34" charset="-128"/>
                <a:sym typeface="Symbol" panose="05050102010706020507" pitchFamily="18" charset="2"/>
              </a:rPr>
              <a:t> in relation </a:t>
            </a:r>
            <a:r>
              <a:rPr lang="en-US" i="1" dirty="0" smtClean="0">
                <a:ea typeface="ＭＳ Ｐゴシック" panose="020B0600070205080204" pitchFamily="34" charset="-128"/>
                <a:sym typeface="Symbol" panose="05050102010706020507" pitchFamily="18" charset="2"/>
              </a:rPr>
              <a:t>r</a:t>
            </a:r>
            <a:r>
              <a:rPr lang="en-US" dirty="0" smtClean="0">
                <a:ea typeface="ＭＳ Ｐゴシック" panose="020B0600070205080204" pitchFamily="34" charset="-128"/>
                <a:sym typeface="Symbol" panose="05050102010706020507" pitchFamily="18" charset="2"/>
              </a:rPr>
              <a:t/>
            </a:r>
            <a:br>
              <a:rPr lang="en-US" dirty="0" smtClean="0">
                <a:ea typeface="ＭＳ Ｐゴシック" panose="020B0600070205080204" pitchFamily="34" charset="-128"/>
                <a:sym typeface="Symbol" panose="05050102010706020507" pitchFamily="18" charset="2"/>
              </a:rPr>
            </a:br>
            <a:r>
              <a:rPr lang="en-US" dirty="0" smtClean="0">
                <a:ea typeface="ＭＳ Ｐゴシック" panose="020B0600070205080204" pitchFamily="34" charset="-128"/>
                <a:sym typeface="Symbol" panose="05050102010706020507" pitchFamily="18" charset="2"/>
              </a:rPr>
              <a:t>                        such that predicate </a:t>
            </a:r>
            <a:r>
              <a:rPr lang="en-US" i="1" dirty="0" smtClean="0">
                <a:ea typeface="ＭＳ Ｐゴシック" panose="020B0600070205080204" pitchFamily="34" charset="-128"/>
                <a:sym typeface="Symbol" panose="05050102010706020507" pitchFamily="18" charset="2"/>
              </a:rPr>
              <a:t>Q </a:t>
            </a:r>
            <a:r>
              <a:rPr lang="en-US" dirty="0" smtClean="0">
                <a:ea typeface="ＭＳ Ｐゴシック" panose="020B0600070205080204" pitchFamily="34" charset="-128"/>
                <a:sym typeface="Symbol" panose="05050102010706020507" pitchFamily="18" charset="2"/>
              </a:rPr>
              <a:t>(</a:t>
            </a:r>
            <a:r>
              <a:rPr lang="en-US" i="1" dirty="0" smtClean="0">
                <a:ea typeface="ＭＳ Ｐゴシック" panose="020B0600070205080204" pitchFamily="34" charset="-128"/>
                <a:sym typeface="Symbol" panose="05050102010706020507" pitchFamily="18" charset="2"/>
              </a:rPr>
              <a:t>t </a:t>
            </a:r>
            <a:r>
              <a:rPr lang="en-US" dirty="0" smtClean="0">
                <a:ea typeface="ＭＳ Ｐゴシック" panose="020B0600070205080204" pitchFamily="34" charset="-128"/>
                <a:sym typeface="Symbol" panose="05050102010706020507" pitchFamily="18" charset="2"/>
              </a:rPr>
              <a:t>) is true</a:t>
            </a:r>
          </a:p>
          <a:p>
            <a:pPr lvl="1">
              <a:buFont typeface="Wingdings 3" panose="05040102010807070707" pitchFamily="18" charset="2"/>
              <a:buChar char=""/>
            </a:pPr>
            <a:r>
              <a:rPr lang="en-US" dirty="0" smtClean="0">
                <a:ea typeface="ＭＳ Ｐゴシック" panose="020B0600070205080204" pitchFamily="34" charset="-128"/>
                <a:sym typeface="Symbol" panose="05050102010706020507" pitchFamily="18" charset="2"/>
              </a:rPr>
              <a:t></a:t>
            </a:r>
            <a:r>
              <a:rPr lang="en-US" i="1" dirty="0" smtClean="0">
                <a:ea typeface="ＭＳ Ｐゴシック" panose="020B0600070205080204" pitchFamily="34" charset="-128"/>
                <a:sym typeface="Symbol" panose="05050102010706020507" pitchFamily="18" charset="2"/>
              </a:rPr>
              <a:t>t </a:t>
            </a:r>
            <a:r>
              <a:rPr lang="en-US" dirty="0" smtClean="0">
                <a:ea typeface="ＭＳ Ｐゴシック" panose="020B0600070205080204" pitchFamily="34" charset="-128"/>
                <a:sym typeface="Symbol" panose="05050102010706020507" pitchFamily="18" charset="2"/>
              </a:rPr>
              <a:t></a:t>
            </a:r>
            <a:r>
              <a:rPr lang="en-US" i="1" dirty="0" smtClean="0">
                <a:ea typeface="ＭＳ Ｐゴシック" panose="020B0600070205080204" pitchFamily="34" charset="-128"/>
                <a:sym typeface="Symbol" panose="05050102010706020507" pitchFamily="18" charset="2"/>
              </a:rPr>
              <a:t>r</a:t>
            </a:r>
            <a:r>
              <a:rPr lang="en-US" dirty="0" smtClean="0">
                <a:ea typeface="ＭＳ Ｐゴシック" panose="020B0600070205080204" pitchFamily="34" charset="-128"/>
                <a:sym typeface="Symbol" panose="05050102010706020507" pitchFamily="18" charset="2"/>
              </a:rPr>
              <a:t> (</a:t>
            </a:r>
            <a:r>
              <a:rPr lang="en-US" i="1" dirty="0" smtClean="0">
                <a:ea typeface="ＭＳ Ｐゴシック" panose="020B0600070205080204" pitchFamily="34" charset="-128"/>
                <a:sym typeface="Symbol" panose="05050102010706020507" pitchFamily="18" charset="2"/>
              </a:rPr>
              <a:t>Q </a:t>
            </a:r>
            <a:r>
              <a:rPr lang="en-US" dirty="0" smtClean="0">
                <a:ea typeface="ＭＳ Ｐゴシック" panose="020B0600070205080204" pitchFamily="34" charset="-128"/>
                <a:sym typeface="Symbol" panose="05050102010706020507" pitchFamily="18" charset="2"/>
              </a:rPr>
              <a:t>(</a:t>
            </a:r>
            <a:r>
              <a:rPr lang="en-US" i="1" dirty="0" smtClean="0">
                <a:ea typeface="ＭＳ Ｐゴシック" panose="020B0600070205080204" pitchFamily="34" charset="-128"/>
                <a:sym typeface="Symbol" panose="05050102010706020507" pitchFamily="18" charset="2"/>
              </a:rPr>
              <a:t>t </a:t>
            </a:r>
            <a:r>
              <a:rPr lang="en-US" dirty="0" smtClean="0">
                <a:ea typeface="ＭＳ Ｐゴシック" panose="020B0600070205080204" pitchFamily="34" charset="-128"/>
                <a:sym typeface="Symbol" panose="05050102010706020507" pitchFamily="18" charset="2"/>
              </a:rPr>
              <a:t>)) </a:t>
            </a:r>
            <a:r>
              <a:rPr lang="en-US" i="1" dirty="0" smtClean="0">
                <a:ea typeface="ＭＳ Ｐゴシック" panose="020B0600070205080204" pitchFamily="34" charset="-128"/>
                <a:sym typeface="Symbol" panose="05050102010706020507" pitchFamily="18" charset="2"/>
              </a:rPr>
              <a:t>Q</a:t>
            </a:r>
            <a:r>
              <a:rPr lang="en-US" dirty="0" smtClean="0">
                <a:ea typeface="ＭＳ Ｐゴシック" panose="020B0600070205080204" pitchFamily="34" charset="-128"/>
                <a:sym typeface="Symbol" panose="05050102010706020507" pitchFamily="18" charset="2"/>
              </a:rPr>
              <a:t> is true “for all” tuples </a:t>
            </a:r>
            <a:r>
              <a:rPr lang="en-US" i="1" dirty="0" smtClean="0">
                <a:ea typeface="ＭＳ Ｐゴシック" panose="020B0600070205080204" pitchFamily="34" charset="-128"/>
                <a:sym typeface="Symbol" panose="05050102010706020507" pitchFamily="18" charset="2"/>
              </a:rPr>
              <a:t>t</a:t>
            </a:r>
            <a:r>
              <a:rPr lang="en-US" dirty="0" smtClean="0">
                <a:ea typeface="ＭＳ Ｐゴシック" panose="020B0600070205080204" pitchFamily="34" charset="-128"/>
                <a:sym typeface="Symbol" panose="05050102010706020507" pitchFamily="18" charset="2"/>
              </a:rPr>
              <a:t> in relation </a:t>
            </a:r>
            <a:r>
              <a:rPr lang="en-US" i="1" dirty="0" smtClean="0">
                <a:ea typeface="ＭＳ Ｐゴシック" panose="020B0600070205080204" pitchFamily="34" charset="-128"/>
                <a:sym typeface="Symbol" panose="05050102010706020507" pitchFamily="18" charset="2"/>
              </a:rPr>
              <a:t>r</a:t>
            </a:r>
          </a:p>
        </p:txBody>
      </p:sp>
    </p:spTree>
    <p:extLst>
      <p:ext uri="{BB962C8B-B14F-4D97-AF65-F5344CB8AC3E}">
        <p14:creationId xmlns:p14="http://schemas.microsoft.com/office/powerpoint/2010/main" val="408711882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Rectangle 2"/>
          <p:cNvSpPr>
            <a:spLocks noGrp="1" noChangeArrowheads="1"/>
          </p:cNvSpPr>
          <p:nvPr>
            <p:ph type="title"/>
          </p:nvPr>
        </p:nvSpPr>
        <p:spPr/>
        <p:txBody>
          <a:bodyPr/>
          <a:lstStyle/>
          <a:p>
            <a:pPr>
              <a:defRPr/>
            </a:pPr>
            <a:r>
              <a:rPr lang="en-US" smtClean="0"/>
              <a:t>Example Queries</a:t>
            </a:r>
          </a:p>
        </p:txBody>
      </p:sp>
      <p:sp>
        <p:nvSpPr>
          <p:cNvPr id="186371" name="Rectangle 3"/>
          <p:cNvSpPr>
            <a:spLocks noGrp="1" noChangeArrowheads="1"/>
          </p:cNvSpPr>
          <p:nvPr>
            <p:ph type="body" idx="4294967295"/>
          </p:nvPr>
        </p:nvSpPr>
        <p:spPr>
          <a:xfrm>
            <a:off x="1" y="1731169"/>
            <a:ext cx="5479256" cy="600075"/>
          </a:xfrm>
        </p:spPr>
        <p:txBody>
          <a:bodyPr/>
          <a:lstStyle/>
          <a:p>
            <a:pPr>
              <a:tabLst>
                <a:tab pos="2396729" algn="ctr"/>
              </a:tabLst>
            </a:pPr>
            <a:r>
              <a:rPr lang="en-US" smtClean="0">
                <a:ea typeface="ＭＳ Ｐゴシック" panose="020B0600070205080204" pitchFamily="34" charset="-128"/>
              </a:rPr>
              <a:t>Find the </a:t>
            </a:r>
            <a:r>
              <a:rPr lang="en-US" i="1" smtClean="0">
                <a:ea typeface="ＭＳ Ｐゴシック" panose="020B0600070205080204" pitchFamily="34" charset="-128"/>
              </a:rPr>
              <a:t>ID, name, dept_name, salary  </a:t>
            </a:r>
            <a:r>
              <a:rPr lang="en-US" smtClean="0">
                <a:ea typeface="ＭＳ Ｐゴシック" panose="020B0600070205080204" pitchFamily="34" charset="-128"/>
              </a:rPr>
              <a:t>for instructors whose salary is greater than $80,000</a:t>
            </a:r>
            <a:endParaRPr lang="en-US" smtClean="0">
              <a:ea typeface="ＭＳ Ｐゴシック" panose="020B0600070205080204" pitchFamily="34" charset="-128"/>
              <a:sym typeface="Symbol" panose="05050102010706020507" pitchFamily="18" charset="2"/>
            </a:endParaRPr>
          </a:p>
        </p:txBody>
      </p:sp>
      <p:sp>
        <p:nvSpPr>
          <p:cNvPr id="186372" name="Text Box 4"/>
          <p:cNvSpPr txBox="1">
            <a:spLocks noChangeArrowheads="1"/>
          </p:cNvSpPr>
          <p:nvPr/>
        </p:nvSpPr>
        <p:spPr bwMode="auto">
          <a:xfrm>
            <a:off x="4296787" y="4571090"/>
            <a:ext cx="5559028" cy="1913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chemeClr val="tx2"/>
              </a:buClr>
              <a:buSzPct val="90000"/>
              <a:buFont typeface="Monotype Sorts" charset="2"/>
              <a:buChar char="n"/>
              <a:defRPr kumimoji="1">
                <a:solidFill>
                  <a:schemeClr val="tx1"/>
                </a:solidFill>
                <a:latin typeface="Helvetica" panose="020B0604020202020204" pitchFamily="34" charset="0"/>
                <a:ea typeface="ＭＳ Ｐゴシック" panose="020B0600070205080204" pitchFamily="34" charset="-128"/>
              </a:defRPr>
            </a:lvl1pPr>
            <a:lvl2pPr marL="742950" indent="-285750">
              <a:spcBef>
                <a:spcPct val="35000"/>
              </a:spcBef>
              <a:buClr>
                <a:schemeClr val="folHlink"/>
              </a:buClr>
              <a:buSzPct val="80000"/>
              <a:buFont typeface="Monotype Sorts" charset="2"/>
              <a:buChar char="l"/>
              <a:defRPr kumimoji="1">
                <a:solidFill>
                  <a:schemeClr val="tx1"/>
                </a:solidFill>
                <a:latin typeface="Helvetica" panose="020B0604020202020204" pitchFamily="34" charset="0"/>
                <a:ea typeface="ＭＳ Ｐゴシック"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ＭＳ Ｐゴシック"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ＭＳ Ｐゴシック"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ＭＳ Ｐゴシック" panose="020B0600070205080204" pitchFamily="34" charset="-128"/>
              </a:defRPr>
            </a:lvl9pPr>
          </a:lstStyle>
          <a:p>
            <a:pPr eaLnBrk="0" fontAlgn="base" hangingPunct="0">
              <a:spcAft>
                <a:spcPct val="0"/>
              </a:spcAft>
              <a:buClr>
                <a:srgbClr val="CC3300"/>
              </a:buClr>
              <a:buFontTx/>
              <a:buNone/>
            </a:pPr>
            <a:r>
              <a:rPr lang="en-US" sz="1200" dirty="0">
                <a:solidFill>
                  <a:srgbClr val="000000"/>
                </a:solidFill>
              </a:rPr>
              <a:t> </a:t>
            </a:r>
          </a:p>
          <a:p>
            <a:pPr eaLnBrk="0" fontAlgn="base" hangingPunct="0">
              <a:spcAft>
                <a:spcPct val="0"/>
              </a:spcAft>
              <a:buClr>
                <a:srgbClr val="CC3300"/>
              </a:buClr>
            </a:pPr>
            <a:r>
              <a:rPr lang="en-US" sz="1200" dirty="0">
                <a:solidFill>
                  <a:srgbClr val="000000"/>
                </a:solidFill>
              </a:rPr>
              <a:t>   As in the previous query, but output only the </a:t>
            </a:r>
            <a:r>
              <a:rPr lang="en-US" sz="1200" i="1" dirty="0">
                <a:solidFill>
                  <a:srgbClr val="000000"/>
                </a:solidFill>
              </a:rPr>
              <a:t>ID</a:t>
            </a:r>
            <a:r>
              <a:rPr lang="en-US" sz="1200" dirty="0">
                <a:solidFill>
                  <a:srgbClr val="000000"/>
                </a:solidFill>
              </a:rPr>
              <a:t> attribute value</a:t>
            </a:r>
          </a:p>
          <a:p>
            <a:pPr eaLnBrk="0" fontAlgn="base" hangingPunct="0">
              <a:spcAft>
                <a:spcPct val="0"/>
              </a:spcAft>
              <a:buClr>
                <a:srgbClr val="CC3300"/>
              </a:buClr>
            </a:pPr>
            <a:endParaRPr lang="en-US" sz="675" i="1" dirty="0">
              <a:solidFill>
                <a:srgbClr val="000000"/>
              </a:solidFill>
              <a:sym typeface="Symbol" panose="05050102010706020507" pitchFamily="18" charset="2"/>
            </a:endParaRPr>
          </a:p>
          <a:p>
            <a:pPr eaLnBrk="0" fontAlgn="base" hangingPunct="0">
              <a:spcAft>
                <a:spcPct val="0"/>
              </a:spcAft>
              <a:buClr>
                <a:srgbClr val="CC3300"/>
              </a:buClr>
              <a:buFont typeface="Monotype Sorts" charset="2"/>
              <a:buNone/>
            </a:pPr>
            <a:r>
              <a:rPr lang="en-US" sz="1200" dirty="0">
                <a:solidFill>
                  <a:srgbClr val="000000"/>
                </a:solidFill>
              </a:rPr>
              <a:t>                 {</a:t>
            </a:r>
            <a:r>
              <a:rPr lang="en-US" sz="1200" i="1" dirty="0">
                <a:solidFill>
                  <a:srgbClr val="000000"/>
                </a:solidFill>
              </a:rPr>
              <a:t>t </a:t>
            </a:r>
            <a:r>
              <a:rPr lang="en-US" sz="1200" dirty="0">
                <a:solidFill>
                  <a:srgbClr val="000000"/>
                </a:solidFill>
              </a:rPr>
              <a:t>|</a:t>
            </a:r>
            <a:r>
              <a:rPr lang="en-US" sz="1200" i="1" dirty="0">
                <a:solidFill>
                  <a:srgbClr val="000000"/>
                </a:solidFill>
              </a:rPr>
              <a:t> </a:t>
            </a:r>
            <a:r>
              <a:rPr lang="en-US" sz="1200" dirty="0">
                <a:solidFill>
                  <a:srgbClr val="000000"/>
                </a:solidFill>
                <a:sym typeface="Symbol" panose="05050102010706020507" pitchFamily="18" charset="2"/>
              </a:rPr>
              <a:t></a:t>
            </a:r>
            <a:r>
              <a:rPr lang="en-US" sz="1200" i="1" dirty="0">
                <a:solidFill>
                  <a:srgbClr val="000000"/>
                </a:solidFill>
                <a:sym typeface="Symbol" panose="05050102010706020507" pitchFamily="18" charset="2"/>
              </a:rPr>
              <a:t> s </a:t>
            </a:r>
            <a:r>
              <a:rPr lang="en-US" sz="1200" dirty="0">
                <a:solidFill>
                  <a:srgbClr val="000000"/>
                </a:solidFill>
                <a:sym typeface="Symbol" panose="05050102010706020507" pitchFamily="18" charset="2"/>
              </a:rPr>
              <a:t>instructor (</a:t>
            </a:r>
            <a:r>
              <a:rPr lang="en-US" sz="1200" i="1" dirty="0">
                <a:solidFill>
                  <a:srgbClr val="000000"/>
                </a:solidFill>
                <a:sym typeface="Symbol" panose="05050102010706020507" pitchFamily="18" charset="2"/>
              </a:rPr>
              <a:t>t </a:t>
            </a:r>
            <a:r>
              <a:rPr lang="en-US" sz="1200" dirty="0">
                <a:solidFill>
                  <a:srgbClr val="000000"/>
                </a:solidFill>
                <a:sym typeface="Symbol" panose="05050102010706020507" pitchFamily="18" charset="2"/>
              </a:rPr>
              <a:t>[</a:t>
            </a:r>
            <a:r>
              <a:rPr lang="en-US" sz="1200" i="1" dirty="0">
                <a:solidFill>
                  <a:srgbClr val="000000"/>
                </a:solidFill>
                <a:sym typeface="Symbol" panose="05050102010706020507" pitchFamily="18" charset="2"/>
              </a:rPr>
              <a:t>ID </a:t>
            </a:r>
            <a:r>
              <a:rPr lang="en-US" sz="1200" dirty="0">
                <a:solidFill>
                  <a:srgbClr val="000000"/>
                </a:solidFill>
                <a:sym typeface="Symbol" panose="05050102010706020507" pitchFamily="18" charset="2"/>
              </a:rPr>
              <a:t>] = </a:t>
            </a:r>
            <a:r>
              <a:rPr lang="en-US" sz="1200" i="1" dirty="0">
                <a:solidFill>
                  <a:srgbClr val="000000"/>
                </a:solidFill>
                <a:sym typeface="Symbol" panose="05050102010706020507" pitchFamily="18" charset="2"/>
              </a:rPr>
              <a:t>s </a:t>
            </a:r>
            <a:r>
              <a:rPr lang="en-US" sz="1200" dirty="0">
                <a:solidFill>
                  <a:srgbClr val="000000"/>
                </a:solidFill>
                <a:sym typeface="Symbol" panose="05050102010706020507" pitchFamily="18" charset="2"/>
              </a:rPr>
              <a:t>[</a:t>
            </a:r>
            <a:r>
              <a:rPr lang="en-US" sz="1200" i="1" dirty="0">
                <a:solidFill>
                  <a:srgbClr val="000000"/>
                </a:solidFill>
                <a:sym typeface="Symbol" panose="05050102010706020507" pitchFamily="18" charset="2"/>
              </a:rPr>
              <a:t>ID </a:t>
            </a:r>
            <a:r>
              <a:rPr lang="en-US" sz="1200" dirty="0">
                <a:solidFill>
                  <a:srgbClr val="000000"/>
                </a:solidFill>
                <a:sym typeface="Symbol" panose="05050102010706020507" pitchFamily="18" charset="2"/>
              </a:rPr>
              <a:t>]  </a:t>
            </a:r>
            <a:r>
              <a:rPr lang="en-US" sz="1200" i="1" dirty="0">
                <a:solidFill>
                  <a:srgbClr val="000000"/>
                </a:solidFill>
                <a:sym typeface="Symbol" panose="05050102010706020507" pitchFamily="18" charset="2"/>
              </a:rPr>
              <a:t>s</a:t>
            </a:r>
            <a:r>
              <a:rPr lang="en-US" sz="1200" dirty="0">
                <a:solidFill>
                  <a:srgbClr val="000000"/>
                </a:solidFill>
                <a:sym typeface="Symbol" panose="05050102010706020507" pitchFamily="18" charset="2"/>
              </a:rPr>
              <a:t> [</a:t>
            </a:r>
            <a:r>
              <a:rPr lang="en-US" sz="1200" i="1" dirty="0">
                <a:solidFill>
                  <a:srgbClr val="000000"/>
                </a:solidFill>
                <a:sym typeface="Symbol" panose="05050102010706020507" pitchFamily="18" charset="2"/>
              </a:rPr>
              <a:t>salary </a:t>
            </a:r>
            <a:r>
              <a:rPr lang="en-US" sz="1200" dirty="0">
                <a:solidFill>
                  <a:srgbClr val="000000"/>
                </a:solidFill>
                <a:sym typeface="Symbol" panose="05050102010706020507" pitchFamily="18" charset="2"/>
              </a:rPr>
              <a:t>]  80000)}</a:t>
            </a:r>
          </a:p>
          <a:p>
            <a:pPr eaLnBrk="0" fontAlgn="base" hangingPunct="0">
              <a:spcAft>
                <a:spcPct val="0"/>
              </a:spcAft>
              <a:buClr>
                <a:srgbClr val="CC3300"/>
              </a:buClr>
              <a:buFont typeface="Monotype Sorts" charset="2"/>
              <a:buNone/>
            </a:pPr>
            <a:endParaRPr lang="en-US" sz="1200" dirty="0">
              <a:solidFill>
                <a:srgbClr val="000000"/>
              </a:solidFill>
              <a:sym typeface="Symbol" panose="05050102010706020507" pitchFamily="18" charset="2"/>
            </a:endParaRPr>
          </a:p>
          <a:p>
            <a:pPr eaLnBrk="0" fontAlgn="base" hangingPunct="0">
              <a:spcAft>
                <a:spcPct val="0"/>
              </a:spcAft>
              <a:buClr>
                <a:srgbClr val="CC3300"/>
              </a:buClr>
              <a:buFont typeface="Monotype Sorts" charset="2"/>
              <a:buNone/>
            </a:pPr>
            <a:r>
              <a:rPr lang="en-US" sz="1200" dirty="0">
                <a:solidFill>
                  <a:srgbClr val="000000"/>
                </a:solidFill>
                <a:sym typeface="Symbol" panose="05050102010706020507" pitchFamily="18" charset="2"/>
              </a:rPr>
              <a:t>     </a:t>
            </a:r>
            <a:endParaRPr lang="en-US" sz="1200" i="1" dirty="0">
              <a:solidFill>
                <a:srgbClr val="000000"/>
              </a:solidFill>
              <a:sym typeface="Symbol" panose="05050102010706020507" pitchFamily="18" charset="2"/>
            </a:endParaRPr>
          </a:p>
          <a:p>
            <a:pPr eaLnBrk="0" fontAlgn="base" hangingPunct="0">
              <a:spcAft>
                <a:spcPct val="0"/>
              </a:spcAft>
              <a:buClr>
                <a:srgbClr val="CC3300"/>
              </a:buClr>
              <a:buFont typeface="Monotype Sorts" charset="2"/>
              <a:buNone/>
            </a:pPr>
            <a:endParaRPr lang="en-US" sz="1200" i="1" dirty="0">
              <a:solidFill>
                <a:srgbClr val="000000"/>
              </a:solidFill>
              <a:sym typeface="Symbol" panose="05050102010706020507" pitchFamily="18" charset="2"/>
            </a:endParaRPr>
          </a:p>
          <a:p>
            <a:pPr eaLnBrk="0" fontAlgn="base" hangingPunct="0">
              <a:spcAft>
                <a:spcPct val="0"/>
              </a:spcAft>
              <a:buClr>
                <a:srgbClr val="CC3300"/>
              </a:buClr>
              <a:buFont typeface="Monotype Sorts" charset="2"/>
              <a:buNone/>
            </a:pPr>
            <a:endParaRPr lang="en-US" sz="1200" i="1" dirty="0">
              <a:solidFill>
                <a:srgbClr val="000000"/>
              </a:solidFill>
              <a:sym typeface="Symbol" panose="05050102010706020507" pitchFamily="18" charset="2"/>
            </a:endParaRPr>
          </a:p>
        </p:txBody>
      </p:sp>
      <p:sp>
        <p:nvSpPr>
          <p:cNvPr id="186373" name="Text Box 5"/>
          <p:cNvSpPr txBox="1">
            <a:spLocks noChangeArrowheads="1"/>
          </p:cNvSpPr>
          <p:nvPr/>
        </p:nvSpPr>
        <p:spPr bwMode="auto">
          <a:xfrm>
            <a:off x="262149" y="2331244"/>
            <a:ext cx="3358612"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chemeClr val="tx2"/>
              </a:buClr>
              <a:buSzPct val="90000"/>
              <a:buFont typeface="Monotype Sorts" charset="2"/>
              <a:buChar char="n"/>
              <a:defRPr kumimoji="1">
                <a:solidFill>
                  <a:schemeClr val="tx1"/>
                </a:solidFill>
                <a:latin typeface="Helvetica" panose="020B0604020202020204" pitchFamily="34" charset="0"/>
                <a:ea typeface="ＭＳ Ｐゴシック" panose="020B0600070205080204" pitchFamily="34" charset="-128"/>
              </a:defRPr>
            </a:lvl1pPr>
            <a:lvl2pPr marL="742950" indent="-285750">
              <a:spcBef>
                <a:spcPct val="35000"/>
              </a:spcBef>
              <a:buClr>
                <a:schemeClr val="folHlink"/>
              </a:buClr>
              <a:buSzPct val="80000"/>
              <a:buFont typeface="Monotype Sorts" charset="2"/>
              <a:buChar char="l"/>
              <a:defRPr kumimoji="1">
                <a:solidFill>
                  <a:schemeClr val="tx1"/>
                </a:solidFill>
                <a:latin typeface="Helvetica" panose="020B0604020202020204" pitchFamily="34" charset="0"/>
                <a:ea typeface="ＭＳ Ｐゴシック"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ＭＳ Ｐゴシック"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ＭＳ Ｐゴシック"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ＭＳ Ｐゴシック" panose="020B0600070205080204" pitchFamily="34" charset="-128"/>
              </a:defRPr>
            </a:lvl9pPr>
          </a:lstStyle>
          <a:p>
            <a:pPr eaLnBrk="0" fontAlgn="base" hangingPunct="0">
              <a:spcAft>
                <a:spcPct val="0"/>
              </a:spcAft>
              <a:buClr>
                <a:srgbClr val="CC3300"/>
              </a:buClr>
              <a:buFont typeface="Monotype Sorts" charset="2"/>
              <a:buNone/>
            </a:pPr>
            <a:r>
              <a:rPr lang="en-US" sz="1500" dirty="0">
                <a:solidFill>
                  <a:srgbClr val="000000"/>
                </a:solidFill>
              </a:rPr>
              <a:t>{</a:t>
            </a:r>
            <a:r>
              <a:rPr lang="en-US" sz="1500" i="1" dirty="0">
                <a:solidFill>
                  <a:srgbClr val="000000"/>
                </a:solidFill>
              </a:rPr>
              <a:t>t</a:t>
            </a:r>
            <a:r>
              <a:rPr lang="en-US" sz="1500" dirty="0">
                <a:solidFill>
                  <a:srgbClr val="000000"/>
                </a:solidFill>
              </a:rPr>
              <a:t> | </a:t>
            </a:r>
            <a:r>
              <a:rPr lang="en-US" sz="1500" i="1" dirty="0">
                <a:solidFill>
                  <a:srgbClr val="000000"/>
                </a:solidFill>
              </a:rPr>
              <a:t>t</a:t>
            </a:r>
            <a:r>
              <a:rPr lang="en-US" sz="1500" dirty="0">
                <a:solidFill>
                  <a:srgbClr val="000000"/>
                </a:solidFill>
              </a:rPr>
              <a:t> </a:t>
            </a:r>
            <a:r>
              <a:rPr lang="en-US" sz="1500" dirty="0">
                <a:solidFill>
                  <a:srgbClr val="000000"/>
                </a:solidFill>
                <a:sym typeface="Symbol" panose="05050102010706020507" pitchFamily="18" charset="2"/>
              </a:rPr>
              <a:t> </a:t>
            </a:r>
            <a:r>
              <a:rPr lang="en-US" sz="1500" i="1" dirty="0">
                <a:solidFill>
                  <a:srgbClr val="000000"/>
                </a:solidFill>
                <a:sym typeface="Symbol" panose="05050102010706020507" pitchFamily="18" charset="2"/>
              </a:rPr>
              <a:t>instructor</a:t>
            </a:r>
            <a:r>
              <a:rPr lang="en-US" sz="1500" dirty="0">
                <a:solidFill>
                  <a:srgbClr val="000000"/>
                </a:solidFill>
                <a:sym typeface="Symbol" panose="05050102010706020507" pitchFamily="18" charset="2"/>
              </a:rPr>
              <a:t>  </a:t>
            </a:r>
            <a:r>
              <a:rPr lang="en-US" sz="1500" i="1" dirty="0">
                <a:solidFill>
                  <a:srgbClr val="000000"/>
                </a:solidFill>
                <a:sym typeface="Symbol" panose="05050102010706020507" pitchFamily="18" charset="2"/>
              </a:rPr>
              <a:t>t</a:t>
            </a:r>
            <a:r>
              <a:rPr lang="en-US" sz="1500" dirty="0">
                <a:solidFill>
                  <a:srgbClr val="000000"/>
                </a:solidFill>
                <a:sym typeface="Symbol" panose="05050102010706020507" pitchFamily="18" charset="2"/>
              </a:rPr>
              <a:t> [</a:t>
            </a:r>
            <a:r>
              <a:rPr lang="en-US" sz="1500" i="1" dirty="0">
                <a:solidFill>
                  <a:srgbClr val="000000"/>
                </a:solidFill>
                <a:sym typeface="Symbol" panose="05050102010706020507" pitchFamily="18" charset="2"/>
              </a:rPr>
              <a:t>salary </a:t>
            </a:r>
            <a:r>
              <a:rPr lang="en-US" sz="1500" dirty="0">
                <a:solidFill>
                  <a:srgbClr val="000000"/>
                </a:solidFill>
                <a:sym typeface="Symbol" panose="05050102010706020507" pitchFamily="18" charset="2"/>
              </a:rPr>
              <a:t>]  80000}</a:t>
            </a:r>
            <a:endParaRPr lang="en-US" sz="1200" i="1" dirty="0">
              <a:solidFill>
                <a:srgbClr val="000000"/>
              </a:solidFill>
              <a:sym typeface="Symbol" panose="05050102010706020507" pitchFamily="18" charset="2"/>
            </a:endParaRPr>
          </a:p>
        </p:txBody>
      </p:sp>
      <p:sp>
        <p:nvSpPr>
          <p:cNvPr id="99334" name="Rectangle 6"/>
          <p:cNvSpPr>
            <a:spLocks noChangeArrowheads="1"/>
          </p:cNvSpPr>
          <p:nvPr/>
        </p:nvSpPr>
        <p:spPr bwMode="auto">
          <a:xfrm>
            <a:off x="4079925" y="5516061"/>
            <a:ext cx="489704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chemeClr val="tx2"/>
              </a:buClr>
              <a:buSzPct val="90000"/>
              <a:buFont typeface="Monotype Sorts" charset="2"/>
              <a:buChar char="n"/>
              <a:defRPr kumimoji="1">
                <a:solidFill>
                  <a:schemeClr val="tx1"/>
                </a:solidFill>
                <a:latin typeface="Helvetica" panose="020B0604020202020204" pitchFamily="34" charset="0"/>
                <a:ea typeface="ＭＳ Ｐゴシック" panose="020B0600070205080204" pitchFamily="34" charset="-128"/>
              </a:defRPr>
            </a:lvl1pPr>
            <a:lvl2pPr marL="742950" indent="-285750">
              <a:spcBef>
                <a:spcPct val="35000"/>
              </a:spcBef>
              <a:buClr>
                <a:schemeClr val="folHlink"/>
              </a:buClr>
              <a:buSzPct val="80000"/>
              <a:buFont typeface="Monotype Sorts" charset="2"/>
              <a:buChar char="l"/>
              <a:defRPr kumimoji="1">
                <a:solidFill>
                  <a:schemeClr val="tx1"/>
                </a:solidFill>
                <a:latin typeface="Helvetica" panose="020B0604020202020204" pitchFamily="34" charset="0"/>
                <a:ea typeface="ＭＳ Ｐゴシック"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ＭＳ Ｐゴシック"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ＭＳ Ｐゴシック"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ＭＳ Ｐゴシック" panose="020B0600070205080204" pitchFamily="34" charset="-128"/>
              </a:defRPr>
            </a:lvl9pPr>
          </a:lstStyle>
          <a:p>
            <a:pPr eaLnBrk="0" fontAlgn="base" hangingPunct="0">
              <a:spcBef>
                <a:spcPct val="0"/>
              </a:spcBef>
              <a:spcAft>
                <a:spcPct val="0"/>
              </a:spcAft>
              <a:buClrTx/>
              <a:buSzTx/>
              <a:buFontTx/>
              <a:buNone/>
            </a:pPr>
            <a:r>
              <a:rPr lang="en-US" sz="1200" dirty="0">
                <a:solidFill>
                  <a:srgbClr val="000000"/>
                </a:solidFill>
                <a:sym typeface="Symbol" panose="05050102010706020507" pitchFamily="18" charset="2"/>
              </a:rPr>
              <a:t>Notice that a relation on schema (</a:t>
            </a:r>
            <a:r>
              <a:rPr lang="en-US" sz="1200" i="1" dirty="0">
                <a:solidFill>
                  <a:srgbClr val="000000"/>
                </a:solidFill>
                <a:sym typeface="Symbol" panose="05050102010706020507" pitchFamily="18" charset="2"/>
              </a:rPr>
              <a:t>ID</a:t>
            </a:r>
            <a:r>
              <a:rPr lang="en-US" sz="1200" dirty="0">
                <a:solidFill>
                  <a:srgbClr val="000000"/>
                </a:solidFill>
                <a:sym typeface="Symbol" panose="05050102010706020507" pitchFamily="18" charset="2"/>
              </a:rPr>
              <a:t>) is implicitly defined by the query  </a:t>
            </a:r>
            <a:endParaRPr kumimoji="0" lang="en-US" sz="1200" dirty="0">
              <a:solidFill>
                <a:srgbClr val="000000"/>
              </a:solidFill>
            </a:endParaRPr>
          </a:p>
        </p:txBody>
      </p:sp>
      <p:sp>
        <p:nvSpPr>
          <p:cNvPr id="99335" name="Rectangle 7"/>
          <p:cNvSpPr>
            <a:spLocks noChangeArrowheads="1"/>
          </p:cNvSpPr>
          <p:nvPr/>
        </p:nvSpPr>
        <p:spPr bwMode="auto">
          <a:xfrm>
            <a:off x="112553" y="2790394"/>
            <a:ext cx="556498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chemeClr val="tx2"/>
              </a:buClr>
              <a:buSzPct val="90000"/>
              <a:buFont typeface="Monotype Sorts" charset="2"/>
              <a:buChar char="n"/>
              <a:defRPr kumimoji="1">
                <a:solidFill>
                  <a:schemeClr val="tx1"/>
                </a:solidFill>
                <a:latin typeface="Helvetica" panose="020B0604020202020204" pitchFamily="34" charset="0"/>
                <a:ea typeface="ＭＳ Ｐゴシック" panose="020B0600070205080204" pitchFamily="34" charset="-128"/>
              </a:defRPr>
            </a:lvl1pPr>
            <a:lvl2pPr marL="742950" indent="-285750">
              <a:spcBef>
                <a:spcPct val="35000"/>
              </a:spcBef>
              <a:buClr>
                <a:schemeClr val="folHlink"/>
              </a:buClr>
              <a:buSzPct val="80000"/>
              <a:buFont typeface="Monotype Sorts" charset="2"/>
              <a:buChar char="l"/>
              <a:defRPr kumimoji="1">
                <a:solidFill>
                  <a:schemeClr val="tx1"/>
                </a:solidFill>
                <a:latin typeface="Helvetica" panose="020B0604020202020204" pitchFamily="34" charset="0"/>
                <a:ea typeface="ＭＳ Ｐゴシック"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ＭＳ Ｐゴシック"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ＭＳ Ｐゴシック"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ＭＳ Ｐゴシック" panose="020B0600070205080204" pitchFamily="34" charset="-128"/>
              </a:defRPr>
            </a:lvl9pPr>
          </a:lstStyle>
          <a:p>
            <a:pPr eaLnBrk="0" fontAlgn="base" hangingPunct="0">
              <a:spcBef>
                <a:spcPct val="0"/>
              </a:spcBef>
              <a:spcAft>
                <a:spcPct val="0"/>
              </a:spcAft>
              <a:buClrTx/>
              <a:buSzTx/>
              <a:buFontTx/>
              <a:buNone/>
            </a:pPr>
            <a:r>
              <a:rPr lang="en-US" sz="1200" dirty="0">
                <a:solidFill>
                  <a:srgbClr val="000000"/>
                </a:solidFill>
                <a:sym typeface="Symbol" panose="05050102010706020507" pitchFamily="18" charset="2"/>
              </a:rPr>
              <a:t>Notice that a relation on schema (</a:t>
            </a:r>
            <a:r>
              <a:rPr lang="en-US" sz="1200" i="1" dirty="0">
                <a:solidFill>
                  <a:srgbClr val="000000"/>
                </a:solidFill>
                <a:sym typeface="Symbol" panose="05050102010706020507" pitchFamily="18" charset="2"/>
              </a:rPr>
              <a:t>ID, name, </a:t>
            </a:r>
            <a:r>
              <a:rPr lang="en-US" sz="1200" i="1" dirty="0" err="1">
                <a:solidFill>
                  <a:srgbClr val="000000"/>
                </a:solidFill>
                <a:sym typeface="Symbol" panose="05050102010706020507" pitchFamily="18" charset="2"/>
              </a:rPr>
              <a:t>dept_name</a:t>
            </a:r>
            <a:r>
              <a:rPr lang="en-US" sz="1200" i="1" dirty="0">
                <a:solidFill>
                  <a:srgbClr val="000000"/>
                </a:solidFill>
                <a:sym typeface="Symbol" panose="05050102010706020507" pitchFamily="18" charset="2"/>
              </a:rPr>
              <a:t>, salary</a:t>
            </a:r>
            <a:r>
              <a:rPr lang="en-US" sz="1200" dirty="0">
                <a:solidFill>
                  <a:srgbClr val="000000"/>
                </a:solidFill>
                <a:sym typeface="Symbol" panose="05050102010706020507" pitchFamily="18" charset="2"/>
              </a:rPr>
              <a:t>) is   implicitly defined by the query  </a:t>
            </a:r>
            <a:endParaRPr kumimoji="0" lang="en-US" sz="1200" dirty="0">
              <a:solidFill>
                <a:srgbClr val="000000"/>
              </a:solidFill>
            </a:endParaRPr>
          </a:p>
        </p:txBody>
      </p:sp>
    </p:spTree>
    <p:extLst>
      <p:ext uri="{BB962C8B-B14F-4D97-AF65-F5344CB8AC3E}">
        <p14:creationId xmlns:p14="http://schemas.microsoft.com/office/powerpoint/2010/main" val="39273550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86371">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8637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863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6371" grpId="0" build="p" autoUpdateAnimBg="0"/>
      <p:bldP spid="186372" grpId="0" autoUpdateAnimBg="0"/>
      <p:bldP spid="186373" grpId="0" autoUpdateAnimBg="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Rectangle 2"/>
          <p:cNvSpPr>
            <a:spLocks noGrp="1" noChangeArrowheads="1"/>
          </p:cNvSpPr>
          <p:nvPr>
            <p:ph type="title"/>
          </p:nvPr>
        </p:nvSpPr>
        <p:spPr/>
        <p:txBody>
          <a:bodyPr/>
          <a:lstStyle/>
          <a:p>
            <a:pPr>
              <a:defRPr/>
            </a:pPr>
            <a:r>
              <a:rPr lang="en-US" smtClean="0"/>
              <a:t>Example Queries</a:t>
            </a:r>
          </a:p>
        </p:txBody>
      </p:sp>
      <p:sp>
        <p:nvSpPr>
          <p:cNvPr id="188419" name="Rectangle 3"/>
          <p:cNvSpPr>
            <a:spLocks noGrp="1" noChangeArrowheads="1"/>
          </p:cNvSpPr>
          <p:nvPr>
            <p:ph type="body" idx="4294967295"/>
          </p:nvPr>
        </p:nvSpPr>
        <p:spPr>
          <a:xfrm>
            <a:off x="106343" y="1553008"/>
            <a:ext cx="5886450" cy="619125"/>
          </a:xfrm>
        </p:spPr>
        <p:txBody>
          <a:bodyPr/>
          <a:lstStyle/>
          <a:p>
            <a:r>
              <a:rPr lang="en-US" dirty="0" smtClean="0">
                <a:ea typeface="ＭＳ Ｐゴシック" panose="020B0600070205080204" pitchFamily="34" charset="-128"/>
              </a:rPr>
              <a:t>Find the names of all instructors whose department is in the Watson building</a:t>
            </a:r>
            <a:endParaRPr lang="en-US" dirty="0" smtClean="0">
              <a:ea typeface="ＭＳ Ｐゴシック" panose="020B0600070205080204" pitchFamily="34" charset="-128"/>
              <a:sym typeface="Symbol" panose="05050102010706020507" pitchFamily="18" charset="2"/>
            </a:endParaRPr>
          </a:p>
        </p:txBody>
      </p:sp>
      <p:sp>
        <p:nvSpPr>
          <p:cNvPr id="188420" name="Text Box 4"/>
          <p:cNvSpPr txBox="1">
            <a:spLocks noChangeArrowheads="1"/>
          </p:cNvSpPr>
          <p:nvPr/>
        </p:nvSpPr>
        <p:spPr bwMode="auto">
          <a:xfrm>
            <a:off x="4703980" y="4906747"/>
            <a:ext cx="4324274"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35000"/>
              </a:spcBef>
              <a:buClr>
                <a:schemeClr val="tx2"/>
              </a:buClr>
              <a:buSzPct val="90000"/>
              <a:buFont typeface="Monotype Sorts" charset="2"/>
              <a:buChar char="n"/>
              <a:defRPr kumimoji="1">
                <a:solidFill>
                  <a:schemeClr val="tx1"/>
                </a:solidFill>
                <a:latin typeface="Helvetica" panose="020B0604020202020204" pitchFamily="34" charset="0"/>
                <a:ea typeface="ＭＳ Ｐゴシック" panose="020B0600070205080204" pitchFamily="34" charset="-128"/>
              </a:defRPr>
            </a:lvl1pPr>
            <a:lvl2pPr marL="742950" indent="-285750">
              <a:spcBef>
                <a:spcPct val="35000"/>
              </a:spcBef>
              <a:buClr>
                <a:schemeClr val="folHlink"/>
              </a:buClr>
              <a:buSzPct val="80000"/>
              <a:buFont typeface="Monotype Sorts" charset="2"/>
              <a:buChar char="l"/>
              <a:defRPr kumimoji="1">
                <a:solidFill>
                  <a:schemeClr val="tx1"/>
                </a:solidFill>
                <a:latin typeface="Helvetica" panose="020B0604020202020204" pitchFamily="34" charset="0"/>
                <a:ea typeface="ＭＳ Ｐゴシック"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ＭＳ Ｐゴシック"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ＭＳ Ｐゴシック"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ＭＳ Ｐゴシック" panose="020B0600070205080204" pitchFamily="34" charset="-128"/>
              </a:defRPr>
            </a:lvl9pPr>
          </a:lstStyle>
          <a:p>
            <a:pPr eaLnBrk="0" fontAlgn="base" hangingPunct="0">
              <a:spcAft>
                <a:spcPct val="0"/>
              </a:spcAft>
              <a:buClr>
                <a:srgbClr val="CC3300"/>
              </a:buClr>
              <a:buFont typeface="Monotype Sorts" charset="2"/>
              <a:buNone/>
            </a:pPr>
            <a:r>
              <a:rPr lang="en-US" sz="1200" dirty="0">
                <a:solidFill>
                  <a:srgbClr val="000000"/>
                </a:solidFill>
              </a:rPr>
              <a:t>{</a:t>
            </a:r>
            <a:r>
              <a:rPr lang="en-US" sz="1200" i="1" dirty="0">
                <a:solidFill>
                  <a:srgbClr val="000000"/>
                </a:solidFill>
              </a:rPr>
              <a:t>t </a:t>
            </a:r>
            <a:r>
              <a:rPr lang="en-US" sz="1200" dirty="0">
                <a:solidFill>
                  <a:srgbClr val="000000"/>
                </a:solidFill>
              </a:rPr>
              <a:t>|</a:t>
            </a:r>
            <a:r>
              <a:rPr lang="en-US" sz="1200" i="1" dirty="0">
                <a:solidFill>
                  <a:srgbClr val="000000"/>
                </a:solidFill>
              </a:rPr>
              <a:t> </a:t>
            </a:r>
            <a:r>
              <a:rPr lang="en-US" sz="1200" dirty="0">
                <a:solidFill>
                  <a:srgbClr val="000000"/>
                </a:solidFill>
                <a:sym typeface="Symbol" panose="05050102010706020507" pitchFamily="18" charset="2"/>
              </a:rPr>
              <a:t></a:t>
            </a:r>
            <a:r>
              <a:rPr lang="en-US" sz="1200" i="1" dirty="0">
                <a:solidFill>
                  <a:srgbClr val="000000"/>
                </a:solidFill>
                <a:sym typeface="Symbol" panose="05050102010706020507" pitchFamily="18" charset="2"/>
              </a:rPr>
              <a:t>s </a:t>
            </a:r>
            <a:r>
              <a:rPr lang="en-US" sz="1200" dirty="0">
                <a:solidFill>
                  <a:srgbClr val="000000"/>
                </a:solidFill>
                <a:sym typeface="Symbol" panose="05050102010706020507" pitchFamily="18" charset="2"/>
              </a:rPr>
              <a:t> </a:t>
            </a:r>
            <a:r>
              <a:rPr lang="en-US" sz="1200" i="1" dirty="0">
                <a:solidFill>
                  <a:srgbClr val="000000"/>
                </a:solidFill>
                <a:sym typeface="Symbol" panose="05050102010706020507" pitchFamily="18" charset="2"/>
              </a:rPr>
              <a:t>section </a:t>
            </a:r>
            <a:r>
              <a:rPr lang="en-US" sz="1200" dirty="0">
                <a:solidFill>
                  <a:srgbClr val="000000"/>
                </a:solidFill>
                <a:sym typeface="Symbol" panose="05050102010706020507" pitchFamily="18" charset="2"/>
              </a:rPr>
              <a:t>(</a:t>
            </a:r>
            <a:r>
              <a:rPr lang="en-US" sz="1200" i="1" dirty="0">
                <a:solidFill>
                  <a:srgbClr val="000000"/>
                </a:solidFill>
                <a:sym typeface="Symbol" panose="05050102010706020507" pitchFamily="18" charset="2"/>
              </a:rPr>
              <a:t>t </a:t>
            </a:r>
            <a:r>
              <a:rPr lang="en-US" sz="1200" dirty="0">
                <a:solidFill>
                  <a:srgbClr val="000000"/>
                </a:solidFill>
                <a:sym typeface="Symbol" panose="05050102010706020507" pitchFamily="18" charset="2"/>
              </a:rPr>
              <a:t>[</a:t>
            </a:r>
            <a:r>
              <a:rPr lang="en-US" sz="1200" i="1" dirty="0" err="1">
                <a:solidFill>
                  <a:srgbClr val="000000"/>
                </a:solidFill>
                <a:sym typeface="Symbol" panose="05050102010706020507" pitchFamily="18" charset="2"/>
              </a:rPr>
              <a:t>course_id</a:t>
            </a:r>
            <a:r>
              <a:rPr lang="en-US" sz="1200" i="1" dirty="0">
                <a:solidFill>
                  <a:srgbClr val="000000"/>
                </a:solidFill>
                <a:sym typeface="Symbol" panose="05050102010706020507" pitchFamily="18" charset="2"/>
              </a:rPr>
              <a:t> </a:t>
            </a:r>
            <a:r>
              <a:rPr lang="en-US" sz="1200" dirty="0">
                <a:solidFill>
                  <a:srgbClr val="000000"/>
                </a:solidFill>
                <a:sym typeface="Symbol" panose="05050102010706020507" pitchFamily="18" charset="2"/>
              </a:rPr>
              <a:t>] = </a:t>
            </a:r>
            <a:r>
              <a:rPr lang="en-US" sz="1200" i="1" dirty="0">
                <a:solidFill>
                  <a:srgbClr val="000000"/>
                </a:solidFill>
                <a:sym typeface="Symbol" panose="05050102010706020507" pitchFamily="18" charset="2"/>
              </a:rPr>
              <a:t>s </a:t>
            </a:r>
            <a:r>
              <a:rPr lang="en-US" sz="1200" dirty="0">
                <a:solidFill>
                  <a:srgbClr val="000000"/>
                </a:solidFill>
                <a:sym typeface="Symbol" panose="05050102010706020507" pitchFamily="18" charset="2"/>
              </a:rPr>
              <a:t>[</a:t>
            </a:r>
            <a:r>
              <a:rPr lang="en-US" sz="1200" i="1" dirty="0" err="1">
                <a:solidFill>
                  <a:srgbClr val="000000"/>
                </a:solidFill>
                <a:sym typeface="Symbol" panose="05050102010706020507" pitchFamily="18" charset="2"/>
              </a:rPr>
              <a:t>course_id</a:t>
            </a:r>
            <a:r>
              <a:rPr lang="en-US" sz="1200" dirty="0">
                <a:solidFill>
                  <a:srgbClr val="000000"/>
                </a:solidFill>
                <a:sym typeface="Symbol" panose="05050102010706020507" pitchFamily="18" charset="2"/>
              </a:rPr>
              <a:t> ]   </a:t>
            </a:r>
            <a:br>
              <a:rPr lang="en-US" sz="1200" dirty="0">
                <a:solidFill>
                  <a:srgbClr val="000000"/>
                </a:solidFill>
                <a:sym typeface="Symbol" panose="05050102010706020507" pitchFamily="18" charset="2"/>
              </a:rPr>
            </a:br>
            <a:r>
              <a:rPr lang="en-US" sz="1200" dirty="0">
                <a:solidFill>
                  <a:srgbClr val="000000"/>
                </a:solidFill>
                <a:sym typeface="Symbol" panose="05050102010706020507" pitchFamily="18" charset="2"/>
              </a:rPr>
              <a:t>                           </a:t>
            </a:r>
            <a:r>
              <a:rPr lang="en-US" sz="1200" i="1" dirty="0">
                <a:solidFill>
                  <a:srgbClr val="000000"/>
                </a:solidFill>
                <a:sym typeface="Symbol" panose="05050102010706020507" pitchFamily="18" charset="2"/>
              </a:rPr>
              <a:t>s </a:t>
            </a:r>
            <a:r>
              <a:rPr lang="en-US" sz="1200" dirty="0">
                <a:solidFill>
                  <a:srgbClr val="000000"/>
                </a:solidFill>
                <a:sym typeface="Symbol" panose="05050102010706020507" pitchFamily="18" charset="2"/>
              </a:rPr>
              <a:t>[</a:t>
            </a:r>
            <a:r>
              <a:rPr lang="en-US" sz="1200" i="1" dirty="0">
                <a:solidFill>
                  <a:srgbClr val="000000"/>
                </a:solidFill>
                <a:sym typeface="Symbol" panose="05050102010706020507" pitchFamily="18" charset="2"/>
              </a:rPr>
              <a:t>semester</a:t>
            </a:r>
            <a:r>
              <a:rPr lang="en-US" sz="1200" dirty="0">
                <a:solidFill>
                  <a:srgbClr val="000000"/>
                </a:solidFill>
                <a:sym typeface="Symbol" panose="05050102010706020507" pitchFamily="18" charset="2"/>
              </a:rPr>
              <a:t>] = “Fall”  </a:t>
            </a:r>
            <a:r>
              <a:rPr lang="en-US" sz="1200" i="1" dirty="0">
                <a:solidFill>
                  <a:srgbClr val="000000"/>
                </a:solidFill>
                <a:sym typeface="Symbol" panose="05050102010706020507" pitchFamily="18" charset="2"/>
              </a:rPr>
              <a:t>s </a:t>
            </a:r>
            <a:r>
              <a:rPr lang="en-US" sz="1200" dirty="0">
                <a:solidFill>
                  <a:srgbClr val="000000"/>
                </a:solidFill>
                <a:sym typeface="Symbol" panose="05050102010706020507" pitchFamily="18" charset="2"/>
              </a:rPr>
              <a:t>[year] </a:t>
            </a:r>
            <a:r>
              <a:rPr lang="en-US" sz="1200" i="1" dirty="0">
                <a:solidFill>
                  <a:srgbClr val="000000"/>
                </a:solidFill>
                <a:sym typeface="Symbol" panose="05050102010706020507" pitchFamily="18" charset="2"/>
              </a:rPr>
              <a:t>= </a:t>
            </a:r>
            <a:r>
              <a:rPr lang="en-US" sz="1200" dirty="0">
                <a:solidFill>
                  <a:srgbClr val="000000"/>
                </a:solidFill>
                <a:sym typeface="Symbol" panose="05050102010706020507" pitchFamily="18" charset="2"/>
              </a:rPr>
              <a:t>2009 </a:t>
            </a:r>
            <a:br>
              <a:rPr lang="en-US" sz="1200" dirty="0">
                <a:solidFill>
                  <a:srgbClr val="000000"/>
                </a:solidFill>
                <a:sym typeface="Symbol" panose="05050102010706020507" pitchFamily="18" charset="2"/>
              </a:rPr>
            </a:br>
            <a:r>
              <a:rPr lang="en-US" sz="1200" dirty="0">
                <a:solidFill>
                  <a:srgbClr val="000000"/>
                </a:solidFill>
                <a:sym typeface="Symbol" panose="05050102010706020507" pitchFamily="18" charset="2"/>
              </a:rPr>
              <a:t>   v </a:t>
            </a:r>
            <a:r>
              <a:rPr lang="en-US" sz="1200" i="1" dirty="0">
                <a:solidFill>
                  <a:srgbClr val="000000"/>
                </a:solidFill>
                <a:sym typeface="Symbol" panose="05050102010706020507" pitchFamily="18" charset="2"/>
              </a:rPr>
              <a:t>u </a:t>
            </a:r>
            <a:r>
              <a:rPr lang="en-US" sz="1200" dirty="0">
                <a:solidFill>
                  <a:srgbClr val="000000"/>
                </a:solidFill>
                <a:sym typeface="Symbol" panose="05050102010706020507" pitchFamily="18" charset="2"/>
              </a:rPr>
              <a:t> </a:t>
            </a:r>
            <a:r>
              <a:rPr lang="en-US" sz="1200" i="1" dirty="0">
                <a:solidFill>
                  <a:srgbClr val="000000"/>
                </a:solidFill>
                <a:sym typeface="Symbol" panose="05050102010706020507" pitchFamily="18" charset="2"/>
              </a:rPr>
              <a:t>section </a:t>
            </a:r>
            <a:r>
              <a:rPr lang="en-US" sz="1200" dirty="0">
                <a:solidFill>
                  <a:srgbClr val="000000"/>
                </a:solidFill>
                <a:sym typeface="Symbol" panose="05050102010706020507" pitchFamily="18" charset="2"/>
              </a:rPr>
              <a:t>(</a:t>
            </a:r>
            <a:r>
              <a:rPr lang="en-US" sz="1200" i="1" dirty="0">
                <a:solidFill>
                  <a:srgbClr val="000000"/>
                </a:solidFill>
                <a:sym typeface="Symbol" panose="05050102010706020507" pitchFamily="18" charset="2"/>
              </a:rPr>
              <a:t>t  </a:t>
            </a:r>
            <a:r>
              <a:rPr lang="en-US" sz="1200" dirty="0">
                <a:solidFill>
                  <a:srgbClr val="000000"/>
                </a:solidFill>
                <a:sym typeface="Symbol" panose="05050102010706020507" pitchFamily="18" charset="2"/>
              </a:rPr>
              <a:t>[</a:t>
            </a:r>
            <a:r>
              <a:rPr lang="en-US" sz="1200" i="1" dirty="0" err="1">
                <a:solidFill>
                  <a:srgbClr val="000000"/>
                </a:solidFill>
                <a:sym typeface="Symbol" panose="05050102010706020507" pitchFamily="18" charset="2"/>
              </a:rPr>
              <a:t>course_id</a:t>
            </a:r>
            <a:r>
              <a:rPr lang="en-US" sz="1200" i="1" dirty="0">
                <a:solidFill>
                  <a:srgbClr val="000000"/>
                </a:solidFill>
                <a:sym typeface="Symbol" panose="05050102010706020507" pitchFamily="18" charset="2"/>
              </a:rPr>
              <a:t> </a:t>
            </a:r>
            <a:r>
              <a:rPr lang="en-US" sz="1200" dirty="0">
                <a:solidFill>
                  <a:srgbClr val="000000"/>
                </a:solidFill>
                <a:sym typeface="Symbol" panose="05050102010706020507" pitchFamily="18" charset="2"/>
              </a:rPr>
              <a:t>] = </a:t>
            </a:r>
            <a:r>
              <a:rPr lang="en-US" sz="1200" i="1" dirty="0">
                <a:solidFill>
                  <a:srgbClr val="000000"/>
                </a:solidFill>
                <a:sym typeface="Symbol" panose="05050102010706020507" pitchFamily="18" charset="2"/>
              </a:rPr>
              <a:t>u </a:t>
            </a:r>
            <a:r>
              <a:rPr lang="en-US" sz="1200" dirty="0">
                <a:solidFill>
                  <a:srgbClr val="000000"/>
                </a:solidFill>
                <a:sym typeface="Symbol" panose="05050102010706020507" pitchFamily="18" charset="2"/>
              </a:rPr>
              <a:t>[</a:t>
            </a:r>
            <a:r>
              <a:rPr lang="en-US" sz="1200" i="1" dirty="0" err="1">
                <a:solidFill>
                  <a:srgbClr val="000000"/>
                </a:solidFill>
                <a:sym typeface="Symbol" panose="05050102010706020507" pitchFamily="18" charset="2"/>
              </a:rPr>
              <a:t>course_id</a:t>
            </a:r>
            <a:r>
              <a:rPr lang="en-US" sz="1200" dirty="0">
                <a:solidFill>
                  <a:srgbClr val="000000"/>
                </a:solidFill>
                <a:sym typeface="Symbol" panose="05050102010706020507" pitchFamily="18" charset="2"/>
              </a:rPr>
              <a:t> ]   </a:t>
            </a:r>
            <a:br>
              <a:rPr lang="en-US" sz="1200" dirty="0">
                <a:solidFill>
                  <a:srgbClr val="000000"/>
                </a:solidFill>
                <a:sym typeface="Symbol" panose="05050102010706020507" pitchFamily="18" charset="2"/>
              </a:rPr>
            </a:br>
            <a:r>
              <a:rPr lang="en-US" sz="1200" dirty="0">
                <a:solidFill>
                  <a:srgbClr val="000000"/>
                </a:solidFill>
                <a:sym typeface="Symbol" panose="05050102010706020507" pitchFamily="18" charset="2"/>
              </a:rPr>
              <a:t>                           </a:t>
            </a:r>
            <a:r>
              <a:rPr lang="en-US" sz="1200" i="1" dirty="0">
                <a:solidFill>
                  <a:srgbClr val="000000"/>
                </a:solidFill>
                <a:sym typeface="Symbol" panose="05050102010706020507" pitchFamily="18" charset="2"/>
              </a:rPr>
              <a:t>u </a:t>
            </a:r>
            <a:r>
              <a:rPr lang="en-US" sz="1200" dirty="0">
                <a:solidFill>
                  <a:srgbClr val="000000"/>
                </a:solidFill>
                <a:sym typeface="Symbol" panose="05050102010706020507" pitchFamily="18" charset="2"/>
              </a:rPr>
              <a:t>[</a:t>
            </a:r>
            <a:r>
              <a:rPr lang="en-US" sz="1200" i="1" dirty="0">
                <a:solidFill>
                  <a:srgbClr val="000000"/>
                </a:solidFill>
                <a:sym typeface="Symbol" panose="05050102010706020507" pitchFamily="18" charset="2"/>
              </a:rPr>
              <a:t>semester</a:t>
            </a:r>
            <a:r>
              <a:rPr lang="en-US" sz="1200" dirty="0">
                <a:solidFill>
                  <a:srgbClr val="000000"/>
                </a:solidFill>
                <a:sym typeface="Symbol" panose="05050102010706020507" pitchFamily="18" charset="2"/>
              </a:rPr>
              <a:t>] = “Spring”  </a:t>
            </a:r>
            <a:r>
              <a:rPr lang="en-US" sz="1200" i="1" dirty="0">
                <a:solidFill>
                  <a:srgbClr val="000000"/>
                </a:solidFill>
                <a:sym typeface="Symbol" panose="05050102010706020507" pitchFamily="18" charset="2"/>
              </a:rPr>
              <a:t>u </a:t>
            </a:r>
            <a:r>
              <a:rPr lang="en-US" sz="1200" dirty="0">
                <a:solidFill>
                  <a:srgbClr val="000000"/>
                </a:solidFill>
                <a:sym typeface="Symbol" panose="05050102010706020507" pitchFamily="18" charset="2"/>
              </a:rPr>
              <a:t>[year] </a:t>
            </a:r>
            <a:r>
              <a:rPr lang="en-US" sz="1200" i="1" dirty="0">
                <a:solidFill>
                  <a:srgbClr val="000000"/>
                </a:solidFill>
                <a:sym typeface="Symbol" panose="05050102010706020507" pitchFamily="18" charset="2"/>
              </a:rPr>
              <a:t>= </a:t>
            </a:r>
            <a:r>
              <a:rPr lang="en-US" sz="1200" dirty="0">
                <a:solidFill>
                  <a:srgbClr val="000000"/>
                </a:solidFill>
                <a:sym typeface="Symbol" panose="05050102010706020507" pitchFamily="18" charset="2"/>
              </a:rPr>
              <a:t>2010</a:t>
            </a:r>
            <a:r>
              <a:rPr lang="en-US" sz="1200" i="1" dirty="0">
                <a:solidFill>
                  <a:srgbClr val="000000"/>
                </a:solidFill>
                <a:sym typeface="Symbol" panose="05050102010706020507" pitchFamily="18" charset="2"/>
              </a:rPr>
              <a:t> </a:t>
            </a:r>
            <a:r>
              <a:rPr lang="en-US" sz="1200" dirty="0">
                <a:solidFill>
                  <a:srgbClr val="000000"/>
                </a:solidFill>
                <a:sym typeface="Symbol" panose="05050102010706020507" pitchFamily="18" charset="2"/>
              </a:rPr>
              <a:t>)}</a:t>
            </a:r>
          </a:p>
        </p:txBody>
      </p:sp>
      <p:sp>
        <p:nvSpPr>
          <p:cNvPr id="188421" name="Text Box 5"/>
          <p:cNvSpPr txBox="1">
            <a:spLocks noChangeArrowheads="1"/>
          </p:cNvSpPr>
          <p:nvPr/>
        </p:nvSpPr>
        <p:spPr bwMode="auto">
          <a:xfrm>
            <a:off x="4277041" y="4349751"/>
            <a:ext cx="475121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35000"/>
              </a:spcBef>
              <a:buClr>
                <a:schemeClr val="tx2"/>
              </a:buClr>
              <a:buSzPct val="90000"/>
              <a:buFont typeface="Monotype Sorts" charset="2"/>
              <a:buChar char="n"/>
              <a:defRPr kumimoji="1">
                <a:solidFill>
                  <a:schemeClr val="tx1"/>
                </a:solidFill>
                <a:latin typeface="Helvetica" panose="020B0604020202020204" pitchFamily="34" charset="0"/>
                <a:ea typeface="ＭＳ Ｐゴシック" panose="020B0600070205080204" pitchFamily="34" charset="-128"/>
              </a:defRPr>
            </a:lvl1pPr>
            <a:lvl2pPr marL="742950" indent="-285750">
              <a:spcBef>
                <a:spcPct val="35000"/>
              </a:spcBef>
              <a:buClr>
                <a:schemeClr val="folHlink"/>
              </a:buClr>
              <a:buSzPct val="80000"/>
              <a:buFont typeface="Monotype Sorts" charset="2"/>
              <a:buChar char="l"/>
              <a:defRPr kumimoji="1">
                <a:solidFill>
                  <a:schemeClr val="tx1"/>
                </a:solidFill>
                <a:latin typeface="Helvetica" panose="020B0604020202020204" pitchFamily="34" charset="0"/>
                <a:ea typeface="ＭＳ Ｐゴシック"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ＭＳ Ｐゴシック"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ＭＳ Ｐゴシック"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ＭＳ Ｐゴシック" panose="020B0600070205080204" pitchFamily="34" charset="-128"/>
              </a:defRPr>
            </a:lvl9pPr>
          </a:lstStyle>
          <a:p>
            <a:pPr eaLnBrk="0" fontAlgn="base" hangingPunct="0">
              <a:spcAft>
                <a:spcPct val="0"/>
              </a:spcAft>
              <a:buClr>
                <a:srgbClr val="CC3300"/>
              </a:buClr>
            </a:pPr>
            <a:r>
              <a:rPr lang="en-US" sz="1200" dirty="0">
                <a:solidFill>
                  <a:srgbClr val="000000"/>
                </a:solidFill>
                <a:sym typeface="Symbol" panose="05050102010706020507" pitchFamily="18" charset="2"/>
              </a:rPr>
              <a:t>  Find the set of all courses taught in the Fall 2009 semester, or in </a:t>
            </a:r>
            <a:br>
              <a:rPr lang="en-US" sz="1200" dirty="0">
                <a:solidFill>
                  <a:srgbClr val="000000"/>
                </a:solidFill>
                <a:sym typeface="Symbol" panose="05050102010706020507" pitchFamily="18" charset="2"/>
              </a:rPr>
            </a:br>
            <a:r>
              <a:rPr lang="en-US" sz="1200" dirty="0">
                <a:solidFill>
                  <a:srgbClr val="000000"/>
                </a:solidFill>
                <a:sym typeface="Symbol" panose="05050102010706020507" pitchFamily="18" charset="2"/>
              </a:rPr>
              <a:t>    the Spring 2010 semester, or both</a:t>
            </a:r>
          </a:p>
        </p:txBody>
      </p:sp>
      <p:sp>
        <p:nvSpPr>
          <p:cNvPr id="188422" name="Text Box 6"/>
          <p:cNvSpPr txBox="1">
            <a:spLocks noChangeArrowheads="1"/>
          </p:cNvSpPr>
          <p:nvPr/>
        </p:nvSpPr>
        <p:spPr bwMode="auto">
          <a:xfrm>
            <a:off x="294628" y="2105881"/>
            <a:ext cx="499705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chemeClr val="tx2"/>
              </a:buClr>
              <a:buSzPct val="90000"/>
              <a:buFont typeface="Monotype Sorts" charset="2"/>
              <a:buChar char="n"/>
              <a:defRPr kumimoji="1">
                <a:solidFill>
                  <a:schemeClr val="tx1"/>
                </a:solidFill>
                <a:latin typeface="Helvetica" panose="020B0604020202020204" pitchFamily="34" charset="0"/>
                <a:ea typeface="ＭＳ Ｐゴシック" panose="020B0600070205080204" pitchFamily="34" charset="-128"/>
              </a:defRPr>
            </a:lvl1pPr>
            <a:lvl2pPr marL="742950" indent="-285750">
              <a:spcBef>
                <a:spcPct val="35000"/>
              </a:spcBef>
              <a:buClr>
                <a:schemeClr val="folHlink"/>
              </a:buClr>
              <a:buSzPct val="80000"/>
              <a:buFont typeface="Monotype Sorts" charset="2"/>
              <a:buChar char="l"/>
              <a:defRPr kumimoji="1">
                <a:solidFill>
                  <a:schemeClr val="tx1"/>
                </a:solidFill>
                <a:latin typeface="Helvetica" panose="020B0604020202020204" pitchFamily="34" charset="0"/>
                <a:ea typeface="ＭＳ Ｐゴシック"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ＭＳ Ｐゴシック"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ＭＳ Ｐゴシック"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ＭＳ Ｐゴシック" panose="020B0600070205080204" pitchFamily="34" charset="-128"/>
              </a:defRPr>
            </a:lvl9pPr>
          </a:lstStyle>
          <a:p>
            <a:pPr eaLnBrk="0" fontAlgn="base" hangingPunct="0">
              <a:spcAft>
                <a:spcPct val="0"/>
              </a:spcAft>
              <a:buClr>
                <a:srgbClr val="CC3300"/>
              </a:buClr>
              <a:buFont typeface="Monotype Sorts" charset="2"/>
              <a:buNone/>
            </a:pPr>
            <a:r>
              <a:rPr lang="en-US" sz="1200" dirty="0">
                <a:solidFill>
                  <a:srgbClr val="000000"/>
                </a:solidFill>
              </a:rPr>
              <a:t>{</a:t>
            </a:r>
            <a:r>
              <a:rPr lang="en-US" sz="1200" i="1" dirty="0">
                <a:solidFill>
                  <a:srgbClr val="000000"/>
                </a:solidFill>
              </a:rPr>
              <a:t>t </a:t>
            </a:r>
            <a:r>
              <a:rPr lang="en-US" sz="1200" dirty="0">
                <a:solidFill>
                  <a:srgbClr val="000000"/>
                </a:solidFill>
              </a:rPr>
              <a:t>|</a:t>
            </a:r>
            <a:r>
              <a:rPr lang="en-US" sz="1200" i="1" dirty="0">
                <a:solidFill>
                  <a:srgbClr val="000000"/>
                </a:solidFill>
              </a:rPr>
              <a:t> </a:t>
            </a:r>
            <a:r>
              <a:rPr lang="en-US" sz="1200" dirty="0">
                <a:solidFill>
                  <a:srgbClr val="000000"/>
                </a:solidFill>
                <a:sym typeface="Symbol" panose="05050102010706020507" pitchFamily="18" charset="2"/>
              </a:rPr>
              <a:t></a:t>
            </a:r>
            <a:r>
              <a:rPr lang="en-US" sz="1200" i="1" dirty="0">
                <a:solidFill>
                  <a:srgbClr val="000000"/>
                </a:solidFill>
                <a:sym typeface="Symbol" panose="05050102010706020507" pitchFamily="18" charset="2"/>
              </a:rPr>
              <a:t>s </a:t>
            </a:r>
            <a:r>
              <a:rPr lang="en-US" sz="1200" dirty="0">
                <a:solidFill>
                  <a:srgbClr val="000000"/>
                </a:solidFill>
                <a:sym typeface="Symbol" panose="05050102010706020507" pitchFamily="18" charset="2"/>
              </a:rPr>
              <a:t> </a:t>
            </a:r>
            <a:r>
              <a:rPr lang="en-US" sz="1200" i="1" dirty="0">
                <a:solidFill>
                  <a:srgbClr val="000000"/>
                </a:solidFill>
                <a:sym typeface="Symbol" panose="05050102010706020507" pitchFamily="18" charset="2"/>
              </a:rPr>
              <a:t>instructor </a:t>
            </a:r>
            <a:r>
              <a:rPr lang="en-US" sz="1200" dirty="0">
                <a:solidFill>
                  <a:srgbClr val="000000"/>
                </a:solidFill>
                <a:sym typeface="Symbol" panose="05050102010706020507" pitchFamily="18" charset="2"/>
              </a:rPr>
              <a:t>(</a:t>
            </a:r>
            <a:r>
              <a:rPr lang="en-US" sz="1200" i="1" dirty="0">
                <a:solidFill>
                  <a:srgbClr val="000000"/>
                </a:solidFill>
                <a:sym typeface="Symbol" panose="05050102010706020507" pitchFamily="18" charset="2"/>
              </a:rPr>
              <a:t>t </a:t>
            </a:r>
            <a:r>
              <a:rPr lang="en-US" sz="1200" dirty="0">
                <a:solidFill>
                  <a:srgbClr val="000000"/>
                </a:solidFill>
                <a:sym typeface="Symbol" panose="05050102010706020507" pitchFamily="18" charset="2"/>
              </a:rPr>
              <a:t>[</a:t>
            </a:r>
            <a:r>
              <a:rPr lang="en-US" sz="1200" i="1" dirty="0">
                <a:solidFill>
                  <a:srgbClr val="000000"/>
                </a:solidFill>
                <a:sym typeface="Symbol" panose="05050102010706020507" pitchFamily="18" charset="2"/>
              </a:rPr>
              <a:t>name </a:t>
            </a:r>
            <a:r>
              <a:rPr lang="en-US" sz="1200" dirty="0">
                <a:solidFill>
                  <a:srgbClr val="000000"/>
                </a:solidFill>
                <a:sym typeface="Symbol" panose="05050102010706020507" pitchFamily="18" charset="2"/>
              </a:rPr>
              <a:t>] = </a:t>
            </a:r>
            <a:r>
              <a:rPr lang="en-US" sz="1200" i="1" dirty="0">
                <a:solidFill>
                  <a:srgbClr val="000000"/>
                </a:solidFill>
                <a:sym typeface="Symbol" panose="05050102010706020507" pitchFamily="18" charset="2"/>
              </a:rPr>
              <a:t>s </a:t>
            </a:r>
            <a:r>
              <a:rPr lang="en-US" sz="1200" dirty="0">
                <a:solidFill>
                  <a:srgbClr val="000000"/>
                </a:solidFill>
                <a:sym typeface="Symbol" panose="05050102010706020507" pitchFamily="18" charset="2"/>
              </a:rPr>
              <a:t>[</a:t>
            </a:r>
            <a:r>
              <a:rPr lang="en-US" sz="1200" i="1" dirty="0">
                <a:solidFill>
                  <a:srgbClr val="000000"/>
                </a:solidFill>
                <a:sym typeface="Symbol" panose="05050102010706020507" pitchFamily="18" charset="2"/>
              </a:rPr>
              <a:t>name </a:t>
            </a:r>
            <a:r>
              <a:rPr lang="en-US" sz="1200" dirty="0">
                <a:solidFill>
                  <a:srgbClr val="000000"/>
                </a:solidFill>
                <a:sym typeface="Symbol" panose="05050102010706020507" pitchFamily="18" charset="2"/>
              </a:rPr>
              <a:t>] </a:t>
            </a:r>
            <a:br>
              <a:rPr lang="en-US" sz="1200" dirty="0">
                <a:solidFill>
                  <a:srgbClr val="000000"/>
                </a:solidFill>
                <a:sym typeface="Symbol" panose="05050102010706020507" pitchFamily="18" charset="2"/>
              </a:rPr>
            </a:br>
            <a:r>
              <a:rPr lang="en-US" sz="1200" dirty="0">
                <a:solidFill>
                  <a:srgbClr val="000000"/>
                </a:solidFill>
                <a:sym typeface="Symbol" panose="05050102010706020507" pitchFamily="18" charset="2"/>
              </a:rPr>
              <a:t>      </a:t>
            </a:r>
            <a:r>
              <a:rPr lang="en-US" sz="1200" i="1" dirty="0">
                <a:solidFill>
                  <a:srgbClr val="000000"/>
                </a:solidFill>
                <a:sym typeface="Symbol" panose="05050102010706020507" pitchFamily="18" charset="2"/>
              </a:rPr>
              <a:t>u </a:t>
            </a:r>
            <a:r>
              <a:rPr lang="en-US" sz="1200" dirty="0">
                <a:solidFill>
                  <a:srgbClr val="000000"/>
                </a:solidFill>
                <a:sym typeface="Symbol" panose="05050102010706020507" pitchFamily="18" charset="2"/>
              </a:rPr>
              <a:t> </a:t>
            </a:r>
            <a:r>
              <a:rPr lang="en-US" sz="1200" i="1" dirty="0">
                <a:solidFill>
                  <a:srgbClr val="000000"/>
                </a:solidFill>
                <a:sym typeface="Symbol" panose="05050102010706020507" pitchFamily="18" charset="2"/>
              </a:rPr>
              <a:t>department </a:t>
            </a:r>
            <a:r>
              <a:rPr lang="en-US" sz="1200" dirty="0">
                <a:solidFill>
                  <a:srgbClr val="000000"/>
                </a:solidFill>
                <a:sym typeface="Symbol" panose="05050102010706020507" pitchFamily="18" charset="2"/>
              </a:rPr>
              <a:t>(</a:t>
            </a:r>
            <a:r>
              <a:rPr lang="en-US" sz="1200" i="1" dirty="0">
                <a:solidFill>
                  <a:srgbClr val="000000"/>
                </a:solidFill>
                <a:sym typeface="Symbol" panose="05050102010706020507" pitchFamily="18" charset="2"/>
              </a:rPr>
              <a:t>u </a:t>
            </a:r>
            <a:r>
              <a:rPr lang="en-US" sz="1200" dirty="0">
                <a:solidFill>
                  <a:srgbClr val="000000"/>
                </a:solidFill>
                <a:sym typeface="Symbol" panose="05050102010706020507" pitchFamily="18" charset="2"/>
              </a:rPr>
              <a:t>[</a:t>
            </a:r>
            <a:r>
              <a:rPr lang="en-US" sz="1200" i="1" dirty="0" err="1">
                <a:solidFill>
                  <a:srgbClr val="000000"/>
                </a:solidFill>
                <a:sym typeface="Symbol" panose="05050102010706020507" pitchFamily="18" charset="2"/>
              </a:rPr>
              <a:t>dept_name</a:t>
            </a:r>
            <a:r>
              <a:rPr lang="en-US" sz="1200" i="1" dirty="0">
                <a:solidFill>
                  <a:srgbClr val="000000"/>
                </a:solidFill>
                <a:sym typeface="Symbol" panose="05050102010706020507" pitchFamily="18" charset="2"/>
              </a:rPr>
              <a:t> </a:t>
            </a:r>
            <a:r>
              <a:rPr lang="en-US" sz="1200" dirty="0">
                <a:solidFill>
                  <a:srgbClr val="000000"/>
                </a:solidFill>
                <a:sym typeface="Symbol" panose="05050102010706020507" pitchFamily="18" charset="2"/>
              </a:rPr>
              <a:t>] = </a:t>
            </a:r>
            <a:r>
              <a:rPr lang="en-US" sz="1200" i="1" dirty="0">
                <a:solidFill>
                  <a:srgbClr val="000000"/>
                </a:solidFill>
                <a:sym typeface="Symbol" panose="05050102010706020507" pitchFamily="18" charset="2"/>
              </a:rPr>
              <a:t>s</a:t>
            </a:r>
            <a:r>
              <a:rPr lang="en-US" sz="1200" dirty="0">
                <a:solidFill>
                  <a:srgbClr val="000000"/>
                </a:solidFill>
                <a:sym typeface="Symbol" panose="05050102010706020507" pitchFamily="18" charset="2"/>
              </a:rPr>
              <a:t>[</a:t>
            </a:r>
            <a:r>
              <a:rPr lang="en-US" sz="1200" i="1" dirty="0" err="1">
                <a:solidFill>
                  <a:srgbClr val="000000"/>
                </a:solidFill>
                <a:sym typeface="Symbol" panose="05050102010706020507" pitchFamily="18" charset="2"/>
              </a:rPr>
              <a:t>dept_name</a:t>
            </a:r>
            <a:r>
              <a:rPr lang="en-US" sz="1200" dirty="0">
                <a:solidFill>
                  <a:srgbClr val="000000"/>
                </a:solidFill>
                <a:sym typeface="Symbol" panose="05050102010706020507" pitchFamily="18" charset="2"/>
              </a:rPr>
              <a:t>] “</a:t>
            </a:r>
            <a:br>
              <a:rPr lang="en-US" sz="1200" dirty="0">
                <a:solidFill>
                  <a:srgbClr val="000000"/>
                </a:solidFill>
                <a:sym typeface="Symbol" panose="05050102010706020507" pitchFamily="18" charset="2"/>
              </a:rPr>
            </a:br>
            <a:r>
              <a:rPr lang="en-US" sz="1200" dirty="0">
                <a:solidFill>
                  <a:srgbClr val="000000"/>
                </a:solidFill>
                <a:sym typeface="Symbol" panose="05050102010706020507" pitchFamily="18" charset="2"/>
              </a:rPr>
              <a:t>                           </a:t>
            </a:r>
            <a:r>
              <a:rPr lang="en-US" sz="1200" i="1" dirty="0">
                <a:solidFill>
                  <a:srgbClr val="000000"/>
                </a:solidFill>
                <a:sym typeface="Symbol" panose="05050102010706020507" pitchFamily="18" charset="2"/>
              </a:rPr>
              <a:t>u </a:t>
            </a:r>
            <a:r>
              <a:rPr lang="en-US" sz="1200" dirty="0">
                <a:solidFill>
                  <a:srgbClr val="000000"/>
                </a:solidFill>
                <a:sym typeface="Symbol" panose="05050102010706020507" pitchFamily="18" charset="2"/>
              </a:rPr>
              <a:t>[</a:t>
            </a:r>
            <a:r>
              <a:rPr lang="en-US" sz="1200" i="1" dirty="0">
                <a:solidFill>
                  <a:srgbClr val="000000"/>
                </a:solidFill>
                <a:sym typeface="Symbol" panose="05050102010706020507" pitchFamily="18" charset="2"/>
              </a:rPr>
              <a:t>building</a:t>
            </a:r>
            <a:r>
              <a:rPr lang="en-US" sz="1200" dirty="0">
                <a:solidFill>
                  <a:srgbClr val="000000"/>
                </a:solidFill>
                <a:sym typeface="Symbol" panose="05050102010706020507" pitchFamily="18" charset="2"/>
              </a:rPr>
              <a:t>] = “Watson” ))}</a:t>
            </a:r>
            <a:endParaRPr lang="en-US" sz="1200" i="1" dirty="0">
              <a:solidFill>
                <a:srgbClr val="000000"/>
              </a:solidFill>
              <a:sym typeface="Symbol" panose="05050102010706020507" pitchFamily="18" charset="2"/>
            </a:endParaRPr>
          </a:p>
        </p:txBody>
      </p:sp>
    </p:spTree>
    <p:extLst>
      <p:ext uri="{BB962C8B-B14F-4D97-AF65-F5344CB8AC3E}">
        <p14:creationId xmlns:p14="http://schemas.microsoft.com/office/powerpoint/2010/main" val="194449059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88419">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88422"/>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88421"/>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1884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8419" grpId="0" build="p" autoUpdateAnimBg="0"/>
      <p:bldP spid="188420" grpId="0" autoUpdateAnimBg="0"/>
      <p:bldP spid="188421" grpId="0" autoUpdateAnimBg="0"/>
      <p:bldP spid="188422" grpId="0" autoUpdateAnimBg="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Rectangle 2"/>
          <p:cNvSpPr>
            <a:spLocks noGrp="1" noChangeArrowheads="1"/>
          </p:cNvSpPr>
          <p:nvPr>
            <p:ph type="title"/>
          </p:nvPr>
        </p:nvSpPr>
        <p:spPr/>
        <p:txBody>
          <a:bodyPr/>
          <a:lstStyle/>
          <a:p>
            <a:pPr>
              <a:defRPr/>
            </a:pPr>
            <a:r>
              <a:rPr lang="en-US" smtClean="0"/>
              <a:t>Example Queries</a:t>
            </a:r>
          </a:p>
        </p:txBody>
      </p:sp>
      <p:sp>
        <p:nvSpPr>
          <p:cNvPr id="187400" name="Text Box 8"/>
          <p:cNvSpPr txBox="1">
            <a:spLocks noChangeArrowheads="1"/>
          </p:cNvSpPr>
          <p:nvPr/>
        </p:nvSpPr>
        <p:spPr bwMode="auto">
          <a:xfrm>
            <a:off x="202995" y="2208180"/>
            <a:ext cx="5350669"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chemeClr val="tx2"/>
              </a:buClr>
              <a:buSzPct val="90000"/>
              <a:buFont typeface="Monotype Sorts" charset="2"/>
              <a:buChar char="n"/>
              <a:defRPr kumimoji="1">
                <a:solidFill>
                  <a:schemeClr val="tx1"/>
                </a:solidFill>
                <a:latin typeface="Helvetica" panose="020B0604020202020204" pitchFamily="34" charset="0"/>
                <a:ea typeface="ＭＳ Ｐゴシック" panose="020B0600070205080204" pitchFamily="34" charset="-128"/>
              </a:defRPr>
            </a:lvl1pPr>
            <a:lvl2pPr marL="742950" indent="-285750">
              <a:spcBef>
                <a:spcPct val="35000"/>
              </a:spcBef>
              <a:buClr>
                <a:schemeClr val="folHlink"/>
              </a:buClr>
              <a:buSzPct val="80000"/>
              <a:buFont typeface="Monotype Sorts" charset="2"/>
              <a:buChar char="l"/>
              <a:defRPr kumimoji="1">
                <a:solidFill>
                  <a:schemeClr val="tx1"/>
                </a:solidFill>
                <a:latin typeface="Helvetica" panose="020B0604020202020204" pitchFamily="34" charset="0"/>
                <a:ea typeface="ＭＳ Ｐゴシック"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ＭＳ Ｐゴシック"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ＭＳ Ｐゴシック"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ＭＳ Ｐゴシック" panose="020B0600070205080204" pitchFamily="34" charset="-128"/>
              </a:defRPr>
            </a:lvl9pPr>
          </a:lstStyle>
          <a:p>
            <a:pPr eaLnBrk="0" fontAlgn="base" hangingPunct="0">
              <a:spcAft>
                <a:spcPct val="0"/>
              </a:spcAft>
              <a:buClr>
                <a:srgbClr val="CC3300"/>
              </a:buClr>
              <a:buFont typeface="Monotype Sorts" charset="2"/>
              <a:buNone/>
            </a:pPr>
            <a:r>
              <a:rPr lang="en-US" sz="1200" dirty="0">
                <a:solidFill>
                  <a:srgbClr val="000000"/>
                </a:solidFill>
              </a:rPr>
              <a:t>{</a:t>
            </a:r>
            <a:r>
              <a:rPr lang="en-US" sz="1200" i="1" dirty="0">
                <a:solidFill>
                  <a:srgbClr val="000000"/>
                </a:solidFill>
              </a:rPr>
              <a:t>t </a:t>
            </a:r>
            <a:r>
              <a:rPr lang="en-US" sz="1200" dirty="0">
                <a:solidFill>
                  <a:srgbClr val="000000"/>
                </a:solidFill>
              </a:rPr>
              <a:t>|</a:t>
            </a:r>
            <a:r>
              <a:rPr lang="en-US" sz="1200" i="1" dirty="0">
                <a:solidFill>
                  <a:srgbClr val="000000"/>
                </a:solidFill>
              </a:rPr>
              <a:t> </a:t>
            </a:r>
            <a:r>
              <a:rPr lang="en-US" sz="1200" dirty="0">
                <a:solidFill>
                  <a:srgbClr val="000000"/>
                </a:solidFill>
                <a:sym typeface="Symbol" panose="05050102010706020507" pitchFamily="18" charset="2"/>
              </a:rPr>
              <a:t></a:t>
            </a:r>
            <a:r>
              <a:rPr lang="en-US" sz="1200" i="1" dirty="0">
                <a:solidFill>
                  <a:srgbClr val="000000"/>
                </a:solidFill>
                <a:sym typeface="Symbol" panose="05050102010706020507" pitchFamily="18" charset="2"/>
              </a:rPr>
              <a:t>s </a:t>
            </a:r>
            <a:r>
              <a:rPr lang="en-US" sz="1200" dirty="0">
                <a:solidFill>
                  <a:srgbClr val="000000"/>
                </a:solidFill>
                <a:sym typeface="Symbol" panose="05050102010706020507" pitchFamily="18" charset="2"/>
              </a:rPr>
              <a:t> </a:t>
            </a:r>
            <a:r>
              <a:rPr lang="en-US" sz="1200" i="1" dirty="0">
                <a:solidFill>
                  <a:srgbClr val="000000"/>
                </a:solidFill>
                <a:sym typeface="Symbol" panose="05050102010706020507" pitchFamily="18" charset="2"/>
              </a:rPr>
              <a:t>section </a:t>
            </a:r>
            <a:r>
              <a:rPr lang="en-US" sz="1200" dirty="0">
                <a:solidFill>
                  <a:srgbClr val="000000"/>
                </a:solidFill>
                <a:sym typeface="Symbol" panose="05050102010706020507" pitchFamily="18" charset="2"/>
              </a:rPr>
              <a:t>(</a:t>
            </a:r>
            <a:r>
              <a:rPr lang="en-US" sz="1200" i="1" dirty="0">
                <a:solidFill>
                  <a:srgbClr val="000000"/>
                </a:solidFill>
                <a:sym typeface="Symbol" panose="05050102010706020507" pitchFamily="18" charset="2"/>
              </a:rPr>
              <a:t>t </a:t>
            </a:r>
            <a:r>
              <a:rPr lang="en-US" sz="1200" dirty="0">
                <a:solidFill>
                  <a:srgbClr val="000000"/>
                </a:solidFill>
                <a:sym typeface="Symbol" panose="05050102010706020507" pitchFamily="18" charset="2"/>
              </a:rPr>
              <a:t>[</a:t>
            </a:r>
            <a:r>
              <a:rPr lang="en-US" sz="1200" i="1" dirty="0" err="1">
                <a:solidFill>
                  <a:srgbClr val="000000"/>
                </a:solidFill>
                <a:sym typeface="Symbol" panose="05050102010706020507" pitchFamily="18" charset="2"/>
              </a:rPr>
              <a:t>course_id</a:t>
            </a:r>
            <a:r>
              <a:rPr lang="en-US" sz="1200" i="1" dirty="0">
                <a:solidFill>
                  <a:srgbClr val="000000"/>
                </a:solidFill>
                <a:sym typeface="Symbol" panose="05050102010706020507" pitchFamily="18" charset="2"/>
              </a:rPr>
              <a:t> </a:t>
            </a:r>
            <a:r>
              <a:rPr lang="en-US" sz="1200" dirty="0">
                <a:solidFill>
                  <a:srgbClr val="000000"/>
                </a:solidFill>
                <a:sym typeface="Symbol" panose="05050102010706020507" pitchFamily="18" charset="2"/>
              </a:rPr>
              <a:t>] = </a:t>
            </a:r>
            <a:r>
              <a:rPr lang="en-US" sz="1200" i="1" dirty="0">
                <a:solidFill>
                  <a:srgbClr val="000000"/>
                </a:solidFill>
                <a:sym typeface="Symbol" panose="05050102010706020507" pitchFamily="18" charset="2"/>
              </a:rPr>
              <a:t>s </a:t>
            </a:r>
            <a:r>
              <a:rPr lang="en-US" sz="1200" dirty="0">
                <a:solidFill>
                  <a:srgbClr val="000000"/>
                </a:solidFill>
                <a:sym typeface="Symbol" panose="05050102010706020507" pitchFamily="18" charset="2"/>
              </a:rPr>
              <a:t>[</a:t>
            </a:r>
            <a:r>
              <a:rPr lang="en-US" sz="1200" i="1" dirty="0" err="1">
                <a:solidFill>
                  <a:srgbClr val="000000"/>
                </a:solidFill>
                <a:sym typeface="Symbol" panose="05050102010706020507" pitchFamily="18" charset="2"/>
              </a:rPr>
              <a:t>course_id</a:t>
            </a:r>
            <a:r>
              <a:rPr lang="en-US" sz="1200" dirty="0">
                <a:solidFill>
                  <a:srgbClr val="000000"/>
                </a:solidFill>
                <a:sym typeface="Symbol" panose="05050102010706020507" pitchFamily="18" charset="2"/>
              </a:rPr>
              <a:t> ]   </a:t>
            </a:r>
            <a:br>
              <a:rPr lang="en-US" sz="1200" dirty="0">
                <a:solidFill>
                  <a:srgbClr val="000000"/>
                </a:solidFill>
                <a:sym typeface="Symbol" panose="05050102010706020507" pitchFamily="18" charset="2"/>
              </a:rPr>
            </a:br>
            <a:r>
              <a:rPr lang="en-US" sz="1200" dirty="0">
                <a:solidFill>
                  <a:srgbClr val="000000"/>
                </a:solidFill>
                <a:sym typeface="Symbol" panose="05050102010706020507" pitchFamily="18" charset="2"/>
              </a:rPr>
              <a:t>                           </a:t>
            </a:r>
            <a:r>
              <a:rPr lang="en-US" sz="1200" i="1" dirty="0">
                <a:solidFill>
                  <a:srgbClr val="000000"/>
                </a:solidFill>
                <a:sym typeface="Symbol" panose="05050102010706020507" pitchFamily="18" charset="2"/>
              </a:rPr>
              <a:t>s </a:t>
            </a:r>
            <a:r>
              <a:rPr lang="en-US" sz="1200" dirty="0">
                <a:solidFill>
                  <a:srgbClr val="000000"/>
                </a:solidFill>
                <a:sym typeface="Symbol" panose="05050102010706020507" pitchFamily="18" charset="2"/>
              </a:rPr>
              <a:t>[</a:t>
            </a:r>
            <a:r>
              <a:rPr lang="en-US" sz="1200" i="1" dirty="0">
                <a:solidFill>
                  <a:srgbClr val="000000"/>
                </a:solidFill>
                <a:sym typeface="Symbol" panose="05050102010706020507" pitchFamily="18" charset="2"/>
              </a:rPr>
              <a:t>semester</a:t>
            </a:r>
            <a:r>
              <a:rPr lang="en-US" sz="1200" dirty="0">
                <a:solidFill>
                  <a:srgbClr val="000000"/>
                </a:solidFill>
                <a:sym typeface="Symbol" panose="05050102010706020507" pitchFamily="18" charset="2"/>
              </a:rPr>
              <a:t>] = “Fall”  </a:t>
            </a:r>
            <a:r>
              <a:rPr lang="en-US" sz="1200" i="1" dirty="0">
                <a:solidFill>
                  <a:srgbClr val="000000"/>
                </a:solidFill>
                <a:sym typeface="Symbol" panose="05050102010706020507" pitchFamily="18" charset="2"/>
              </a:rPr>
              <a:t>s </a:t>
            </a:r>
            <a:r>
              <a:rPr lang="en-US" sz="1200" dirty="0">
                <a:solidFill>
                  <a:srgbClr val="000000"/>
                </a:solidFill>
                <a:sym typeface="Symbol" panose="05050102010706020507" pitchFamily="18" charset="2"/>
              </a:rPr>
              <a:t>[year] </a:t>
            </a:r>
            <a:r>
              <a:rPr lang="en-US" sz="1200" i="1" dirty="0">
                <a:solidFill>
                  <a:srgbClr val="000000"/>
                </a:solidFill>
                <a:sym typeface="Symbol" panose="05050102010706020507" pitchFamily="18" charset="2"/>
              </a:rPr>
              <a:t>= </a:t>
            </a:r>
            <a:r>
              <a:rPr lang="en-US" sz="1200" dirty="0">
                <a:solidFill>
                  <a:srgbClr val="000000"/>
                </a:solidFill>
                <a:sym typeface="Symbol" panose="05050102010706020507" pitchFamily="18" charset="2"/>
              </a:rPr>
              <a:t>2009 </a:t>
            </a:r>
            <a:br>
              <a:rPr lang="en-US" sz="1200" dirty="0">
                <a:solidFill>
                  <a:srgbClr val="000000"/>
                </a:solidFill>
                <a:sym typeface="Symbol" panose="05050102010706020507" pitchFamily="18" charset="2"/>
              </a:rPr>
            </a:br>
            <a:r>
              <a:rPr lang="en-US" sz="1200" dirty="0">
                <a:solidFill>
                  <a:srgbClr val="000000"/>
                </a:solidFill>
                <a:sym typeface="Symbol" panose="05050102010706020507" pitchFamily="18" charset="2"/>
              </a:rPr>
              <a:t>  </a:t>
            </a:r>
            <a:r>
              <a:rPr lang="en-US" sz="1200" i="1" dirty="0">
                <a:solidFill>
                  <a:srgbClr val="000000"/>
                </a:solidFill>
                <a:sym typeface="Symbol" panose="05050102010706020507" pitchFamily="18" charset="2"/>
              </a:rPr>
              <a:t>u </a:t>
            </a:r>
            <a:r>
              <a:rPr lang="en-US" sz="1200" dirty="0">
                <a:solidFill>
                  <a:srgbClr val="000000"/>
                </a:solidFill>
                <a:sym typeface="Symbol" panose="05050102010706020507" pitchFamily="18" charset="2"/>
              </a:rPr>
              <a:t> </a:t>
            </a:r>
            <a:r>
              <a:rPr lang="en-US" sz="1200" i="1" dirty="0">
                <a:solidFill>
                  <a:srgbClr val="000000"/>
                </a:solidFill>
                <a:sym typeface="Symbol" panose="05050102010706020507" pitchFamily="18" charset="2"/>
              </a:rPr>
              <a:t>section </a:t>
            </a:r>
            <a:r>
              <a:rPr lang="en-US" sz="1200" dirty="0">
                <a:solidFill>
                  <a:srgbClr val="000000"/>
                </a:solidFill>
                <a:sym typeface="Symbol" panose="05050102010706020507" pitchFamily="18" charset="2"/>
              </a:rPr>
              <a:t>(</a:t>
            </a:r>
            <a:r>
              <a:rPr lang="en-US" sz="1200" i="1" dirty="0">
                <a:solidFill>
                  <a:srgbClr val="000000"/>
                </a:solidFill>
                <a:sym typeface="Symbol" panose="05050102010706020507" pitchFamily="18" charset="2"/>
              </a:rPr>
              <a:t>t  </a:t>
            </a:r>
            <a:r>
              <a:rPr lang="en-US" sz="1200" dirty="0">
                <a:solidFill>
                  <a:srgbClr val="000000"/>
                </a:solidFill>
                <a:sym typeface="Symbol" panose="05050102010706020507" pitchFamily="18" charset="2"/>
              </a:rPr>
              <a:t>[</a:t>
            </a:r>
            <a:r>
              <a:rPr lang="en-US" sz="1200" i="1" dirty="0" err="1">
                <a:solidFill>
                  <a:srgbClr val="000000"/>
                </a:solidFill>
                <a:sym typeface="Symbol" panose="05050102010706020507" pitchFamily="18" charset="2"/>
              </a:rPr>
              <a:t>course_id</a:t>
            </a:r>
            <a:r>
              <a:rPr lang="en-US" sz="1200" i="1" dirty="0">
                <a:solidFill>
                  <a:srgbClr val="000000"/>
                </a:solidFill>
                <a:sym typeface="Symbol" panose="05050102010706020507" pitchFamily="18" charset="2"/>
              </a:rPr>
              <a:t> </a:t>
            </a:r>
            <a:r>
              <a:rPr lang="en-US" sz="1200" dirty="0">
                <a:solidFill>
                  <a:srgbClr val="000000"/>
                </a:solidFill>
                <a:sym typeface="Symbol" panose="05050102010706020507" pitchFamily="18" charset="2"/>
              </a:rPr>
              <a:t>] = </a:t>
            </a:r>
            <a:r>
              <a:rPr lang="en-US" sz="1200" i="1" dirty="0">
                <a:solidFill>
                  <a:srgbClr val="000000"/>
                </a:solidFill>
                <a:sym typeface="Symbol" panose="05050102010706020507" pitchFamily="18" charset="2"/>
              </a:rPr>
              <a:t>u </a:t>
            </a:r>
            <a:r>
              <a:rPr lang="en-US" sz="1200" dirty="0">
                <a:solidFill>
                  <a:srgbClr val="000000"/>
                </a:solidFill>
                <a:sym typeface="Symbol" panose="05050102010706020507" pitchFamily="18" charset="2"/>
              </a:rPr>
              <a:t>[</a:t>
            </a:r>
            <a:r>
              <a:rPr lang="en-US" sz="1200" i="1" dirty="0" err="1">
                <a:solidFill>
                  <a:srgbClr val="000000"/>
                </a:solidFill>
                <a:sym typeface="Symbol" panose="05050102010706020507" pitchFamily="18" charset="2"/>
              </a:rPr>
              <a:t>course_id</a:t>
            </a:r>
            <a:r>
              <a:rPr lang="en-US" sz="1200" dirty="0">
                <a:solidFill>
                  <a:srgbClr val="000000"/>
                </a:solidFill>
                <a:sym typeface="Symbol" panose="05050102010706020507" pitchFamily="18" charset="2"/>
              </a:rPr>
              <a:t> ]   </a:t>
            </a:r>
            <a:br>
              <a:rPr lang="en-US" sz="1200" dirty="0">
                <a:solidFill>
                  <a:srgbClr val="000000"/>
                </a:solidFill>
                <a:sym typeface="Symbol" panose="05050102010706020507" pitchFamily="18" charset="2"/>
              </a:rPr>
            </a:br>
            <a:r>
              <a:rPr lang="en-US" sz="1200" dirty="0">
                <a:solidFill>
                  <a:srgbClr val="000000"/>
                </a:solidFill>
                <a:sym typeface="Symbol" panose="05050102010706020507" pitchFamily="18" charset="2"/>
              </a:rPr>
              <a:t>                           </a:t>
            </a:r>
            <a:r>
              <a:rPr lang="en-US" sz="1200" i="1" dirty="0">
                <a:solidFill>
                  <a:srgbClr val="000000"/>
                </a:solidFill>
                <a:sym typeface="Symbol" panose="05050102010706020507" pitchFamily="18" charset="2"/>
              </a:rPr>
              <a:t>u </a:t>
            </a:r>
            <a:r>
              <a:rPr lang="en-US" sz="1200" dirty="0">
                <a:solidFill>
                  <a:srgbClr val="000000"/>
                </a:solidFill>
                <a:sym typeface="Symbol" panose="05050102010706020507" pitchFamily="18" charset="2"/>
              </a:rPr>
              <a:t>[</a:t>
            </a:r>
            <a:r>
              <a:rPr lang="en-US" sz="1200" i="1" dirty="0">
                <a:solidFill>
                  <a:srgbClr val="000000"/>
                </a:solidFill>
                <a:sym typeface="Symbol" panose="05050102010706020507" pitchFamily="18" charset="2"/>
              </a:rPr>
              <a:t>semester</a:t>
            </a:r>
            <a:r>
              <a:rPr lang="en-US" sz="1200" dirty="0">
                <a:solidFill>
                  <a:srgbClr val="000000"/>
                </a:solidFill>
                <a:sym typeface="Symbol" panose="05050102010706020507" pitchFamily="18" charset="2"/>
              </a:rPr>
              <a:t>] = “Spring”  </a:t>
            </a:r>
            <a:r>
              <a:rPr lang="en-US" sz="1200" i="1" dirty="0">
                <a:solidFill>
                  <a:srgbClr val="000000"/>
                </a:solidFill>
                <a:sym typeface="Symbol" panose="05050102010706020507" pitchFamily="18" charset="2"/>
              </a:rPr>
              <a:t>u </a:t>
            </a:r>
            <a:r>
              <a:rPr lang="en-US" sz="1200" dirty="0">
                <a:solidFill>
                  <a:srgbClr val="000000"/>
                </a:solidFill>
                <a:sym typeface="Symbol" panose="05050102010706020507" pitchFamily="18" charset="2"/>
              </a:rPr>
              <a:t>[year] </a:t>
            </a:r>
            <a:r>
              <a:rPr lang="en-US" sz="1200" i="1" dirty="0">
                <a:solidFill>
                  <a:srgbClr val="000000"/>
                </a:solidFill>
                <a:sym typeface="Symbol" panose="05050102010706020507" pitchFamily="18" charset="2"/>
              </a:rPr>
              <a:t>= </a:t>
            </a:r>
            <a:r>
              <a:rPr lang="en-US" sz="1200" dirty="0">
                <a:solidFill>
                  <a:srgbClr val="000000"/>
                </a:solidFill>
                <a:sym typeface="Symbol" panose="05050102010706020507" pitchFamily="18" charset="2"/>
              </a:rPr>
              <a:t>2010</a:t>
            </a:r>
            <a:r>
              <a:rPr lang="en-US" sz="1200" i="1" dirty="0">
                <a:solidFill>
                  <a:srgbClr val="000000"/>
                </a:solidFill>
                <a:sym typeface="Symbol" panose="05050102010706020507" pitchFamily="18" charset="2"/>
              </a:rPr>
              <a:t> </a:t>
            </a:r>
            <a:r>
              <a:rPr lang="en-US" sz="1200" dirty="0">
                <a:solidFill>
                  <a:srgbClr val="000000"/>
                </a:solidFill>
                <a:sym typeface="Symbol" panose="05050102010706020507" pitchFamily="18" charset="2"/>
              </a:rPr>
              <a:t>)}</a:t>
            </a:r>
          </a:p>
        </p:txBody>
      </p:sp>
      <p:sp>
        <p:nvSpPr>
          <p:cNvPr id="187401" name="Text Box 9"/>
          <p:cNvSpPr txBox="1">
            <a:spLocks noChangeArrowheads="1"/>
          </p:cNvSpPr>
          <p:nvPr/>
        </p:nvSpPr>
        <p:spPr bwMode="auto">
          <a:xfrm>
            <a:off x="140660" y="1586078"/>
            <a:ext cx="60769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chemeClr val="tx2"/>
              </a:buClr>
              <a:buSzPct val="90000"/>
              <a:buFont typeface="Monotype Sorts" charset="2"/>
              <a:buChar char="n"/>
              <a:defRPr kumimoji="1">
                <a:solidFill>
                  <a:schemeClr val="tx1"/>
                </a:solidFill>
                <a:latin typeface="Helvetica" panose="020B0604020202020204" pitchFamily="34" charset="0"/>
                <a:ea typeface="ＭＳ Ｐゴシック" panose="020B0600070205080204" pitchFamily="34" charset="-128"/>
              </a:defRPr>
            </a:lvl1pPr>
            <a:lvl2pPr marL="742950" indent="-285750">
              <a:spcBef>
                <a:spcPct val="35000"/>
              </a:spcBef>
              <a:buClr>
                <a:schemeClr val="folHlink"/>
              </a:buClr>
              <a:buSzPct val="80000"/>
              <a:buFont typeface="Monotype Sorts" charset="2"/>
              <a:buChar char="l"/>
              <a:defRPr kumimoji="1">
                <a:solidFill>
                  <a:schemeClr val="tx1"/>
                </a:solidFill>
                <a:latin typeface="Helvetica" panose="020B0604020202020204" pitchFamily="34" charset="0"/>
                <a:ea typeface="ＭＳ Ｐゴシック"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ＭＳ Ｐゴシック"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ＭＳ Ｐゴシック"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ＭＳ Ｐゴシック" panose="020B0600070205080204" pitchFamily="34" charset="-128"/>
              </a:defRPr>
            </a:lvl9pPr>
          </a:lstStyle>
          <a:p>
            <a:pPr eaLnBrk="0" fontAlgn="base" hangingPunct="0">
              <a:spcAft>
                <a:spcPct val="0"/>
              </a:spcAft>
              <a:buClr>
                <a:srgbClr val="CC3300"/>
              </a:buClr>
            </a:pPr>
            <a:r>
              <a:rPr lang="en-US" sz="1200" dirty="0">
                <a:solidFill>
                  <a:srgbClr val="000000"/>
                </a:solidFill>
                <a:sym typeface="Symbol" panose="05050102010706020507" pitchFamily="18" charset="2"/>
              </a:rPr>
              <a:t>  Find the set of all courses taught in the Fall 2009 semester, and in </a:t>
            </a:r>
            <a:br>
              <a:rPr lang="en-US" sz="1200" dirty="0">
                <a:solidFill>
                  <a:srgbClr val="000000"/>
                </a:solidFill>
                <a:sym typeface="Symbol" panose="05050102010706020507" pitchFamily="18" charset="2"/>
              </a:rPr>
            </a:br>
            <a:r>
              <a:rPr lang="en-US" sz="1200" dirty="0">
                <a:solidFill>
                  <a:srgbClr val="000000"/>
                </a:solidFill>
                <a:sym typeface="Symbol" panose="05050102010706020507" pitchFamily="18" charset="2"/>
              </a:rPr>
              <a:t>    the Spring 2010 semester</a:t>
            </a:r>
          </a:p>
        </p:txBody>
      </p:sp>
      <p:sp>
        <p:nvSpPr>
          <p:cNvPr id="187402" name="Text Box 10"/>
          <p:cNvSpPr txBox="1">
            <a:spLocks noChangeArrowheads="1"/>
          </p:cNvSpPr>
          <p:nvPr/>
        </p:nvSpPr>
        <p:spPr bwMode="auto">
          <a:xfrm>
            <a:off x="4092782" y="4411121"/>
            <a:ext cx="5350669"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chemeClr val="tx2"/>
              </a:buClr>
              <a:buSzPct val="90000"/>
              <a:buFont typeface="Monotype Sorts" charset="2"/>
              <a:buChar char="n"/>
              <a:defRPr kumimoji="1">
                <a:solidFill>
                  <a:schemeClr val="tx1"/>
                </a:solidFill>
                <a:latin typeface="Helvetica" panose="020B0604020202020204" pitchFamily="34" charset="0"/>
                <a:ea typeface="ＭＳ Ｐゴシック" panose="020B0600070205080204" pitchFamily="34" charset="-128"/>
              </a:defRPr>
            </a:lvl1pPr>
            <a:lvl2pPr marL="742950" indent="-285750">
              <a:spcBef>
                <a:spcPct val="35000"/>
              </a:spcBef>
              <a:buClr>
                <a:schemeClr val="folHlink"/>
              </a:buClr>
              <a:buSzPct val="80000"/>
              <a:buFont typeface="Monotype Sorts" charset="2"/>
              <a:buChar char="l"/>
              <a:defRPr kumimoji="1">
                <a:solidFill>
                  <a:schemeClr val="tx1"/>
                </a:solidFill>
                <a:latin typeface="Helvetica" panose="020B0604020202020204" pitchFamily="34" charset="0"/>
                <a:ea typeface="ＭＳ Ｐゴシック"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ＭＳ Ｐゴシック"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ＭＳ Ｐゴシック"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ＭＳ Ｐゴシック" panose="020B0600070205080204" pitchFamily="34" charset="-128"/>
              </a:defRPr>
            </a:lvl9pPr>
          </a:lstStyle>
          <a:p>
            <a:pPr eaLnBrk="0" fontAlgn="base" hangingPunct="0">
              <a:spcAft>
                <a:spcPct val="0"/>
              </a:spcAft>
              <a:buClr>
                <a:srgbClr val="CC3300"/>
              </a:buClr>
              <a:buFont typeface="Monotype Sorts" charset="2"/>
              <a:buNone/>
            </a:pPr>
            <a:r>
              <a:rPr lang="en-US" sz="1200" dirty="0">
                <a:solidFill>
                  <a:srgbClr val="000000"/>
                </a:solidFill>
              </a:rPr>
              <a:t>{</a:t>
            </a:r>
            <a:r>
              <a:rPr lang="en-US" sz="1200" i="1" dirty="0">
                <a:solidFill>
                  <a:srgbClr val="000000"/>
                </a:solidFill>
              </a:rPr>
              <a:t>t </a:t>
            </a:r>
            <a:r>
              <a:rPr lang="en-US" sz="1200" dirty="0">
                <a:solidFill>
                  <a:srgbClr val="000000"/>
                </a:solidFill>
              </a:rPr>
              <a:t>|</a:t>
            </a:r>
            <a:r>
              <a:rPr lang="en-US" sz="1200" i="1" dirty="0">
                <a:solidFill>
                  <a:srgbClr val="000000"/>
                </a:solidFill>
              </a:rPr>
              <a:t> </a:t>
            </a:r>
            <a:r>
              <a:rPr lang="en-US" sz="1200" dirty="0">
                <a:solidFill>
                  <a:srgbClr val="000000"/>
                </a:solidFill>
                <a:sym typeface="Symbol" panose="05050102010706020507" pitchFamily="18" charset="2"/>
              </a:rPr>
              <a:t></a:t>
            </a:r>
            <a:r>
              <a:rPr lang="en-US" sz="1200" i="1" dirty="0">
                <a:solidFill>
                  <a:srgbClr val="000000"/>
                </a:solidFill>
                <a:sym typeface="Symbol" panose="05050102010706020507" pitchFamily="18" charset="2"/>
              </a:rPr>
              <a:t>s </a:t>
            </a:r>
            <a:r>
              <a:rPr lang="en-US" sz="1200" dirty="0">
                <a:solidFill>
                  <a:srgbClr val="000000"/>
                </a:solidFill>
                <a:sym typeface="Symbol" panose="05050102010706020507" pitchFamily="18" charset="2"/>
              </a:rPr>
              <a:t> </a:t>
            </a:r>
            <a:r>
              <a:rPr lang="en-US" sz="1200" i="1" dirty="0">
                <a:solidFill>
                  <a:srgbClr val="000000"/>
                </a:solidFill>
                <a:sym typeface="Symbol" panose="05050102010706020507" pitchFamily="18" charset="2"/>
              </a:rPr>
              <a:t>section </a:t>
            </a:r>
            <a:r>
              <a:rPr lang="en-US" sz="1200" dirty="0">
                <a:solidFill>
                  <a:srgbClr val="000000"/>
                </a:solidFill>
                <a:sym typeface="Symbol" panose="05050102010706020507" pitchFamily="18" charset="2"/>
              </a:rPr>
              <a:t>(</a:t>
            </a:r>
            <a:r>
              <a:rPr lang="en-US" sz="1200" i="1" dirty="0">
                <a:solidFill>
                  <a:srgbClr val="000000"/>
                </a:solidFill>
                <a:sym typeface="Symbol" panose="05050102010706020507" pitchFamily="18" charset="2"/>
              </a:rPr>
              <a:t>t </a:t>
            </a:r>
            <a:r>
              <a:rPr lang="en-US" sz="1200" dirty="0">
                <a:solidFill>
                  <a:srgbClr val="000000"/>
                </a:solidFill>
                <a:sym typeface="Symbol" panose="05050102010706020507" pitchFamily="18" charset="2"/>
              </a:rPr>
              <a:t>[</a:t>
            </a:r>
            <a:r>
              <a:rPr lang="en-US" sz="1200" i="1" dirty="0" err="1">
                <a:solidFill>
                  <a:srgbClr val="000000"/>
                </a:solidFill>
                <a:sym typeface="Symbol" panose="05050102010706020507" pitchFamily="18" charset="2"/>
              </a:rPr>
              <a:t>course_id</a:t>
            </a:r>
            <a:r>
              <a:rPr lang="en-US" sz="1200" i="1" dirty="0">
                <a:solidFill>
                  <a:srgbClr val="000000"/>
                </a:solidFill>
                <a:sym typeface="Symbol" panose="05050102010706020507" pitchFamily="18" charset="2"/>
              </a:rPr>
              <a:t> </a:t>
            </a:r>
            <a:r>
              <a:rPr lang="en-US" sz="1200" dirty="0">
                <a:solidFill>
                  <a:srgbClr val="000000"/>
                </a:solidFill>
                <a:sym typeface="Symbol" panose="05050102010706020507" pitchFamily="18" charset="2"/>
              </a:rPr>
              <a:t>] = </a:t>
            </a:r>
            <a:r>
              <a:rPr lang="en-US" sz="1200" i="1" dirty="0">
                <a:solidFill>
                  <a:srgbClr val="000000"/>
                </a:solidFill>
                <a:sym typeface="Symbol" panose="05050102010706020507" pitchFamily="18" charset="2"/>
              </a:rPr>
              <a:t>s </a:t>
            </a:r>
            <a:r>
              <a:rPr lang="en-US" sz="1200" dirty="0">
                <a:solidFill>
                  <a:srgbClr val="000000"/>
                </a:solidFill>
                <a:sym typeface="Symbol" panose="05050102010706020507" pitchFamily="18" charset="2"/>
              </a:rPr>
              <a:t>[</a:t>
            </a:r>
            <a:r>
              <a:rPr lang="en-US" sz="1200" i="1" dirty="0" err="1">
                <a:solidFill>
                  <a:srgbClr val="000000"/>
                </a:solidFill>
                <a:sym typeface="Symbol" panose="05050102010706020507" pitchFamily="18" charset="2"/>
              </a:rPr>
              <a:t>course_id</a:t>
            </a:r>
            <a:r>
              <a:rPr lang="en-US" sz="1200" dirty="0">
                <a:solidFill>
                  <a:srgbClr val="000000"/>
                </a:solidFill>
                <a:sym typeface="Symbol" panose="05050102010706020507" pitchFamily="18" charset="2"/>
              </a:rPr>
              <a:t> ]   </a:t>
            </a:r>
            <a:br>
              <a:rPr lang="en-US" sz="1200" dirty="0">
                <a:solidFill>
                  <a:srgbClr val="000000"/>
                </a:solidFill>
                <a:sym typeface="Symbol" panose="05050102010706020507" pitchFamily="18" charset="2"/>
              </a:rPr>
            </a:br>
            <a:r>
              <a:rPr lang="en-US" sz="1200" dirty="0">
                <a:solidFill>
                  <a:srgbClr val="000000"/>
                </a:solidFill>
                <a:sym typeface="Symbol" panose="05050102010706020507" pitchFamily="18" charset="2"/>
              </a:rPr>
              <a:t>                           </a:t>
            </a:r>
            <a:r>
              <a:rPr lang="en-US" sz="1200" i="1" dirty="0">
                <a:solidFill>
                  <a:srgbClr val="000000"/>
                </a:solidFill>
                <a:sym typeface="Symbol" panose="05050102010706020507" pitchFamily="18" charset="2"/>
              </a:rPr>
              <a:t>s </a:t>
            </a:r>
            <a:r>
              <a:rPr lang="en-US" sz="1200" dirty="0">
                <a:solidFill>
                  <a:srgbClr val="000000"/>
                </a:solidFill>
                <a:sym typeface="Symbol" panose="05050102010706020507" pitchFamily="18" charset="2"/>
              </a:rPr>
              <a:t>[</a:t>
            </a:r>
            <a:r>
              <a:rPr lang="en-US" sz="1200" i="1" dirty="0">
                <a:solidFill>
                  <a:srgbClr val="000000"/>
                </a:solidFill>
                <a:sym typeface="Symbol" panose="05050102010706020507" pitchFamily="18" charset="2"/>
              </a:rPr>
              <a:t>semester</a:t>
            </a:r>
            <a:r>
              <a:rPr lang="en-US" sz="1200" dirty="0">
                <a:solidFill>
                  <a:srgbClr val="000000"/>
                </a:solidFill>
                <a:sym typeface="Symbol" panose="05050102010706020507" pitchFamily="18" charset="2"/>
              </a:rPr>
              <a:t>] = “Fall”  </a:t>
            </a:r>
            <a:r>
              <a:rPr lang="en-US" sz="1200" i="1" dirty="0">
                <a:solidFill>
                  <a:srgbClr val="000000"/>
                </a:solidFill>
                <a:sym typeface="Symbol" panose="05050102010706020507" pitchFamily="18" charset="2"/>
              </a:rPr>
              <a:t>s </a:t>
            </a:r>
            <a:r>
              <a:rPr lang="en-US" sz="1200" dirty="0">
                <a:solidFill>
                  <a:srgbClr val="000000"/>
                </a:solidFill>
                <a:sym typeface="Symbol" panose="05050102010706020507" pitchFamily="18" charset="2"/>
              </a:rPr>
              <a:t>[year] </a:t>
            </a:r>
            <a:r>
              <a:rPr lang="en-US" sz="1200" i="1" dirty="0">
                <a:solidFill>
                  <a:srgbClr val="000000"/>
                </a:solidFill>
                <a:sym typeface="Symbol" panose="05050102010706020507" pitchFamily="18" charset="2"/>
              </a:rPr>
              <a:t>= </a:t>
            </a:r>
            <a:r>
              <a:rPr lang="en-US" sz="1200" dirty="0">
                <a:solidFill>
                  <a:srgbClr val="000000"/>
                </a:solidFill>
                <a:sym typeface="Symbol" panose="05050102010706020507" pitchFamily="18" charset="2"/>
              </a:rPr>
              <a:t>2009 </a:t>
            </a:r>
            <a:br>
              <a:rPr lang="en-US" sz="1200" dirty="0">
                <a:solidFill>
                  <a:srgbClr val="000000"/>
                </a:solidFill>
                <a:sym typeface="Symbol" panose="05050102010706020507" pitchFamily="18" charset="2"/>
              </a:rPr>
            </a:br>
            <a:r>
              <a:rPr lang="en-US" sz="1200" dirty="0">
                <a:solidFill>
                  <a:srgbClr val="000000"/>
                </a:solidFill>
                <a:sym typeface="Symbol" panose="05050102010706020507" pitchFamily="18" charset="2"/>
              </a:rPr>
              <a:t>   </a:t>
            </a:r>
            <a:r>
              <a:rPr lang="en-US" sz="1200" i="1" dirty="0">
                <a:solidFill>
                  <a:srgbClr val="000000"/>
                </a:solidFill>
                <a:sym typeface="Symbol" panose="05050102010706020507" pitchFamily="18" charset="2"/>
              </a:rPr>
              <a:t>u </a:t>
            </a:r>
            <a:r>
              <a:rPr lang="en-US" sz="1200" dirty="0">
                <a:solidFill>
                  <a:srgbClr val="000000"/>
                </a:solidFill>
                <a:sym typeface="Symbol" panose="05050102010706020507" pitchFamily="18" charset="2"/>
              </a:rPr>
              <a:t> </a:t>
            </a:r>
            <a:r>
              <a:rPr lang="en-US" sz="1200" i="1" dirty="0">
                <a:solidFill>
                  <a:srgbClr val="000000"/>
                </a:solidFill>
                <a:sym typeface="Symbol" panose="05050102010706020507" pitchFamily="18" charset="2"/>
              </a:rPr>
              <a:t>section </a:t>
            </a:r>
            <a:r>
              <a:rPr lang="en-US" sz="1200" dirty="0">
                <a:solidFill>
                  <a:srgbClr val="000000"/>
                </a:solidFill>
                <a:sym typeface="Symbol" panose="05050102010706020507" pitchFamily="18" charset="2"/>
              </a:rPr>
              <a:t>(</a:t>
            </a:r>
            <a:r>
              <a:rPr lang="en-US" sz="1200" i="1" dirty="0">
                <a:solidFill>
                  <a:srgbClr val="000000"/>
                </a:solidFill>
                <a:sym typeface="Symbol" panose="05050102010706020507" pitchFamily="18" charset="2"/>
              </a:rPr>
              <a:t>t  </a:t>
            </a:r>
            <a:r>
              <a:rPr lang="en-US" sz="1200" dirty="0">
                <a:solidFill>
                  <a:srgbClr val="000000"/>
                </a:solidFill>
                <a:sym typeface="Symbol" panose="05050102010706020507" pitchFamily="18" charset="2"/>
              </a:rPr>
              <a:t>[</a:t>
            </a:r>
            <a:r>
              <a:rPr lang="en-US" sz="1200" i="1" dirty="0" err="1">
                <a:solidFill>
                  <a:srgbClr val="000000"/>
                </a:solidFill>
                <a:sym typeface="Symbol" panose="05050102010706020507" pitchFamily="18" charset="2"/>
              </a:rPr>
              <a:t>course_id</a:t>
            </a:r>
            <a:r>
              <a:rPr lang="en-US" sz="1200" i="1" dirty="0">
                <a:solidFill>
                  <a:srgbClr val="000000"/>
                </a:solidFill>
                <a:sym typeface="Symbol" panose="05050102010706020507" pitchFamily="18" charset="2"/>
              </a:rPr>
              <a:t> </a:t>
            </a:r>
            <a:r>
              <a:rPr lang="en-US" sz="1200" dirty="0">
                <a:solidFill>
                  <a:srgbClr val="000000"/>
                </a:solidFill>
                <a:sym typeface="Symbol" panose="05050102010706020507" pitchFamily="18" charset="2"/>
              </a:rPr>
              <a:t>] = </a:t>
            </a:r>
            <a:r>
              <a:rPr lang="en-US" sz="1200" i="1" dirty="0">
                <a:solidFill>
                  <a:srgbClr val="000000"/>
                </a:solidFill>
                <a:sym typeface="Symbol" panose="05050102010706020507" pitchFamily="18" charset="2"/>
              </a:rPr>
              <a:t>u </a:t>
            </a:r>
            <a:r>
              <a:rPr lang="en-US" sz="1200" dirty="0">
                <a:solidFill>
                  <a:srgbClr val="000000"/>
                </a:solidFill>
                <a:sym typeface="Symbol" panose="05050102010706020507" pitchFamily="18" charset="2"/>
              </a:rPr>
              <a:t>[</a:t>
            </a:r>
            <a:r>
              <a:rPr lang="en-US" sz="1200" i="1" dirty="0" err="1">
                <a:solidFill>
                  <a:srgbClr val="000000"/>
                </a:solidFill>
                <a:sym typeface="Symbol" panose="05050102010706020507" pitchFamily="18" charset="2"/>
              </a:rPr>
              <a:t>course_id</a:t>
            </a:r>
            <a:r>
              <a:rPr lang="en-US" sz="1200" dirty="0">
                <a:solidFill>
                  <a:srgbClr val="000000"/>
                </a:solidFill>
                <a:sym typeface="Symbol" panose="05050102010706020507" pitchFamily="18" charset="2"/>
              </a:rPr>
              <a:t> ]   </a:t>
            </a:r>
            <a:br>
              <a:rPr lang="en-US" sz="1200" dirty="0">
                <a:solidFill>
                  <a:srgbClr val="000000"/>
                </a:solidFill>
                <a:sym typeface="Symbol" panose="05050102010706020507" pitchFamily="18" charset="2"/>
              </a:rPr>
            </a:br>
            <a:r>
              <a:rPr lang="en-US" sz="1200" dirty="0">
                <a:solidFill>
                  <a:srgbClr val="000000"/>
                </a:solidFill>
                <a:sym typeface="Symbol" panose="05050102010706020507" pitchFamily="18" charset="2"/>
              </a:rPr>
              <a:t>                           </a:t>
            </a:r>
            <a:r>
              <a:rPr lang="en-US" sz="1200" i="1" dirty="0">
                <a:solidFill>
                  <a:srgbClr val="000000"/>
                </a:solidFill>
                <a:sym typeface="Symbol" panose="05050102010706020507" pitchFamily="18" charset="2"/>
              </a:rPr>
              <a:t>u </a:t>
            </a:r>
            <a:r>
              <a:rPr lang="en-US" sz="1200" dirty="0">
                <a:solidFill>
                  <a:srgbClr val="000000"/>
                </a:solidFill>
                <a:sym typeface="Symbol" panose="05050102010706020507" pitchFamily="18" charset="2"/>
              </a:rPr>
              <a:t>[</a:t>
            </a:r>
            <a:r>
              <a:rPr lang="en-US" sz="1200" i="1" dirty="0">
                <a:solidFill>
                  <a:srgbClr val="000000"/>
                </a:solidFill>
                <a:sym typeface="Symbol" panose="05050102010706020507" pitchFamily="18" charset="2"/>
              </a:rPr>
              <a:t>semester</a:t>
            </a:r>
            <a:r>
              <a:rPr lang="en-US" sz="1200" dirty="0">
                <a:solidFill>
                  <a:srgbClr val="000000"/>
                </a:solidFill>
                <a:sym typeface="Symbol" panose="05050102010706020507" pitchFamily="18" charset="2"/>
              </a:rPr>
              <a:t>] = “Spring”  </a:t>
            </a:r>
            <a:r>
              <a:rPr lang="en-US" sz="1200" i="1" dirty="0">
                <a:solidFill>
                  <a:srgbClr val="000000"/>
                </a:solidFill>
                <a:sym typeface="Symbol" panose="05050102010706020507" pitchFamily="18" charset="2"/>
              </a:rPr>
              <a:t>u </a:t>
            </a:r>
            <a:r>
              <a:rPr lang="en-US" sz="1200" dirty="0">
                <a:solidFill>
                  <a:srgbClr val="000000"/>
                </a:solidFill>
                <a:sym typeface="Symbol" panose="05050102010706020507" pitchFamily="18" charset="2"/>
              </a:rPr>
              <a:t>[year] </a:t>
            </a:r>
            <a:r>
              <a:rPr lang="en-US" sz="1200" i="1" dirty="0">
                <a:solidFill>
                  <a:srgbClr val="000000"/>
                </a:solidFill>
                <a:sym typeface="Symbol" panose="05050102010706020507" pitchFamily="18" charset="2"/>
              </a:rPr>
              <a:t>= </a:t>
            </a:r>
            <a:r>
              <a:rPr lang="en-US" sz="1200" dirty="0">
                <a:solidFill>
                  <a:srgbClr val="000000"/>
                </a:solidFill>
                <a:sym typeface="Symbol" panose="05050102010706020507" pitchFamily="18" charset="2"/>
              </a:rPr>
              <a:t>2010 )}</a:t>
            </a:r>
          </a:p>
        </p:txBody>
      </p:sp>
      <p:sp>
        <p:nvSpPr>
          <p:cNvPr id="187403" name="Text Box 11"/>
          <p:cNvSpPr txBox="1">
            <a:spLocks noChangeArrowheads="1"/>
          </p:cNvSpPr>
          <p:nvPr/>
        </p:nvSpPr>
        <p:spPr bwMode="auto">
          <a:xfrm>
            <a:off x="3952318" y="3696295"/>
            <a:ext cx="60769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chemeClr val="tx2"/>
              </a:buClr>
              <a:buSzPct val="90000"/>
              <a:buFont typeface="Monotype Sorts" charset="2"/>
              <a:buChar char="n"/>
              <a:defRPr kumimoji="1">
                <a:solidFill>
                  <a:schemeClr val="tx1"/>
                </a:solidFill>
                <a:latin typeface="Helvetica" panose="020B0604020202020204" pitchFamily="34" charset="0"/>
                <a:ea typeface="ＭＳ Ｐゴシック" panose="020B0600070205080204" pitchFamily="34" charset="-128"/>
              </a:defRPr>
            </a:lvl1pPr>
            <a:lvl2pPr marL="742950" indent="-285750">
              <a:spcBef>
                <a:spcPct val="35000"/>
              </a:spcBef>
              <a:buClr>
                <a:schemeClr val="folHlink"/>
              </a:buClr>
              <a:buSzPct val="80000"/>
              <a:buFont typeface="Monotype Sorts" charset="2"/>
              <a:buChar char="l"/>
              <a:defRPr kumimoji="1">
                <a:solidFill>
                  <a:schemeClr val="tx1"/>
                </a:solidFill>
                <a:latin typeface="Helvetica" panose="020B0604020202020204" pitchFamily="34" charset="0"/>
                <a:ea typeface="ＭＳ Ｐゴシック"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ＭＳ Ｐゴシック"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ＭＳ Ｐゴシック"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ＭＳ Ｐゴシック" panose="020B0600070205080204" pitchFamily="34" charset="-128"/>
              </a:defRPr>
            </a:lvl9pPr>
          </a:lstStyle>
          <a:p>
            <a:pPr eaLnBrk="0" fontAlgn="base" hangingPunct="0">
              <a:spcAft>
                <a:spcPct val="0"/>
              </a:spcAft>
              <a:buClr>
                <a:srgbClr val="CC3300"/>
              </a:buClr>
            </a:pPr>
            <a:r>
              <a:rPr lang="en-US" sz="1200" dirty="0">
                <a:solidFill>
                  <a:srgbClr val="000000"/>
                </a:solidFill>
                <a:sym typeface="Symbol" panose="05050102010706020507" pitchFamily="18" charset="2"/>
              </a:rPr>
              <a:t>  Find the set of all courses taught in the Fall 2009 semester, but not in </a:t>
            </a:r>
            <a:br>
              <a:rPr lang="en-US" sz="1200" dirty="0">
                <a:solidFill>
                  <a:srgbClr val="000000"/>
                </a:solidFill>
                <a:sym typeface="Symbol" panose="05050102010706020507" pitchFamily="18" charset="2"/>
              </a:rPr>
            </a:br>
            <a:r>
              <a:rPr lang="en-US" sz="1200" dirty="0">
                <a:solidFill>
                  <a:srgbClr val="000000"/>
                </a:solidFill>
                <a:sym typeface="Symbol" panose="05050102010706020507" pitchFamily="18" charset="2"/>
              </a:rPr>
              <a:t>    the Spring 2010 semester</a:t>
            </a:r>
          </a:p>
        </p:txBody>
      </p:sp>
    </p:spTree>
    <p:extLst>
      <p:ext uri="{BB962C8B-B14F-4D97-AF65-F5344CB8AC3E}">
        <p14:creationId xmlns:p14="http://schemas.microsoft.com/office/powerpoint/2010/main" val="339323135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87401"/>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87400"/>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87403"/>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1874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7400" grpId="0" autoUpdateAnimBg="0"/>
      <p:bldP spid="187401" grpId="0" autoUpdateAnimBg="0"/>
      <p:bldP spid="187402" grpId="0" autoUpdateAnimBg="0"/>
      <p:bldP spid="187403" grpId="0" autoUpdateAnimBg="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02" name="Rectangle 2"/>
          <p:cNvSpPr>
            <a:spLocks noGrp="1" noChangeArrowheads="1"/>
          </p:cNvSpPr>
          <p:nvPr>
            <p:ph type="title"/>
          </p:nvPr>
        </p:nvSpPr>
        <p:spPr/>
        <p:txBody>
          <a:bodyPr/>
          <a:lstStyle/>
          <a:p>
            <a:pPr>
              <a:defRPr/>
            </a:pPr>
            <a:r>
              <a:rPr lang="en-US" smtClean="0"/>
              <a:t>Universal Quantification</a:t>
            </a:r>
          </a:p>
        </p:txBody>
      </p:sp>
      <p:sp>
        <p:nvSpPr>
          <p:cNvPr id="105475" name="Rectangle 3"/>
          <p:cNvSpPr>
            <a:spLocks noGrp="1" noChangeArrowheads="1"/>
          </p:cNvSpPr>
          <p:nvPr>
            <p:ph type="body" idx="1"/>
          </p:nvPr>
        </p:nvSpPr>
        <p:spPr/>
        <p:txBody>
          <a:bodyPr/>
          <a:lstStyle/>
          <a:p>
            <a:r>
              <a:rPr lang="en-US">
                <a:ea typeface="ＭＳ Ｐゴシック" panose="020B0600070205080204" pitchFamily="34" charset="-128"/>
              </a:rPr>
              <a:t>Find all students who have taken all courses offered in the Biology department</a:t>
            </a:r>
          </a:p>
          <a:p>
            <a:pPr lvl="1"/>
            <a:r>
              <a:rPr lang="en-US">
                <a:ea typeface="ＭＳ Ｐゴシック" panose="020B0600070205080204" pitchFamily="34" charset="-128"/>
              </a:rPr>
              <a:t>    {</a:t>
            </a:r>
            <a:r>
              <a:rPr lang="en-US" i="1">
                <a:ea typeface="ＭＳ Ｐゴシック" panose="020B0600070205080204" pitchFamily="34" charset="-128"/>
              </a:rPr>
              <a:t>t </a:t>
            </a:r>
            <a:r>
              <a:rPr lang="en-US">
                <a:ea typeface="ＭＳ Ｐゴシック" panose="020B0600070205080204" pitchFamily="34" charset="-128"/>
              </a:rPr>
              <a:t>|</a:t>
            </a:r>
            <a:r>
              <a:rPr lang="en-US" i="1">
                <a:ea typeface="ＭＳ Ｐゴシック" panose="020B0600070205080204" pitchFamily="34" charset="-128"/>
              </a:rPr>
              <a:t> </a:t>
            </a:r>
            <a:r>
              <a:rPr lang="en-US">
                <a:ea typeface="ＭＳ Ｐゴシック" panose="020B0600070205080204" pitchFamily="34" charset="-128"/>
                <a:sym typeface="Symbol" panose="05050102010706020507" pitchFamily="18" charset="2"/>
              </a:rPr>
              <a:t> </a:t>
            </a:r>
            <a:r>
              <a:rPr lang="en-US" i="1">
                <a:ea typeface="ＭＳ Ｐゴシック" panose="020B0600070205080204" pitchFamily="34" charset="-128"/>
                <a:sym typeface="Symbol" panose="05050102010706020507" pitchFamily="18" charset="2"/>
              </a:rPr>
              <a:t>r </a:t>
            </a:r>
            <a:r>
              <a:rPr lang="en-US">
                <a:ea typeface="ＭＳ Ｐゴシック" panose="020B0600070205080204" pitchFamily="34" charset="-128"/>
                <a:sym typeface="Symbol" panose="05050102010706020507" pitchFamily="18" charset="2"/>
              </a:rPr>
              <a:t> </a:t>
            </a:r>
            <a:r>
              <a:rPr lang="en-US" i="1">
                <a:ea typeface="ＭＳ Ｐゴシック" panose="020B0600070205080204" pitchFamily="34" charset="-128"/>
                <a:sym typeface="Symbol" panose="05050102010706020507" pitchFamily="18" charset="2"/>
              </a:rPr>
              <a:t>student </a:t>
            </a:r>
            <a:r>
              <a:rPr lang="en-US">
                <a:ea typeface="ＭＳ Ｐゴシック" panose="020B0600070205080204" pitchFamily="34" charset="-128"/>
                <a:sym typeface="Symbol" panose="05050102010706020507" pitchFamily="18" charset="2"/>
              </a:rPr>
              <a:t>(</a:t>
            </a:r>
            <a:r>
              <a:rPr lang="en-US" i="1">
                <a:ea typeface="ＭＳ Ｐゴシック" panose="020B0600070205080204" pitchFamily="34" charset="-128"/>
                <a:sym typeface="Symbol" panose="05050102010706020507" pitchFamily="18" charset="2"/>
              </a:rPr>
              <a:t>t </a:t>
            </a:r>
            <a:r>
              <a:rPr lang="en-US">
                <a:ea typeface="ＭＳ Ｐゴシック" panose="020B0600070205080204" pitchFamily="34" charset="-128"/>
                <a:sym typeface="Symbol" panose="05050102010706020507" pitchFamily="18" charset="2"/>
              </a:rPr>
              <a:t>[</a:t>
            </a:r>
            <a:r>
              <a:rPr lang="en-US" i="1">
                <a:ea typeface="ＭＳ Ｐゴシック" panose="020B0600070205080204" pitchFamily="34" charset="-128"/>
                <a:sym typeface="Symbol" panose="05050102010706020507" pitchFamily="18" charset="2"/>
              </a:rPr>
              <a:t>ID</a:t>
            </a:r>
            <a:r>
              <a:rPr lang="en-US">
                <a:ea typeface="ＭＳ Ｐゴシック" panose="020B0600070205080204" pitchFamily="34" charset="-128"/>
                <a:sym typeface="Symbol" panose="05050102010706020507" pitchFamily="18" charset="2"/>
              </a:rPr>
              <a:t>] = </a:t>
            </a:r>
            <a:r>
              <a:rPr lang="en-US" i="1">
                <a:ea typeface="ＭＳ Ｐゴシック" panose="020B0600070205080204" pitchFamily="34" charset="-128"/>
                <a:sym typeface="Symbol" panose="05050102010706020507" pitchFamily="18" charset="2"/>
              </a:rPr>
              <a:t>r </a:t>
            </a:r>
            <a:r>
              <a:rPr lang="en-US">
                <a:ea typeface="ＭＳ Ｐゴシック" panose="020B0600070205080204" pitchFamily="34" charset="-128"/>
                <a:sym typeface="Symbol" panose="05050102010706020507" pitchFamily="18" charset="2"/>
              </a:rPr>
              <a:t>[</a:t>
            </a:r>
            <a:r>
              <a:rPr lang="en-US" i="1">
                <a:ea typeface="ＭＳ Ｐゴシック" panose="020B0600070205080204" pitchFamily="34" charset="-128"/>
                <a:sym typeface="Symbol" panose="05050102010706020507" pitchFamily="18" charset="2"/>
              </a:rPr>
              <a:t>ID</a:t>
            </a:r>
            <a:r>
              <a:rPr lang="en-US">
                <a:ea typeface="ＭＳ Ｐゴシック" panose="020B0600070205080204" pitchFamily="34" charset="-128"/>
                <a:sym typeface="Symbol" panose="05050102010706020507" pitchFamily="18" charset="2"/>
              </a:rPr>
              <a:t>]) </a:t>
            </a:r>
            <a:br>
              <a:rPr lang="en-US">
                <a:ea typeface="ＭＳ Ｐゴシック" panose="020B0600070205080204" pitchFamily="34" charset="-128"/>
                <a:sym typeface="Symbol" panose="05050102010706020507" pitchFamily="18" charset="2"/>
              </a:rPr>
            </a:br>
            <a:r>
              <a:rPr lang="en-US">
                <a:ea typeface="ＭＳ Ｐゴシック" panose="020B0600070205080204" pitchFamily="34" charset="-128"/>
                <a:sym typeface="Symbol" panose="05050102010706020507" pitchFamily="18" charset="2"/>
              </a:rPr>
              <a:t>         ( </a:t>
            </a:r>
            <a:r>
              <a:rPr lang="en-US" i="1">
                <a:ea typeface="ＭＳ Ｐゴシック" panose="020B0600070205080204" pitchFamily="34" charset="-128"/>
                <a:sym typeface="Symbol" panose="05050102010706020507" pitchFamily="18" charset="2"/>
              </a:rPr>
              <a:t>u</a:t>
            </a:r>
            <a:r>
              <a:rPr lang="en-US">
                <a:ea typeface="ＭＳ Ｐゴシック" panose="020B0600070205080204" pitchFamily="34" charset="-128"/>
                <a:sym typeface="Symbol" panose="05050102010706020507" pitchFamily="18" charset="2"/>
              </a:rPr>
              <a:t>  </a:t>
            </a:r>
            <a:r>
              <a:rPr lang="en-US" i="1">
                <a:ea typeface="ＭＳ Ｐゴシック" panose="020B0600070205080204" pitchFamily="34" charset="-128"/>
                <a:sym typeface="Symbol" panose="05050102010706020507" pitchFamily="18" charset="2"/>
              </a:rPr>
              <a:t>course</a:t>
            </a:r>
            <a:r>
              <a:rPr lang="en-US">
                <a:ea typeface="ＭＳ Ｐゴシック" panose="020B0600070205080204" pitchFamily="34" charset="-128"/>
                <a:sym typeface="Symbol" panose="05050102010706020507" pitchFamily="18" charset="2"/>
              </a:rPr>
              <a:t> (</a:t>
            </a:r>
            <a:r>
              <a:rPr lang="en-US" i="1">
                <a:ea typeface="ＭＳ Ｐゴシック" panose="020B0600070205080204" pitchFamily="34" charset="-128"/>
                <a:sym typeface="Symbol" panose="05050102010706020507" pitchFamily="18" charset="2"/>
              </a:rPr>
              <a:t>u </a:t>
            </a:r>
            <a:r>
              <a:rPr lang="en-US">
                <a:ea typeface="ＭＳ Ｐゴシック" panose="020B0600070205080204" pitchFamily="34" charset="-128"/>
                <a:sym typeface="Symbol" panose="05050102010706020507" pitchFamily="18" charset="2"/>
              </a:rPr>
              <a:t>[</a:t>
            </a:r>
            <a:r>
              <a:rPr lang="en-US" i="1">
                <a:ea typeface="ＭＳ Ｐゴシック" panose="020B0600070205080204" pitchFamily="34" charset="-128"/>
                <a:sym typeface="Symbol" panose="05050102010706020507" pitchFamily="18" charset="2"/>
              </a:rPr>
              <a:t>dept_name</a:t>
            </a:r>
            <a:r>
              <a:rPr lang="en-US">
                <a:ea typeface="ＭＳ Ｐゴシック" panose="020B0600070205080204" pitchFamily="34" charset="-128"/>
                <a:sym typeface="Symbol" panose="05050102010706020507" pitchFamily="18" charset="2"/>
              </a:rPr>
              <a:t>]=“Biology”  </a:t>
            </a:r>
            <a:r>
              <a:rPr lang="en-US">
                <a:ea typeface="ＭＳ Ｐゴシック" panose="020B0600070205080204" pitchFamily="34" charset="-128"/>
                <a:sym typeface="Wingdings" panose="05000000000000000000" pitchFamily="2" charset="2"/>
              </a:rPr>
              <a:t> </a:t>
            </a:r>
            <a:r>
              <a:rPr lang="en-US">
                <a:ea typeface="ＭＳ Ｐゴシック" panose="020B0600070205080204" pitchFamily="34" charset="-128"/>
                <a:sym typeface="Symbol" panose="05050102010706020507" pitchFamily="18" charset="2"/>
              </a:rPr>
              <a:t/>
            </a:r>
            <a:br>
              <a:rPr lang="en-US">
                <a:ea typeface="ＭＳ Ｐゴシック" panose="020B0600070205080204" pitchFamily="34" charset="-128"/>
                <a:sym typeface="Symbol" panose="05050102010706020507" pitchFamily="18" charset="2"/>
              </a:rPr>
            </a:br>
            <a:r>
              <a:rPr lang="en-US">
                <a:ea typeface="ＭＳ Ｐゴシック" panose="020B0600070205080204" pitchFamily="34" charset="-128"/>
                <a:sym typeface="Symbol" panose="05050102010706020507" pitchFamily="18" charset="2"/>
              </a:rPr>
              <a:t>                        </a:t>
            </a:r>
            <a:r>
              <a:rPr lang="en-US" i="1">
                <a:ea typeface="ＭＳ Ｐゴシック" panose="020B0600070205080204" pitchFamily="34" charset="-128"/>
                <a:sym typeface="Symbol" panose="05050102010706020507" pitchFamily="18" charset="2"/>
              </a:rPr>
              <a:t> s </a:t>
            </a:r>
            <a:r>
              <a:rPr lang="en-US">
                <a:ea typeface="ＭＳ Ｐゴシック" panose="020B0600070205080204" pitchFamily="34" charset="-128"/>
                <a:sym typeface="Symbol" panose="05050102010706020507" pitchFamily="18" charset="2"/>
              </a:rPr>
              <a:t> </a:t>
            </a:r>
            <a:r>
              <a:rPr lang="en-US" i="1">
                <a:ea typeface="ＭＳ Ｐゴシック" panose="020B0600070205080204" pitchFamily="34" charset="-128"/>
                <a:sym typeface="Symbol" panose="05050102010706020507" pitchFamily="18" charset="2"/>
              </a:rPr>
              <a:t>takes </a:t>
            </a:r>
            <a:r>
              <a:rPr lang="en-US">
                <a:ea typeface="ＭＳ Ｐゴシック" panose="020B0600070205080204" pitchFamily="34" charset="-128"/>
                <a:sym typeface="Symbol" panose="05050102010706020507" pitchFamily="18" charset="2"/>
              </a:rPr>
              <a:t>(</a:t>
            </a:r>
            <a:r>
              <a:rPr lang="en-US" i="1">
                <a:ea typeface="ＭＳ Ｐゴシック" panose="020B0600070205080204" pitchFamily="34" charset="-128"/>
                <a:sym typeface="Symbol" panose="05050102010706020507" pitchFamily="18" charset="2"/>
              </a:rPr>
              <a:t>t </a:t>
            </a:r>
            <a:r>
              <a:rPr lang="en-US">
                <a:ea typeface="ＭＳ Ｐゴシック" panose="020B0600070205080204" pitchFamily="34" charset="-128"/>
                <a:sym typeface="Symbol" panose="05050102010706020507" pitchFamily="18" charset="2"/>
              </a:rPr>
              <a:t>[</a:t>
            </a:r>
            <a:r>
              <a:rPr lang="en-US" i="1">
                <a:ea typeface="ＭＳ Ｐゴシック" panose="020B0600070205080204" pitchFamily="34" charset="-128"/>
                <a:sym typeface="Symbol" panose="05050102010706020507" pitchFamily="18" charset="2"/>
              </a:rPr>
              <a:t>ID</a:t>
            </a:r>
            <a:r>
              <a:rPr lang="en-US">
                <a:ea typeface="ＭＳ Ｐゴシック" panose="020B0600070205080204" pitchFamily="34" charset="-128"/>
                <a:sym typeface="Symbol" panose="05050102010706020507" pitchFamily="18" charset="2"/>
              </a:rPr>
              <a:t>] = </a:t>
            </a:r>
            <a:r>
              <a:rPr lang="en-US" i="1">
                <a:ea typeface="ＭＳ Ｐゴシック" panose="020B0600070205080204" pitchFamily="34" charset="-128"/>
                <a:sym typeface="Symbol" panose="05050102010706020507" pitchFamily="18" charset="2"/>
              </a:rPr>
              <a:t>s </a:t>
            </a:r>
            <a:r>
              <a:rPr lang="en-US">
                <a:ea typeface="ＭＳ Ｐゴシック" panose="020B0600070205080204" pitchFamily="34" charset="-128"/>
                <a:sym typeface="Symbol" panose="05050102010706020507" pitchFamily="18" charset="2"/>
              </a:rPr>
              <a:t>[</a:t>
            </a:r>
            <a:r>
              <a:rPr lang="en-US" i="1">
                <a:ea typeface="ＭＳ Ｐゴシック" panose="020B0600070205080204" pitchFamily="34" charset="-128"/>
                <a:sym typeface="Symbol" panose="05050102010706020507" pitchFamily="18" charset="2"/>
              </a:rPr>
              <a:t>ID</a:t>
            </a:r>
            <a:r>
              <a:rPr lang="en-US">
                <a:ea typeface="ＭＳ Ｐゴシック" panose="020B0600070205080204" pitchFamily="34" charset="-128"/>
                <a:sym typeface="Symbol" panose="05050102010706020507" pitchFamily="18" charset="2"/>
              </a:rPr>
              <a:t> ]   </a:t>
            </a:r>
            <a:br>
              <a:rPr lang="en-US">
                <a:ea typeface="ＭＳ Ｐゴシック" panose="020B0600070205080204" pitchFamily="34" charset="-128"/>
                <a:sym typeface="Symbol" panose="05050102010706020507" pitchFamily="18" charset="2"/>
              </a:rPr>
            </a:br>
            <a:r>
              <a:rPr lang="en-US">
                <a:ea typeface="ＭＳ Ｐゴシック" panose="020B0600070205080204" pitchFamily="34" charset="-128"/>
                <a:sym typeface="Symbol" panose="05050102010706020507" pitchFamily="18" charset="2"/>
              </a:rPr>
              <a:t>                                </a:t>
            </a:r>
            <a:r>
              <a:rPr lang="en-US" i="1">
                <a:ea typeface="ＭＳ Ｐゴシック" panose="020B0600070205080204" pitchFamily="34" charset="-128"/>
                <a:sym typeface="Symbol" panose="05050102010706020507" pitchFamily="18" charset="2"/>
              </a:rPr>
              <a:t>s </a:t>
            </a:r>
            <a:r>
              <a:rPr lang="en-US">
                <a:ea typeface="ＭＳ Ｐゴシック" panose="020B0600070205080204" pitchFamily="34" charset="-128"/>
                <a:sym typeface="Symbol" panose="05050102010706020507" pitchFamily="18" charset="2"/>
              </a:rPr>
              <a:t>[</a:t>
            </a:r>
            <a:r>
              <a:rPr lang="en-US" i="1">
                <a:ea typeface="ＭＳ Ｐゴシック" panose="020B0600070205080204" pitchFamily="34" charset="-128"/>
                <a:sym typeface="Symbol" panose="05050102010706020507" pitchFamily="18" charset="2"/>
              </a:rPr>
              <a:t>course_id</a:t>
            </a:r>
            <a:r>
              <a:rPr lang="en-US">
                <a:ea typeface="ＭＳ Ｐゴシック" panose="020B0600070205080204" pitchFamily="34" charset="-128"/>
                <a:sym typeface="Symbol" panose="05050102010706020507" pitchFamily="18" charset="2"/>
              </a:rPr>
              <a:t>] = </a:t>
            </a:r>
            <a:r>
              <a:rPr lang="en-US" i="1">
                <a:ea typeface="ＭＳ Ｐゴシック" panose="020B0600070205080204" pitchFamily="34" charset="-128"/>
                <a:sym typeface="Symbol" panose="05050102010706020507" pitchFamily="18" charset="2"/>
              </a:rPr>
              <a:t>u </a:t>
            </a:r>
            <a:r>
              <a:rPr lang="en-US">
                <a:ea typeface="ＭＳ Ｐゴシック" panose="020B0600070205080204" pitchFamily="34" charset="-128"/>
                <a:sym typeface="Symbol" panose="05050102010706020507" pitchFamily="18" charset="2"/>
              </a:rPr>
              <a:t>[</a:t>
            </a:r>
            <a:r>
              <a:rPr lang="en-US" i="1">
                <a:ea typeface="ＭＳ Ｐゴシック" panose="020B0600070205080204" pitchFamily="34" charset="-128"/>
                <a:sym typeface="Symbol" panose="05050102010706020507" pitchFamily="18" charset="2"/>
              </a:rPr>
              <a:t>course_id</a:t>
            </a:r>
            <a:r>
              <a:rPr lang="en-US">
                <a:ea typeface="ＭＳ Ｐゴシック" panose="020B0600070205080204" pitchFamily="34" charset="-128"/>
                <a:sym typeface="Symbol" panose="05050102010706020507" pitchFamily="18" charset="2"/>
              </a:rPr>
              <a:t>]))}</a:t>
            </a:r>
          </a:p>
        </p:txBody>
      </p:sp>
    </p:spTree>
    <p:extLst>
      <p:ext uri="{BB962C8B-B14F-4D97-AF65-F5344CB8AC3E}">
        <p14:creationId xmlns:p14="http://schemas.microsoft.com/office/powerpoint/2010/main" val="3250652883"/>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2"/>
          <p:cNvSpPr>
            <a:spLocks noGrp="1" noChangeArrowheads="1"/>
          </p:cNvSpPr>
          <p:nvPr>
            <p:ph type="title"/>
          </p:nvPr>
        </p:nvSpPr>
        <p:spPr/>
        <p:txBody>
          <a:bodyPr/>
          <a:lstStyle/>
          <a:p>
            <a:pPr>
              <a:defRPr/>
            </a:pPr>
            <a:r>
              <a:rPr lang="en-US" dirty="0" smtClean="0"/>
              <a:t>Safety of Expressions</a:t>
            </a:r>
          </a:p>
        </p:txBody>
      </p:sp>
      <p:sp>
        <p:nvSpPr>
          <p:cNvPr id="106499" name="Rectangle 3"/>
          <p:cNvSpPr>
            <a:spLocks noGrp="1" noChangeArrowheads="1"/>
          </p:cNvSpPr>
          <p:nvPr>
            <p:ph idx="1"/>
          </p:nvPr>
        </p:nvSpPr>
        <p:spPr/>
        <p:txBody>
          <a:bodyPr/>
          <a:lstStyle/>
          <a:p>
            <a:r>
              <a:rPr lang="en-US" smtClean="0">
                <a:ea typeface="ＭＳ Ｐゴシック" panose="020B0600070205080204" pitchFamily="34" charset="-128"/>
              </a:rPr>
              <a:t>It is possible to write tuple calculus expressions that generate infinite relations.</a:t>
            </a:r>
          </a:p>
          <a:p>
            <a:r>
              <a:rPr lang="en-US" smtClean="0">
                <a:ea typeface="ＭＳ Ｐゴシック" panose="020B0600070205080204" pitchFamily="34" charset="-128"/>
              </a:rPr>
              <a:t>For example, { t | </a:t>
            </a:r>
            <a:r>
              <a:rPr lang="en-US" smtClean="0">
                <a:ea typeface="ＭＳ Ｐゴシック" panose="020B0600070205080204" pitchFamily="34" charset="-128"/>
                <a:sym typeface="Symbol" panose="05050102010706020507" pitchFamily="18" charset="2"/>
              </a:rPr>
              <a:t> </a:t>
            </a:r>
            <a:r>
              <a:rPr lang="en-US" i="1" smtClean="0">
                <a:ea typeface="ＭＳ Ｐゴシック" panose="020B0600070205080204" pitchFamily="34" charset="-128"/>
                <a:sym typeface="Symbol" panose="05050102010706020507" pitchFamily="18" charset="2"/>
              </a:rPr>
              <a:t>t</a:t>
            </a:r>
            <a:r>
              <a:rPr lang="en-US" smtClean="0">
                <a:ea typeface="ＭＳ Ｐゴシック" panose="020B0600070205080204" pitchFamily="34" charset="-128"/>
                <a:sym typeface="Symbol" panose="05050102010706020507" pitchFamily="18" charset="2"/>
              </a:rPr>
              <a:t> </a:t>
            </a:r>
            <a:r>
              <a:rPr lang="en-US" i="1" smtClean="0">
                <a:ea typeface="ＭＳ Ｐゴシック" panose="020B0600070205080204" pitchFamily="34" charset="-128"/>
                <a:sym typeface="Symbol" panose="05050102010706020507" pitchFamily="18" charset="2"/>
              </a:rPr>
              <a:t>r </a:t>
            </a:r>
            <a:r>
              <a:rPr lang="en-US" smtClean="0">
                <a:ea typeface="ＭＳ Ｐゴシック" panose="020B0600070205080204" pitchFamily="34" charset="-128"/>
                <a:sym typeface="Symbol" panose="05050102010706020507" pitchFamily="18" charset="2"/>
              </a:rPr>
              <a:t>} results in an infinite relation if the domain of any attribute of relation </a:t>
            </a:r>
            <a:r>
              <a:rPr lang="en-US" i="1" smtClean="0">
                <a:ea typeface="ＭＳ Ｐゴシック" panose="020B0600070205080204" pitchFamily="34" charset="-128"/>
                <a:sym typeface="Symbol" panose="05050102010706020507" pitchFamily="18" charset="2"/>
              </a:rPr>
              <a:t>r</a:t>
            </a:r>
            <a:r>
              <a:rPr lang="en-US" smtClean="0">
                <a:ea typeface="ＭＳ Ｐゴシック" panose="020B0600070205080204" pitchFamily="34" charset="-128"/>
                <a:sym typeface="Symbol" panose="05050102010706020507" pitchFamily="18" charset="2"/>
              </a:rPr>
              <a:t> is infinite</a:t>
            </a:r>
          </a:p>
          <a:p>
            <a:r>
              <a:rPr lang="en-US" smtClean="0">
                <a:ea typeface="ＭＳ Ｐゴシック" panose="020B0600070205080204" pitchFamily="34" charset="-128"/>
                <a:sym typeface="Symbol" panose="05050102010706020507" pitchFamily="18" charset="2"/>
              </a:rPr>
              <a:t>To guard against the problem, we restrict the set of allowable expressions to safe expressions.</a:t>
            </a:r>
          </a:p>
          <a:p>
            <a:r>
              <a:rPr lang="en-US" smtClean="0">
                <a:ea typeface="ＭＳ Ｐゴシック" panose="020B0600070205080204" pitchFamily="34" charset="-128"/>
                <a:sym typeface="Symbol" panose="05050102010706020507" pitchFamily="18" charset="2"/>
              </a:rPr>
              <a:t>An expression {</a:t>
            </a:r>
            <a:r>
              <a:rPr lang="en-US" i="1" smtClean="0">
                <a:ea typeface="ＭＳ Ｐゴシック" panose="020B0600070205080204" pitchFamily="34" charset="-128"/>
                <a:sym typeface="Symbol" panose="05050102010706020507" pitchFamily="18" charset="2"/>
              </a:rPr>
              <a:t>t</a:t>
            </a:r>
            <a:r>
              <a:rPr lang="en-US" smtClean="0">
                <a:ea typeface="ＭＳ Ｐゴシック" panose="020B0600070205080204" pitchFamily="34" charset="-128"/>
                <a:sym typeface="Symbol" panose="05050102010706020507" pitchFamily="18" charset="2"/>
              </a:rPr>
              <a:t> | </a:t>
            </a:r>
            <a:r>
              <a:rPr lang="en-US" i="1" smtClean="0">
                <a:ea typeface="ＭＳ Ｐゴシック" panose="020B0600070205080204" pitchFamily="34" charset="-128"/>
                <a:sym typeface="Symbol" panose="05050102010706020507" pitchFamily="18" charset="2"/>
              </a:rPr>
              <a:t>P </a:t>
            </a:r>
            <a:r>
              <a:rPr lang="en-US" smtClean="0">
                <a:ea typeface="ＭＳ Ｐゴシック" panose="020B0600070205080204" pitchFamily="34" charset="-128"/>
                <a:sym typeface="Symbol" panose="05050102010706020507" pitchFamily="18" charset="2"/>
              </a:rPr>
              <a:t>(</a:t>
            </a:r>
            <a:r>
              <a:rPr lang="en-US" i="1" smtClean="0">
                <a:ea typeface="ＭＳ Ｐゴシック" panose="020B0600070205080204" pitchFamily="34" charset="-128"/>
                <a:sym typeface="Symbol" panose="05050102010706020507" pitchFamily="18" charset="2"/>
              </a:rPr>
              <a:t>t </a:t>
            </a:r>
            <a:r>
              <a:rPr lang="en-US" smtClean="0">
                <a:ea typeface="ＭＳ Ｐゴシック" panose="020B0600070205080204" pitchFamily="34" charset="-128"/>
                <a:sym typeface="Symbol" panose="05050102010706020507" pitchFamily="18" charset="2"/>
              </a:rPr>
              <a:t>)}</a:t>
            </a:r>
            <a:r>
              <a:rPr lang="en-US" i="1" smtClean="0">
                <a:ea typeface="ＭＳ Ｐゴシック" panose="020B0600070205080204" pitchFamily="34" charset="-128"/>
                <a:sym typeface="Symbol" panose="05050102010706020507" pitchFamily="18" charset="2"/>
              </a:rPr>
              <a:t> </a:t>
            </a:r>
            <a:r>
              <a:rPr lang="en-US" smtClean="0">
                <a:ea typeface="ＭＳ Ｐゴシック" panose="020B0600070205080204" pitchFamily="34" charset="-128"/>
                <a:sym typeface="Symbol" panose="05050102010706020507" pitchFamily="18" charset="2"/>
              </a:rPr>
              <a:t>in the tuple relational calculus is </a:t>
            </a:r>
            <a:r>
              <a:rPr lang="en-US" i="1" smtClean="0">
                <a:ea typeface="ＭＳ Ｐゴシック" panose="020B0600070205080204" pitchFamily="34" charset="-128"/>
                <a:sym typeface="Symbol" panose="05050102010706020507" pitchFamily="18" charset="2"/>
              </a:rPr>
              <a:t>safe</a:t>
            </a:r>
            <a:r>
              <a:rPr lang="en-US" smtClean="0">
                <a:ea typeface="ＭＳ Ｐゴシック" panose="020B0600070205080204" pitchFamily="34" charset="-128"/>
                <a:sym typeface="Symbol" panose="05050102010706020507" pitchFamily="18" charset="2"/>
              </a:rPr>
              <a:t> if every component of </a:t>
            </a:r>
            <a:r>
              <a:rPr lang="en-US" i="1" smtClean="0">
                <a:ea typeface="ＭＳ Ｐゴシック" panose="020B0600070205080204" pitchFamily="34" charset="-128"/>
                <a:sym typeface="Symbol" panose="05050102010706020507" pitchFamily="18" charset="2"/>
              </a:rPr>
              <a:t>t</a:t>
            </a:r>
            <a:r>
              <a:rPr lang="en-US" smtClean="0">
                <a:ea typeface="ＭＳ Ｐゴシック" panose="020B0600070205080204" pitchFamily="34" charset="-128"/>
                <a:sym typeface="Symbol" panose="05050102010706020507" pitchFamily="18" charset="2"/>
              </a:rPr>
              <a:t> appears in one of the relations, tuples, or constants that appear in </a:t>
            </a:r>
            <a:r>
              <a:rPr lang="en-US" i="1" smtClean="0">
                <a:ea typeface="ＭＳ Ｐゴシック" panose="020B0600070205080204" pitchFamily="34" charset="-128"/>
                <a:sym typeface="Symbol" panose="05050102010706020507" pitchFamily="18" charset="2"/>
              </a:rPr>
              <a:t>P</a:t>
            </a:r>
          </a:p>
          <a:p>
            <a:pPr lvl="1"/>
            <a:r>
              <a:rPr lang="en-US" smtClean="0">
                <a:ea typeface="ＭＳ Ｐゴシック" panose="020B0600070205080204" pitchFamily="34" charset="-128"/>
              </a:rPr>
              <a:t>NOTE: this is more than just a syntax condition. </a:t>
            </a:r>
          </a:p>
          <a:p>
            <a:pPr lvl="2"/>
            <a:r>
              <a:rPr lang="en-US" smtClean="0">
                <a:ea typeface="ＭＳ Ｐゴシック" panose="020B0600070205080204" pitchFamily="34" charset="-128"/>
              </a:rPr>
              <a:t>E.g. { </a:t>
            </a:r>
            <a:r>
              <a:rPr lang="en-US" i="1" smtClean="0">
                <a:ea typeface="ＭＳ Ｐゴシック" panose="020B0600070205080204" pitchFamily="34" charset="-128"/>
              </a:rPr>
              <a:t>t</a:t>
            </a:r>
            <a:r>
              <a:rPr lang="en-US" smtClean="0">
                <a:ea typeface="ＭＳ Ｐゴシック" panose="020B0600070205080204" pitchFamily="34" charset="-128"/>
              </a:rPr>
              <a:t> | </a:t>
            </a:r>
            <a:r>
              <a:rPr lang="en-US" i="1" smtClean="0">
                <a:ea typeface="ＭＳ Ｐゴシック" panose="020B0600070205080204" pitchFamily="34" charset="-128"/>
              </a:rPr>
              <a:t>t </a:t>
            </a:r>
            <a:r>
              <a:rPr lang="en-US" smtClean="0">
                <a:ea typeface="ＭＳ Ｐゴシック" panose="020B0600070205080204" pitchFamily="34" charset="-128"/>
              </a:rPr>
              <a:t>[</a:t>
            </a:r>
            <a:r>
              <a:rPr lang="en-US" i="1" smtClean="0">
                <a:ea typeface="ＭＳ Ｐゴシック" panose="020B0600070205080204" pitchFamily="34" charset="-128"/>
              </a:rPr>
              <a:t>A</a:t>
            </a:r>
            <a:r>
              <a:rPr lang="en-US" smtClean="0">
                <a:ea typeface="ＭＳ Ｐゴシック" panose="020B0600070205080204" pitchFamily="34" charset="-128"/>
              </a:rPr>
              <a:t>] = 5 </a:t>
            </a:r>
            <a:r>
              <a:rPr lang="en-US">
                <a:ea typeface="ＭＳ Ｐゴシック" panose="020B0600070205080204" pitchFamily="34" charset="-128"/>
                <a:sym typeface="Symbol" panose="05050102010706020507" pitchFamily="18" charset="2"/>
              </a:rPr>
              <a:t></a:t>
            </a:r>
            <a:r>
              <a:rPr lang="en-US" smtClean="0">
                <a:ea typeface="ＭＳ Ｐゴシック" panose="020B0600070205080204" pitchFamily="34" charset="-128"/>
              </a:rPr>
              <a:t> </a:t>
            </a:r>
            <a:r>
              <a:rPr lang="en-US" b="1" smtClean="0">
                <a:ea typeface="ＭＳ Ｐゴシック" panose="020B0600070205080204" pitchFamily="34" charset="-128"/>
              </a:rPr>
              <a:t>true</a:t>
            </a:r>
            <a:r>
              <a:rPr lang="en-US" smtClean="0">
                <a:ea typeface="ＭＳ Ｐゴシック" panose="020B0600070205080204" pitchFamily="34" charset="-128"/>
              </a:rPr>
              <a:t> } is not safe --- it defines an infinite set with attribute values that do not appear in any relation or tuples or constants in </a:t>
            </a:r>
            <a:r>
              <a:rPr lang="en-US" i="1" smtClean="0">
                <a:ea typeface="ＭＳ Ｐゴシック" panose="020B0600070205080204" pitchFamily="34" charset="-128"/>
              </a:rPr>
              <a:t>P</a:t>
            </a:r>
            <a:r>
              <a:rPr lang="en-US" smtClean="0">
                <a:ea typeface="ＭＳ Ｐゴシック" panose="020B0600070205080204" pitchFamily="34" charset="-128"/>
              </a:rPr>
              <a:t>. </a:t>
            </a:r>
          </a:p>
        </p:txBody>
      </p:sp>
    </p:spTree>
    <p:extLst>
      <p:ext uri="{BB962C8B-B14F-4D97-AF65-F5344CB8AC3E}">
        <p14:creationId xmlns:p14="http://schemas.microsoft.com/office/powerpoint/2010/main" val="3371391972"/>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02" name="Rectangle 2"/>
          <p:cNvSpPr>
            <a:spLocks noGrp="1" noChangeArrowheads="1"/>
          </p:cNvSpPr>
          <p:nvPr>
            <p:ph type="title"/>
          </p:nvPr>
        </p:nvSpPr>
        <p:spPr/>
        <p:txBody>
          <a:bodyPr/>
          <a:lstStyle/>
          <a:p>
            <a:pPr>
              <a:defRPr/>
            </a:pPr>
            <a:r>
              <a:rPr lang="en-US" dirty="0" smtClean="0"/>
              <a:t>Safety of Expressions (Cont.)</a:t>
            </a:r>
          </a:p>
        </p:txBody>
      </p:sp>
      <p:sp>
        <p:nvSpPr>
          <p:cNvPr id="108547" name="Rectangle 3"/>
          <p:cNvSpPr>
            <a:spLocks noGrp="1" noChangeArrowheads="1"/>
          </p:cNvSpPr>
          <p:nvPr>
            <p:ph type="body" idx="1"/>
          </p:nvPr>
        </p:nvSpPr>
        <p:spPr/>
        <p:txBody>
          <a:bodyPr/>
          <a:lstStyle/>
          <a:p>
            <a:r>
              <a:rPr lang="en-US">
                <a:ea typeface="ＭＳ Ｐゴシック" panose="020B0600070205080204" pitchFamily="34" charset="-128"/>
              </a:rPr>
              <a:t>Consider again that query to find all students who have taken all courses offered in the Biology department</a:t>
            </a:r>
          </a:p>
          <a:p>
            <a:pPr lvl="1"/>
            <a:r>
              <a:rPr lang="en-US">
                <a:ea typeface="ＭＳ Ｐゴシック" panose="020B0600070205080204" pitchFamily="34" charset="-128"/>
              </a:rPr>
              <a:t>    {</a:t>
            </a:r>
            <a:r>
              <a:rPr lang="en-US" i="1">
                <a:ea typeface="ＭＳ Ｐゴシック" panose="020B0600070205080204" pitchFamily="34" charset="-128"/>
              </a:rPr>
              <a:t>t </a:t>
            </a:r>
            <a:r>
              <a:rPr lang="en-US">
                <a:ea typeface="ＭＳ Ｐゴシック" panose="020B0600070205080204" pitchFamily="34" charset="-128"/>
              </a:rPr>
              <a:t>|</a:t>
            </a:r>
            <a:r>
              <a:rPr lang="en-US" i="1">
                <a:ea typeface="ＭＳ Ｐゴシック" panose="020B0600070205080204" pitchFamily="34" charset="-128"/>
              </a:rPr>
              <a:t> </a:t>
            </a:r>
            <a:r>
              <a:rPr lang="en-US">
                <a:ea typeface="ＭＳ Ｐゴシック" panose="020B0600070205080204" pitchFamily="34" charset="-128"/>
                <a:sym typeface="Symbol" panose="05050102010706020507" pitchFamily="18" charset="2"/>
              </a:rPr>
              <a:t> </a:t>
            </a:r>
            <a:r>
              <a:rPr lang="en-US" i="1">
                <a:ea typeface="ＭＳ Ｐゴシック" panose="020B0600070205080204" pitchFamily="34" charset="-128"/>
                <a:sym typeface="Symbol" panose="05050102010706020507" pitchFamily="18" charset="2"/>
              </a:rPr>
              <a:t>r </a:t>
            </a:r>
            <a:r>
              <a:rPr lang="en-US">
                <a:ea typeface="ＭＳ Ｐゴシック" panose="020B0600070205080204" pitchFamily="34" charset="-128"/>
                <a:sym typeface="Symbol" panose="05050102010706020507" pitchFamily="18" charset="2"/>
              </a:rPr>
              <a:t> </a:t>
            </a:r>
            <a:r>
              <a:rPr lang="en-US" i="1">
                <a:ea typeface="ＭＳ Ｐゴシック" panose="020B0600070205080204" pitchFamily="34" charset="-128"/>
                <a:sym typeface="Symbol" panose="05050102010706020507" pitchFamily="18" charset="2"/>
              </a:rPr>
              <a:t>student </a:t>
            </a:r>
            <a:r>
              <a:rPr lang="en-US">
                <a:ea typeface="ＭＳ Ｐゴシック" panose="020B0600070205080204" pitchFamily="34" charset="-128"/>
                <a:sym typeface="Symbol" panose="05050102010706020507" pitchFamily="18" charset="2"/>
              </a:rPr>
              <a:t>(</a:t>
            </a:r>
            <a:r>
              <a:rPr lang="en-US" i="1">
                <a:ea typeface="ＭＳ Ｐゴシック" panose="020B0600070205080204" pitchFamily="34" charset="-128"/>
                <a:sym typeface="Symbol" panose="05050102010706020507" pitchFamily="18" charset="2"/>
              </a:rPr>
              <a:t>t </a:t>
            </a:r>
            <a:r>
              <a:rPr lang="en-US">
                <a:ea typeface="ＭＳ Ｐゴシック" panose="020B0600070205080204" pitchFamily="34" charset="-128"/>
                <a:sym typeface="Symbol" panose="05050102010706020507" pitchFamily="18" charset="2"/>
              </a:rPr>
              <a:t>[</a:t>
            </a:r>
            <a:r>
              <a:rPr lang="en-US" i="1">
                <a:ea typeface="ＭＳ Ｐゴシック" panose="020B0600070205080204" pitchFamily="34" charset="-128"/>
                <a:sym typeface="Symbol" panose="05050102010706020507" pitchFamily="18" charset="2"/>
              </a:rPr>
              <a:t>ID</a:t>
            </a:r>
            <a:r>
              <a:rPr lang="en-US">
                <a:ea typeface="ＭＳ Ｐゴシック" panose="020B0600070205080204" pitchFamily="34" charset="-128"/>
                <a:sym typeface="Symbol" panose="05050102010706020507" pitchFamily="18" charset="2"/>
              </a:rPr>
              <a:t>] = </a:t>
            </a:r>
            <a:r>
              <a:rPr lang="en-US" i="1">
                <a:ea typeface="ＭＳ Ｐゴシック" panose="020B0600070205080204" pitchFamily="34" charset="-128"/>
                <a:sym typeface="Symbol" panose="05050102010706020507" pitchFamily="18" charset="2"/>
              </a:rPr>
              <a:t>r </a:t>
            </a:r>
            <a:r>
              <a:rPr lang="en-US">
                <a:ea typeface="ＭＳ Ｐゴシック" panose="020B0600070205080204" pitchFamily="34" charset="-128"/>
                <a:sym typeface="Symbol" panose="05050102010706020507" pitchFamily="18" charset="2"/>
              </a:rPr>
              <a:t>[</a:t>
            </a:r>
            <a:r>
              <a:rPr lang="en-US" i="1">
                <a:ea typeface="ＭＳ Ｐゴシック" panose="020B0600070205080204" pitchFamily="34" charset="-128"/>
                <a:sym typeface="Symbol" panose="05050102010706020507" pitchFamily="18" charset="2"/>
              </a:rPr>
              <a:t>ID</a:t>
            </a:r>
            <a:r>
              <a:rPr lang="en-US">
                <a:ea typeface="ＭＳ Ｐゴシック" panose="020B0600070205080204" pitchFamily="34" charset="-128"/>
                <a:sym typeface="Symbol" panose="05050102010706020507" pitchFamily="18" charset="2"/>
              </a:rPr>
              <a:t>]) </a:t>
            </a:r>
            <a:br>
              <a:rPr lang="en-US">
                <a:ea typeface="ＭＳ Ｐゴシック" panose="020B0600070205080204" pitchFamily="34" charset="-128"/>
                <a:sym typeface="Symbol" panose="05050102010706020507" pitchFamily="18" charset="2"/>
              </a:rPr>
            </a:br>
            <a:r>
              <a:rPr lang="en-US">
                <a:ea typeface="ＭＳ Ｐゴシック" panose="020B0600070205080204" pitchFamily="34" charset="-128"/>
                <a:sym typeface="Symbol" panose="05050102010706020507" pitchFamily="18" charset="2"/>
              </a:rPr>
              <a:t>         ( </a:t>
            </a:r>
            <a:r>
              <a:rPr lang="en-US" i="1">
                <a:ea typeface="ＭＳ Ｐゴシック" panose="020B0600070205080204" pitchFamily="34" charset="-128"/>
                <a:sym typeface="Symbol" panose="05050102010706020507" pitchFamily="18" charset="2"/>
              </a:rPr>
              <a:t>u</a:t>
            </a:r>
            <a:r>
              <a:rPr lang="en-US">
                <a:ea typeface="ＭＳ Ｐゴシック" panose="020B0600070205080204" pitchFamily="34" charset="-128"/>
                <a:sym typeface="Symbol" panose="05050102010706020507" pitchFamily="18" charset="2"/>
              </a:rPr>
              <a:t>  </a:t>
            </a:r>
            <a:r>
              <a:rPr lang="en-US" i="1">
                <a:ea typeface="ＭＳ Ｐゴシック" panose="020B0600070205080204" pitchFamily="34" charset="-128"/>
                <a:sym typeface="Symbol" panose="05050102010706020507" pitchFamily="18" charset="2"/>
              </a:rPr>
              <a:t>course</a:t>
            </a:r>
            <a:r>
              <a:rPr lang="en-US">
                <a:ea typeface="ＭＳ Ｐゴシック" panose="020B0600070205080204" pitchFamily="34" charset="-128"/>
                <a:sym typeface="Symbol" panose="05050102010706020507" pitchFamily="18" charset="2"/>
              </a:rPr>
              <a:t> (</a:t>
            </a:r>
            <a:r>
              <a:rPr lang="en-US" i="1">
                <a:ea typeface="ＭＳ Ｐゴシック" panose="020B0600070205080204" pitchFamily="34" charset="-128"/>
                <a:sym typeface="Symbol" panose="05050102010706020507" pitchFamily="18" charset="2"/>
              </a:rPr>
              <a:t>u </a:t>
            </a:r>
            <a:r>
              <a:rPr lang="en-US">
                <a:ea typeface="ＭＳ Ｐゴシック" panose="020B0600070205080204" pitchFamily="34" charset="-128"/>
                <a:sym typeface="Symbol" panose="05050102010706020507" pitchFamily="18" charset="2"/>
              </a:rPr>
              <a:t>[</a:t>
            </a:r>
            <a:r>
              <a:rPr lang="en-US" i="1">
                <a:ea typeface="ＭＳ Ｐゴシック" panose="020B0600070205080204" pitchFamily="34" charset="-128"/>
                <a:sym typeface="Symbol" panose="05050102010706020507" pitchFamily="18" charset="2"/>
              </a:rPr>
              <a:t>dept_name</a:t>
            </a:r>
            <a:r>
              <a:rPr lang="en-US">
                <a:ea typeface="ＭＳ Ｐゴシック" panose="020B0600070205080204" pitchFamily="34" charset="-128"/>
                <a:sym typeface="Symbol" panose="05050102010706020507" pitchFamily="18" charset="2"/>
              </a:rPr>
              <a:t>]=“Biology”  </a:t>
            </a:r>
            <a:r>
              <a:rPr lang="en-US">
                <a:ea typeface="ＭＳ Ｐゴシック" panose="020B0600070205080204" pitchFamily="34" charset="-128"/>
                <a:sym typeface="Wingdings" panose="05000000000000000000" pitchFamily="2" charset="2"/>
              </a:rPr>
              <a:t> </a:t>
            </a:r>
            <a:r>
              <a:rPr lang="en-US">
                <a:ea typeface="ＭＳ Ｐゴシック" panose="020B0600070205080204" pitchFamily="34" charset="-128"/>
                <a:sym typeface="Symbol" panose="05050102010706020507" pitchFamily="18" charset="2"/>
              </a:rPr>
              <a:t/>
            </a:r>
            <a:br>
              <a:rPr lang="en-US">
                <a:ea typeface="ＭＳ Ｐゴシック" panose="020B0600070205080204" pitchFamily="34" charset="-128"/>
                <a:sym typeface="Symbol" panose="05050102010706020507" pitchFamily="18" charset="2"/>
              </a:rPr>
            </a:br>
            <a:r>
              <a:rPr lang="en-US">
                <a:ea typeface="ＭＳ Ｐゴシック" panose="020B0600070205080204" pitchFamily="34" charset="-128"/>
                <a:sym typeface="Symbol" panose="05050102010706020507" pitchFamily="18" charset="2"/>
              </a:rPr>
              <a:t>                        </a:t>
            </a:r>
            <a:r>
              <a:rPr lang="en-US" i="1">
                <a:ea typeface="ＭＳ Ｐゴシック" panose="020B0600070205080204" pitchFamily="34" charset="-128"/>
                <a:sym typeface="Symbol" panose="05050102010706020507" pitchFamily="18" charset="2"/>
              </a:rPr>
              <a:t> s </a:t>
            </a:r>
            <a:r>
              <a:rPr lang="en-US">
                <a:ea typeface="ＭＳ Ｐゴシック" panose="020B0600070205080204" pitchFamily="34" charset="-128"/>
                <a:sym typeface="Symbol" panose="05050102010706020507" pitchFamily="18" charset="2"/>
              </a:rPr>
              <a:t> </a:t>
            </a:r>
            <a:r>
              <a:rPr lang="en-US" i="1">
                <a:ea typeface="ＭＳ Ｐゴシック" panose="020B0600070205080204" pitchFamily="34" charset="-128"/>
                <a:sym typeface="Symbol" panose="05050102010706020507" pitchFamily="18" charset="2"/>
              </a:rPr>
              <a:t>takes </a:t>
            </a:r>
            <a:r>
              <a:rPr lang="en-US">
                <a:ea typeface="ＭＳ Ｐゴシック" panose="020B0600070205080204" pitchFamily="34" charset="-128"/>
                <a:sym typeface="Symbol" panose="05050102010706020507" pitchFamily="18" charset="2"/>
              </a:rPr>
              <a:t>(</a:t>
            </a:r>
            <a:r>
              <a:rPr lang="en-US" i="1">
                <a:ea typeface="ＭＳ Ｐゴシック" panose="020B0600070205080204" pitchFamily="34" charset="-128"/>
                <a:sym typeface="Symbol" panose="05050102010706020507" pitchFamily="18" charset="2"/>
              </a:rPr>
              <a:t>t </a:t>
            </a:r>
            <a:r>
              <a:rPr lang="en-US">
                <a:ea typeface="ＭＳ Ｐゴシック" panose="020B0600070205080204" pitchFamily="34" charset="-128"/>
                <a:sym typeface="Symbol" panose="05050102010706020507" pitchFamily="18" charset="2"/>
              </a:rPr>
              <a:t>[</a:t>
            </a:r>
            <a:r>
              <a:rPr lang="en-US" i="1">
                <a:ea typeface="ＭＳ Ｐゴシック" panose="020B0600070205080204" pitchFamily="34" charset="-128"/>
                <a:sym typeface="Symbol" panose="05050102010706020507" pitchFamily="18" charset="2"/>
              </a:rPr>
              <a:t>ID</a:t>
            </a:r>
            <a:r>
              <a:rPr lang="en-US">
                <a:ea typeface="ＭＳ Ｐゴシック" panose="020B0600070205080204" pitchFamily="34" charset="-128"/>
                <a:sym typeface="Symbol" panose="05050102010706020507" pitchFamily="18" charset="2"/>
              </a:rPr>
              <a:t>] = </a:t>
            </a:r>
            <a:r>
              <a:rPr lang="en-US" i="1">
                <a:ea typeface="ＭＳ Ｐゴシック" panose="020B0600070205080204" pitchFamily="34" charset="-128"/>
                <a:sym typeface="Symbol" panose="05050102010706020507" pitchFamily="18" charset="2"/>
              </a:rPr>
              <a:t>s </a:t>
            </a:r>
            <a:r>
              <a:rPr lang="en-US">
                <a:ea typeface="ＭＳ Ｐゴシック" panose="020B0600070205080204" pitchFamily="34" charset="-128"/>
                <a:sym typeface="Symbol" panose="05050102010706020507" pitchFamily="18" charset="2"/>
              </a:rPr>
              <a:t>[</a:t>
            </a:r>
            <a:r>
              <a:rPr lang="en-US" i="1">
                <a:ea typeface="ＭＳ Ｐゴシック" panose="020B0600070205080204" pitchFamily="34" charset="-128"/>
                <a:sym typeface="Symbol" panose="05050102010706020507" pitchFamily="18" charset="2"/>
              </a:rPr>
              <a:t>ID</a:t>
            </a:r>
            <a:r>
              <a:rPr lang="en-US">
                <a:ea typeface="ＭＳ Ｐゴシック" panose="020B0600070205080204" pitchFamily="34" charset="-128"/>
                <a:sym typeface="Symbol" panose="05050102010706020507" pitchFamily="18" charset="2"/>
              </a:rPr>
              <a:t> ]   </a:t>
            </a:r>
            <a:br>
              <a:rPr lang="en-US">
                <a:ea typeface="ＭＳ Ｐゴシック" panose="020B0600070205080204" pitchFamily="34" charset="-128"/>
                <a:sym typeface="Symbol" panose="05050102010706020507" pitchFamily="18" charset="2"/>
              </a:rPr>
            </a:br>
            <a:r>
              <a:rPr lang="en-US">
                <a:ea typeface="ＭＳ Ｐゴシック" panose="020B0600070205080204" pitchFamily="34" charset="-128"/>
                <a:sym typeface="Symbol" panose="05050102010706020507" pitchFamily="18" charset="2"/>
              </a:rPr>
              <a:t>                                </a:t>
            </a:r>
            <a:r>
              <a:rPr lang="en-US" i="1">
                <a:ea typeface="ＭＳ Ｐゴシック" panose="020B0600070205080204" pitchFamily="34" charset="-128"/>
                <a:sym typeface="Symbol" panose="05050102010706020507" pitchFamily="18" charset="2"/>
              </a:rPr>
              <a:t>s </a:t>
            </a:r>
            <a:r>
              <a:rPr lang="en-US">
                <a:ea typeface="ＭＳ Ｐゴシック" panose="020B0600070205080204" pitchFamily="34" charset="-128"/>
                <a:sym typeface="Symbol" panose="05050102010706020507" pitchFamily="18" charset="2"/>
              </a:rPr>
              <a:t>[</a:t>
            </a:r>
            <a:r>
              <a:rPr lang="en-US" i="1">
                <a:ea typeface="ＭＳ Ｐゴシック" panose="020B0600070205080204" pitchFamily="34" charset="-128"/>
                <a:sym typeface="Symbol" panose="05050102010706020507" pitchFamily="18" charset="2"/>
              </a:rPr>
              <a:t>course_id</a:t>
            </a:r>
            <a:r>
              <a:rPr lang="en-US">
                <a:ea typeface="ＭＳ Ｐゴシック" panose="020B0600070205080204" pitchFamily="34" charset="-128"/>
                <a:sym typeface="Symbol" panose="05050102010706020507" pitchFamily="18" charset="2"/>
              </a:rPr>
              <a:t>] = </a:t>
            </a:r>
            <a:r>
              <a:rPr lang="en-US" i="1">
                <a:ea typeface="ＭＳ Ｐゴシック" panose="020B0600070205080204" pitchFamily="34" charset="-128"/>
                <a:sym typeface="Symbol" panose="05050102010706020507" pitchFamily="18" charset="2"/>
              </a:rPr>
              <a:t>u </a:t>
            </a:r>
            <a:r>
              <a:rPr lang="en-US">
                <a:ea typeface="ＭＳ Ｐゴシック" panose="020B0600070205080204" pitchFamily="34" charset="-128"/>
                <a:sym typeface="Symbol" panose="05050102010706020507" pitchFamily="18" charset="2"/>
              </a:rPr>
              <a:t>[</a:t>
            </a:r>
            <a:r>
              <a:rPr lang="en-US" i="1">
                <a:ea typeface="ＭＳ Ｐゴシック" panose="020B0600070205080204" pitchFamily="34" charset="-128"/>
                <a:sym typeface="Symbol" panose="05050102010706020507" pitchFamily="18" charset="2"/>
              </a:rPr>
              <a:t>course_id</a:t>
            </a:r>
            <a:r>
              <a:rPr lang="en-US">
                <a:ea typeface="ＭＳ Ｐゴシック" panose="020B0600070205080204" pitchFamily="34" charset="-128"/>
                <a:sym typeface="Symbol" panose="05050102010706020507" pitchFamily="18" charset="2"/>
              </a:rPr>
              <a:t>]))}</a:t>
            </a:r>
          </a:p>
          <a:p>
            <a:r>
              <a:rPr lang="en-US">
                <a:ea typeface="ＭＳ Ｐゴシック" panose="020B0600070205080204" pitchFamily="34" charset="-128"/>
              </a:rPr>
              <a:t>Without the existential quantification on student, the above query would be unsafe if the Biology department has not offered any courses. </a:t>
            </a:r>
          </a:p>
        </p:txBody>
      </p:sp>
    </p:spTree>
    <p:extLst>
      <p:ext uri="{BB962C8B-B14F-4D97-AF65-F5344CB8AC3E}">
        <p14:creationId xmlns:p14="http://schemas.microsoft.com/office/powerpoint/2010/main" val="3956426838"/>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7474" name="Rectangle 2"/>
          <p:cNvSpPr>
            <a:spLocks noGrp="1" noChangeArrowheads="1"/>
          </p:cNvSpPr>
          <p:nvPr>
            <p:ph type="title"/>
          </p:nvPr>
        </p:nvSpPr>
        <p:spPr>
          <a:xfrm>
            <a:off x="1719263" y="2688431"/>
            <a:ext cx="6057900" cy="457200"/>
          </a:xfrm>
        </p:spPr>
        <p:txBody>
          <a:bodyPr/>
          <a:lstStyle/>
          <a:p>
            <a:pPr>
              <a:defRPr/>
            </a:pPr>
            <a:r>
              <a:rPr lang="en-US" smtClean="0"/>
              <a:t>Domain Relational Calculus</a:t>
            </a:r>
          </a:p>
        </p:txBody>
      </p:sp>
    </p:spTree>
    <p:extLst>
      <p:ext uri="{BB962C8B-B14F-4D97-AF65-F5344CB8AC3E}">
        <p14:creationId xmlns:p14="http://schemas.microsoft.com/office/powerpoint/2010/main" val="140560747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10" name="Rectangle 2"/>
          <p:cNvSpPr>
            <a:spLocks noGrp="1" noChangeArrowheads="1"/>
          </p:cNvSpPr>
          <p:nvPr>
            <p:ph type="title"/>
          </p:nvPr>
        </p:nvSpPr>
        <p:spPr/>
        <p:txBody>
          <a:bodyPr/>
          <a:lstStyle/>
          <a:p>
            <a:pPr>
              <a:defRPr/>
            </a:pPr>
            <a:r>
              <a:rPr lang="en-US" sz="3200" dirty="0">
                <a:ea typeface="+mj-ea"/>
              </a:rPr>
              <a:t>Attribute Types</a:t>
            </a:r>
          </a:p>
        </p:txBody>
      </p:sp>
      <p:sp>
        <p:nvSpPr>
          <p:cNvPr id="22531" name="Rectangle 3"/>
          <p:cNvSpPr>
            <a:spLocks noGrp="1" noChangeArrowheads="1"/>
          </p:cNvSpPr>
          <p:nvPr>
            <p:ph idx="1"/>
          </p:nvPr>
        </p:nvSpPr>
        <p:spPr/>
        <p:txBody>
          <a:bodyPr/>
          <a:lstStyle/>
          <a:p>
            <a:pPr algn="just"/>
            <a:r>
              <a:rPr lang="en-US" altLang="en-US" sz="2800" dirty="0" smtClean="0">
                <a:ea typeface="ＭＳ Ｐゴシック" panose="020B0600070205080204" pitchFamily="34" charset="-128"/>
              </a:rPr>
              <a:t>The set of allowed values for each attribute is called the </a:t>
            </a:r>
            <a:r>
              <a:rPr lang="en-US" altLang="en-US" sz="2800" b="1" dirty="0" smtClean="0">
                <a:solidFill>
                  <a:srgbClr val="000099"/>
                </a:solidFill>
                <a:ea typeface="ＭＳ Ｐゴシック" panose="020B0600070205080204" pitchFamily="34" charset="-128"/>
              </a:rPr>
              <a:t>domain</a:t>
            </a:r>
            <a:r>
              <a:rPr lang="en-US" altLang="en-US" sz="2800" dirty="0" smtClean="0">
                <a:ea typeface="ＭＳ Ｐゴシック" panose="020B0600070205080204" pitchFamily="34" charset="-128"/>
              </a:rPr>
              <a:t> of the attribute</a:t>
            </a:r>
          </a:p>
          <a:p>
            <a:pPr algn="just"/>
            <a:r>
              <a:rPr lang="en-US" altLang="en-US" sz="2800" dirty="0" smtClean="0">
                <a:ea typeface="ＭＳ Ｐゴシック" panose="020B0600070205080204" pitchFamily="34" charset="-128"/>
              </a:rPr>
              <a:t>Attribute values are (normally) required to be </a:t>
            </a:r>
            <a:r>
              <a:rPr lang="en-US" altLang="en-US" sz="2800" b="1" dirty="0" smtClean="0">
                <a:solidFill>
                  <a:srgbClr val="000099"/>
                </a:solidFill>
                <a:ea typeface="ＭＳ Ｐゴシック" panose="020B0600070205080204" pitchFamily="34" charset="-128"/>
              </a:rPr>
              <a:t>atomic</a:t>
            </a:r>
            <a:r>
              <a:rPr lang="en-US" altLang="en-US" sz="2800" dirty="0" smtClean="0">
                <a:ea typeface="ＭＳ Ｐゴシック" panose="020B0600070205080204" pitchFamily="34" charset="-128"/>
              </a:rPr>
              <a:t>; that is, indivisible</a:t>
            </a:r>
          </a:p>
          <a:p>
            <a:pPr algn="just"/>
            <a:r>
              <a:rPr lang="en-US" altLang="en-US" sz="2800" dirty="0" smtClean="0">
                <a:ea typeface="ＭＳ Ｐゴシック" panose="020B0600070205080204" pitchFamily="34" charset="-128"/>
              </a:rPr>
              <a:t>The special value</a:t>
            </a:r>
            <a:r>
              <a:rPr lang="en-US" altLang="en-US" sz="2800" b="1" dirty="0" smtClean="0">
                <a:solidFill>
                  <a:schemeClr val="tx2"/>
                </a:solidFill>
                <a:ea typeface="ＭＳ Ｐゴシック" panose="020B0600070205080204" pitchFamily="34" charset="-128"/>
              </a:rPr>
              <a:t> </a:t>
            </a:r>
            <a:r>
              <a:rPr lang="en-US" altLang="en-US" sz="2800" b="1" i="1" dirty="0" smtClean="0">
                <a:solidFill>
                  <a:srgbClr val="000000"/>
                </a:solidFill>
                <a:ea typeface="ＭＳ Ｐゴシック" panose="020B0600070205080204" pitchFamily="34" charset="-128"/>
              </a:rPr>
              <a:t>null</a:t>
            </a:r>
            <a:r>
              <a:rPr lang="en-US" altLang="en-US" sz="2800" dirty="0" smtClean="0">
                <a:ea typeface="ＭＳ Ｐゴシック" panose="020B0600070205080204" pitchFamily="34" charset="-128"/>
              </a:rPr>
              <a:t>  is a member of every domain. Indicated that the value is “unknown”</a:t>
            </a:r>
          </a:p>
          <a:p>
            <a:pPr algn="just"/>
            <a:r>
              <a:rPr lang="en-US" altLang="en-US" sz="2800" dirty="0" smtClean="0">
                <a:ea typeface="ＭＳ Ｐゴシック" panose="020B0600070205080204" pitchFamily="34" charset="-128"/>
              </a:rPr>
              <a:t>The null value causes complications in the definition of many operations</a:t>
            </a:r>
          </a:p>
        </p:txBody>
      </p:sp>
    </p:spTree>
    <p:extLst>
      <p:ext uri="{BB962C8B-B14F-4D97-AF65-F5344CB8AC3E}">
        <p14:creationId xmlns:p14="http://schemas.microsoft.com/office/powerpoint/2010/main" val="2594403702"/>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Rectangle 2"/>
          <p:cNvSpPr>
            <a:spLocks noGrp="1" noChangeArrowheads="1"/>
          </p:cNvSpPr>
          <p:nvPr>
            <p:ph type="title"/>
          </p:nvPr>
        </p:nvSpPr>
        <p:spPr/>
        <p:txBody>
          <a:bodyPr/>
          <a:lstStyle/>
          <a:p>
            <a:pPr>
              <a:defRPr/>
            </a:pPr>
            <a:r>
              <a:rPr lang="en-US" smtClean="0"/>
              <a:t>Domain Relational Calculus</a:t>
            </a:r>
          </a:p>
        </p:txBody>
      </p:sp>
      <p:sp>
        <p:nvSpPr>
          <p:cNvPr id="111619" name="Rectangle 3"/>
          <p:cNvSpPr>
            <a:spLocks noGrp="1" noChangeArrowheads="1"/>
          </p:cNvSpPr>
          <p:nvPr>
            <p:ph idx="1"/>
          </p:nvPr>
        </p:nvSpPr>
        <p:spPr/>
        <p:txBody>
          <a:bodyPr/>
          <a:lstStyle/>
          <a:p>
            <a:r>
              <a:rPr lang="en-US" smtClean="0">
                <a:ea typeface="ＭＳ Ｐゴシック" panose="020B0600070205080204" pitchFamily="34" charset="-128"/>
              </a:rPr>
              <a:t>A nonprocedural query language equivalent in power to the tuple relational calculus</a:t>
            </a:r>
          </a:p>
          <a:p>
            <a:r>
              <a:rPr lang="en-US" smtClean="0">
                <a:ea typeface="ＭＳ Ｐゴシック" panose="020B0600070205080204" pitchFamily="34" charset="-128"/>
              </a:rPr>
              <a:t>Each query is an expression of the form:</a:t>
            </a:r>
          </a:p>
          <a:p>
            <a:pPr>
              <a:buFont typeface="Monotype Sorts" charset="2"/>
              <a:buNone/>
            </a:pPr>
            <a:endParaRPr lang="en-US" smtClean="0">
              <a:ea typeface="ＭＳ Ｐゴシック" panose="020B0600070205080204" pitchFamily="34" charset="-128"/>
            </a:endParaRPr>
          </a:p>
          <a:p>
            <a:pPr>
              <a:buFont typeface="Monotype Sorts" charset="2"/>
              <a:buNone/>
            </a:pPr>
            <a:r>
              <a:rPr lang="en-US" smtClean="0">
                <a:ea typeface="ＭＳ Ｐゴシック" panose="020B0600070205080204" pitchFamily="34" charset="-128"/>
              </a:rPr>
              <a:t>			{ </a:t>
            </a:r>
            <a:r>
              <a:rPr lang="en-US" smtClean="0">
                <a:ea typeface="ＭＳ Ｐゴシック" panose="020B0600070205080204" pitchFamily="34" charset="-128"/>
                <a:sym typeface="Symbol" panose="05050102010706020507" pitchFamily="18" charset="2"/>
              </a:rPr>
              <a:t> </a:t>
            </a:r>
            <a:r>
              <a:rPr lang="en-US" i="1" smtClean="0">
                <a:ea typeface="ＭＳ Ｐゴシック" panose="020B0600070205080204" pitchFamily="34" charset="-128"/>
                <a:sym typeface="Symbol" panose="05050102010706020507" pitchFamily="18" charset="2"/>
              </a:rPr>
              <a:t>x</a:t>
            </a:r>
            <a:r>
              <a:rPr lang="en-US" sz="1425" baseline="-25000">
                <a:ea typeface="ＭＳ Ｐゴシック" panose="020B0600070205080204" pitchFamily="34" charset="-128"/>
                <a:sym typeface="Symbol" panose="05050102010706020507" pitchFamily="18" charset="2"/>
              </a:rPr>
              <a:t>1</a:t>
            </a:r>
            <a:r>
              <a:rPr lang="en-US" i="1" smtClean="0">
                <a:ea typeface="ＭＳ Ｐゴシック" panose="020B0600070205080204" pitchFamily="34" charset="-128"/>
                <a:sym typeface="Symbol" panose="05050102010706020507" pitchFamily="18" charset="2"/>
              </a:rPr>
              <a:t>, x</a:t>
            </a:r>
            <a:r>
              <a:rPr lang="en-US" sz="1425" baseline="-25000">
                <a:ea typeface="ＭＳ Ｐゴシック" panose="020B0600070205080204" pitchFamily="34" charset="-128"/>
                <a:sym typeface="Symbol" panose="05050102010706020507" pitchFamily="18" charset="2"/>
              </a:rPr>
              <a:t>2</a:t>
            </a:r>
            <a:r>
              <a:rPr lang="en-US" i="1" smtClean="0">
                <a:ea typeface="ＭＳ Ｐゴシック" panose="020B0600070205080204" pitchFamily="34" charset="-128"/>
                <a:sym typeface="Symbol" panose="05050102010706020507" pitchFamily="18" charset="2"/>
              </a:rPr>
              <a:t>, …, x</a:t>
            </a:r>
            <a:r>
              <a:rPr lang="en-US" sz="1425" i="1" baseline="-25000">
                <a:ea typeface="ＭＳ Ｐゴシック" panose="020B0600070205080204" pitchFamily="34" charset="-128"/>
                <a:sym typeface="Symbol" panose="05050102010706020507" pitchFamily="18" charset="2"/>
              </a:rPr>
              <a:t>n</a:t>
            </a:r>
            <a:r>
              <a:rPr lang="en-US" smtClean="0">
                <a:ea typeface="ＭＳ Ｐゴシック" panose="020B0600070205080204" pitchFamily="34" charset="-128"/>
                <a:sym typeface="Symbol" panose="05050102010706020507" pitchFamily="18" charset="2"/>
              </a:rPr>
              <a:t>  | </a:t>
            </a:r>
            <a:r>
              <a:rPr lang="en-US" i="1" smtClean="0">
                <a:ea typeface="ＭＳ Ｐゴシック" panose="020B0600070205080204" pitchFamily="34" charset="-128"/>
                <a:sym typeface="Symbol" panose="05050102010706020507" pitchFamily="18" charset="2"/>
              </a:rPr>
              <a:t>P </a:t>
            </a:r>
            <a:r>
              <a:rPr lang="en-US" smtClean="0">
                <a:ea typeface="ＭＳ Ｐゴシック" panose="020B0600070205080204" pitchFamily="34" charset="-128"/>
                <a:sym typeface="Symbol" panose="05050102010706020507" pitchFamily="18" charset="2"/>
              </a:rPr>
              <a:t>(</a:t>
            </a:r>
            <a:r>
              <a:rPr lang="en-US" i="1" smtClean="0">
                <a:ea typeface="ＭＳ Ｐゴシック" panose="020B0600070205080204" pitchFamily="34" charset="-128"/>
                <a:sym typeface="Symbol" panose="05050102010706020507" pitchFamily="18" charset="2"/>
              </a:rPr>
              <a:t>x</a:t>
            </a:r>
            <a:r>
              <a:rPr lang="en-US" sz="1425" baseline="-25000">
                <a:ea typeface="ＭＳ Ｐゴシック" panose="020B0600070205080204" pitchFamily="34" charset="-128"/>
                <a:sym typeface="Symbol" panose="05050102010706020507" pitchFamily="18" charset="2"/>
              </a:rPr>
              <a:t>1</a:t>
            </a:r>
            <a:r>
              <a:rPr lang="en-US" smtClean="0">
                <a:ea typeface="ＭＳ Ｐゴシック" panose="020B0600070205080204" pitchFamily="34" charset="-128"/>
                <a:sym typeface="Symbol" panose="05050102010706020507" pitchFamily="18" charset="2"/>
              </a:rPr>
              <a:t>, </a:t>
            </a:r>
            <a:r>
              <a:rPr lang="en-US" i="1" smtClean="0">
                <a:ea typeface="ＭＳ Ｐゴシック" panose="020B0600070205080204" pitchFamily="34" charset="-128"/>
                <a:sym typeface="Symbol" panose="05050102010706020507" pitchFamily="18" charset="2"/>
              </a:rPr>
              <a:t>x</a:t>
            </a:r>
            <a:r>
              <a:rPr lang="en-US" sz="1425" baseline="-25000">
                <a:ea typeface="ＭＳ Ｐゴシック" panose="020B0600070205080204" pitchFamily="34" charset="-128"/>
                <a:sym typeface="Symbol" panose="05050102010706020507" pitchFamily="18" charset="2"/>
              </a:rPr>
              <a:t>2</a:t>
            </a:r>
            <a:r>
              <a:rPr lang="en-US" i="1" smtClean="0">
                <a:ea typeface="ＭＳ Ｐゴシック" panose="020B0600070205080204" pitchFamily="34" charset="-128"/>
                <a:sym typeface="Symbol" panose="05050102010706020507" pitchFamily="18" charset="2"/>
              </a:rPr>
              <a:t>, …, x</a:t>
            </a:r>
            <a:r>
              <a:rPr lang="en-US" sz="1425" i="1" baseline="-25000">
                <a:ea typeface="ＭＳ Ｐゴシック" panose="020B0600070205080204" pitchFamily="34" charset="-128"/>
                <a:sym typeface="Symbol" panose="05050102010706020507" pitchFamily="18" charset="2"/>
              </a:rPr>
              <a:t>n</a:t>
            </a:r>
            <a:r>
              <a:rPr lang="en-US" smtClean="0">
                <a:ea typeface="ＭＳ Ｐゴシック" panose="020B0600070205080204" pitchFamily="34" charset="-128"/>
                <a:sym typeface="Symbol" panose="05050102010706020507" pitchFamily="18" charset="2"/>
              </a:rPr>
              <a:t>)}</a:t>
            </a:r>
            <a:br>
              <a:rPr lang="en-US" smtClean="0">
                <a:ea typeface="ＭＳ Ｐゴシック" panose="020B0600070205080204" pitchFamily="34" charset="-128"/>
                <a:sym typeface="Symbol" panose="05050102010706020507" pitchFamily="18" charset="2"/>
              </a:rPr>
            </a:br>
            <a:endParaRPr lang="en-US" smtClean="0">
              <a:ea typeface="ＭＳ Ｐゴシック" panose="020B0600070205080204" pitchFamily="34" charset="-128"/>
              <a:sym typeface="Symbol" panose="05050102010706020507" pitchFamily="18" charset="2"/>
            </a:endParaRPr>
          </a:p>
          <a:p>
            <a:pPr lvl="1"/>
            <a:r>
              <a:rPr lang="en-US" i="1" smtClean="0">
                <a:ea typeface="ＭＳ Ｐゴシック" panose="020B0600070205080204" pitchFamily="34" charset="-128"/>
                <a:sym typeface="Symbol" panose="05050102010706020507" pitchFamily="18" charset="2"/>
              </a:rPr>
              <a:t>x</a:t>
            </a:r>
            <a:r>
              <a:rPr lang="en-US" sz="1575" baseline="-25000">
                <a:ea typeface="ＭＳ Ｐゴシック" panose="020B0600070205080204" pitchFamily="34" charset="-128"/>
                <a:sym typeface="Symbol" panose="05050102010706020507" pitchFamily="18" charset="2"/>
              </a:rPr>
              <a:t>1</a:t>
            </a:r>
            <a:r>
              <a:rPr lang="en-US" smtClean="0">
                <a:ea typeface="ＭＳ Ｐゴシック" panose="020B0600070205080204" pitchFamily="34" charset="-128"/>
                <a:sym typeface="Symbol" panose="05050102010706020507" pitchFamily="18" charset="2"/>
              </a:rPr>
              <a:t>, </a:t>
            </a:r>
            <a:r>
              <a:rPr lang="en-US" i="1" smtClean="0">
                <a:ea typeface="ＭＳ Ｐゴシック" panose="020B0600070205080204" pitchFamily="34" charset="-128"/>
                <a:sym typeface="Symbol" panose="05050102010706020507" pitchFamily="18" charset="2"/>
              </a:rPr>
              <a:t>x</a:t>
            </a:r>
            <a:r>
              <a:rPr lang="en-US" sz="1575" baseline="-25000">
                <a:ea typeface="ＭＳ Ｐゴシック" panose="020B0600070205080204" pitchFamily="34" charset="-128"/>
                <a:sym typeface="Symbol" panose="05050102010706020507" pitchFamily="18" charset="2"/>
              </a:rPr>
              <a:t>2</a:t>
            </a:r>
            <a:r>
              <a:rPr lang="en-US" i="1" smtClean="0">
                <a:ea typeface="ＭＳ Ｐゴシック" panose="020B0600070205080204" pitchFamily="34" charset="-128"/>
                <a:sym typeface="Symbol" panose="05050102010706020507" pitchFamily="18" charset="2"/>
              </a:rPr>
              <a:t>, …, x</a:t>
            </a:r>
            <a:r>
              <a:rPr lang="en-US" sz="1575" i="1" baseline="-25000">
                <a:ea typeface="ＭＳ Ｐゴシック" panose="020B0600070205080204" pitchFamily="34" charset="-128"/>
                <a:sym typeface="Symbol" panose="05050102010706020507" pitchFamily="18" charset="2"/>
              </a:rPr>
              <a:t>n</a:t>
            </a:r>
            <a:r>
              <a:rPr lang="en-US" i="1" baseline="-25000" smtClean="0">
                <a:ea typeface="ＭＳ Ｐゴシック" panose="020B0600070205080204" pitchFamily="34" charset="-128"/>
                <a:sym typeface="Symbol" panose="05050102010706020507" pitchFamily="18" charset="2"/>
              </a:rPr>
              <a:t> </a:t>
            </a:r>
            <a:r>
              <a:rPr lang="en-US" smtClean="0">
                <a:ea typeface="ＭＳ Ｐゴシック" panose="020B0600070205080204" pitchFamily="34" charset="-128"/>
                <a:sym typeface="Symbol" panose="05050102010706020507" pitchFamily="18" charset="2"/>
              </a:rPr>
              <a:t> represent domain variables</a:t>
            </a:r>
          </a:p>
          <a:p>
            <a:pPr lvl="1"/>
            <a:r>
              <a:rPr lang="en-US" i="1" smtClean="0">
                <a:ea typeface="ＭＳ Ｐゴシック" panose="020B0600070205080204" pitchFamily="34" charset="-128"/>
                <a:sym typeface="Symbol" panose="05050102010706020507" pitchFamily="18" charset="2"/>
              </a:rPr>
              <a:t>P</a:t>
            </a:r>
            <a:r>
              <a:rPr lang="en-US" smtClean="0">
                <a:ea typeface="ＭＳ Ｐゴシック" panose="020B0600070205080204" pitchFamily="34" charset="-128"/>
                <a:sym typeface="Symbol" panose="05050102010706020507" pitchFamily="18" charset="2"/>
              </a:rPr>
              <a:t> represents a formula similar to that of the predicate calculus</a:t>
            </a:r>
          </a:p>
          <a:p>
            <a:pPr lvl="1">
              <a:buFont typeface="Monotype Sorts" charset="2"/>
              <a:buNone/>
            </a:pPr>
            <a:endParaRPr lang="en-US" i="1" baseline="-25000" smtClean="0">
              <a:ea typeface="ＭＳ Ｐゴシック" panose="020B0600070205080204" pitchFamily="34" charset="-128"/>
              <a:sym typeface="Symbol" panose="05050102010706020507" pitchFamily="18" charset="2"/>
            </a:endParaRPr>
          </a:p>
        </p:txBody>
      </p:sp>
    </p:spTree>
    <p:extLst>
      <p:ext uri="{BB962C8B-B14F-4D97-AF65-F5344CB8AC3E}">
        <p14:creationId xmlns:p14="http://schemas.microsoft.com/office/powerpoint/2010/main" val="635346682"/>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9810" name="Rectangle 2"/>
          <p:cNvSpPr>
            <a:spLocks noGrp="1" noChangeArrowheads="1"/>
          </p:cNvSpPr>
          <p:nvPr>
            <p:ph type="title"/>
          </p:nvPr>
        </p:nvSpPr>
        <p:spPr/>
        <p:txBody>
          <a:bodyPr/>
          <a:lstStyle/>
          <a:p>
            <a:pPr>
              <a:defRPr/>
            </a:pPr>
            <a:r>
              <a:rPr lang="en-US" smtClean="0"/>
              <a:t>Example Queries</a:t>
            </a:r>
          </a:p>
        </p:txBody>
      </p:sp>
      <p:sp>
        <p:nvSpPr>
          <p:cNvPr id="759811" name="Rectangle 3"/>
          <p:cNvSpPr>
            <a:spLocks noGrp="1" noChangeArrowheads="1"/>
          </p:cNvSpPr>
          <p:nvPr>
            <p:ph idx="1"/>
          </p:nvPr>
        </p:nvSpPr>
        <p:spPr/>
        <p:txBody>
          <a:bodyPr/>
          <a:lstStyle/>
          <a:p>
            <a:pPr>
              <a:tabLst>
                <a:tab pos="2396729" algn="ctr"/>
              </a:tabLst>
            </a:pPr>
            <a:r>
              <a:rPr lang="en-US" dirty="0" smtClean="0">
                <a:ea typeface="ＭＳ Ｐゴシック" panose="020B0600070205080204" pitchFamily="34" charset="-128"/>
              </a:rPr>
              <a:t>Find the </a:t>
            </a:r>
            <a:r>
              <a:rPr lang="en-US" i="1" dirty="0" smtClean="0">
                <a:ea typeface="ＭＳ Ｐゴシック" panose="020B0600070205080204" pitchFamily="34" charset="-128"/>
              </a:rPr>
              <a:t>ID, name, </a:t>
            </a:r>
            <a:r>
              <a:rPr lang="en-US" i="1" dirty="0" err="1" smtClean="0">
                <a:ea typeface="ＭＳ Ｐゴシック" panose="020B0600070205080204" pitchFamily="34" charset="-128"/>
              </a:rPr>
              <a:t>dept_name</a:t>
            </a:r>
            <a:r>
              <a:rPr lang="en-US" i="1" dirty="0" smtClean="0">
                <a:ea typeface="ＭＳ Ｐゴシック" panose="020B0600070205080204" pitchFamily="34" charset="-128"/>
              </a:rPr>
              <a:t>, salary  </a:t>
            </a:r>
            <a:r>
              <a:rPr lang="en-US" dirty="0" smtClean="0">
                <a:ea typeface="ＭＳ Ｐゴシック" panose="020B0600070205080204" pitchFamily="34" charset="-128"/>
              </a:rPr>
              <a:t>for instructors whose salary is greater than $80,000</a:t>
            </a:r>
          </a:p>
          <a:p>
            <a:pPr lvl="1">
              <a:tabLst>
                <a:tab pos="2396729" algn="ctr"/>
              </a:tabLst>
            </a:pPr>
            <a:r>
              <a:rPr lang="en-US" dirty="0" smtClean="0">
                <a:ea typeface="ＭＳ Ｐゴシック" panose="020B0600070205080204" pitchFamily="34" charset="-128"/>
              </a:rPr>
              <a:t>{</a:t>
            </a:r>
            <a:r>
              <a:rPr lang="en-US" i="1" dirty="0" smtClean="0">
                <a:ea typeface="ＭＳ Ｐゴシック" panose="020B0600070205080204" pitchFamily="34" charset="-128"/>
              </a:rPr>
              <a:t>&lt; </a:t>
            </a:r>
            <a:r>
              <a:rPr lang="en-US" i="1" dirty="0" err="1" smtClean="0">
                <a:ea typeface="ＭＳ Ｐゴシック" panose="020B0600070205080204" pitchFamily="34" charset="-128"/>
              </a:rPr>
              <a:t>i</a:t>
            </a:r>
            <a:r>
              <a:rPr lang="en-US" i="1" dirty="0" smtClean="0">
                <a:ea typeface="ＭＳ Ｐゴシック" panose="020B0600070205080204" pitchFamily="34" charset="-128"/>
              </a:rPr>
              <a:t>, n, d, s&gt; </a:t>
            </a:r>
            <a:r>
              <a:rPr lang="en-US" dirty="0" smtClean="0">
                <a:ea typeface="ＭＳ Ｐゴシック" panose="020B0600070205080204" pitchFamily="34" charset="-128"/>
              </a:rPr>
              <a:t>| </a:t>
            </a:r>
            <a:r>
              <a:rPr lang="en-US" i="1" dirty="0" smtClean="0">
                <a:ea typeface="ＭＳ Ｐゴシック" panose="020B0600070205080204" pitchFamily="34" charset="-128"/>
              </a:rPr>
              <a:t> &lt; </a:t>
            </a:r>
            <a:r>
              <a:rPr lang="en-US" i="1" dirty="0" err="1" smtClean="0">
                <a:ea typeface="ＭＳ Ｐゴシック" panose="020B0600070205080204" pitchFamily="34" charset="-128"/>
              </a:rPr>
              <a:t>i</a:t>
            </a:r>
            <a:r>
              <a:rPr lang="en-US" i="1" dirty="0" smtClean="0">
                <a:ea typeface="ＭＳ Ｐゴシック" panose="020B0600070205080204" pitchFamily="34" charset="-128"/>
              </a:rPr>
              <a:t>, n, d, s&gt;</a:t>
            </a:r>
            <a:r>
              <a:rPr lang="en-US" dirty="0" smtClean="0">
                <a:ea typeface="ＭＳ Ｐゴシック" panose="020B0600070205080204" pitchFamily="34" charset="-128"/>
              </a:rPr>
              <a:t> </a:t>
            </a:r>
            <a:r>
              <a:rPr lang="en-US" dirty="0" smtClean="0">
                <a:ea typeface="ＭＳ Ｐゴシック" panose="020B0600070205080204" pitchFamily="34" charset="-128"/>
                <a:sym typeface="Symbol" panose="05050102010706020507" pitchFamily="18" charset="2"/>
              </a:rPr>
              <a:t> </a:t>
            </a:r>
            <a:r>
              <a:rPr lang="en-US" i="1" dirty="0" smtClean="0">
                <a:ea typeface="ＭＳ Ｐゴシック" panose="020B0600070205080204" pitchFamily="34" charset="-128"/>
                <a:sym typeface="Symbol" panose="05050102010706020507" pitchFamily="18" charset="2"/>
              </a:rPr>
              <a:t>instructor</a:t>
            </a:r>
            <a:r>
              <a:rPr lang="en-US" dirty="0" smtClean="0">
                <a:ea typeface="ＭＳ Ｐゴシック" panose="020B0600070205080204" pitchFamily="34" charset="-128"/>
                <a:sym typeface="Symbol" panose="05050102010706020507" pitchFamily="18" charset="2"/>
              </a:rPr>
              <a:t>  </a:t>
            </a:r>
            <a:r>
              <a:rPr lang="en-US" i="1" dirty="0" smtClean="0">
                <a:ea typeface="ＭＳ Ｐゴシック" panose="020B0600070205080204" pitchFamily="34" charset="-128"/>
                <a:sym typeface="Symbol" panose="05050102010706020507" pitchFamily="18" charset="2"/>
              </a:rPr>
              <a:t>s</a:t>
            </a:r>
            <a:r>
              <a:rPr lang="en-US" dirty="0" smtClean="0">
                <a:ea typeface="ＭＳ Ｐゴシック" panose="020B0600070205080204" pitchFamily="34" charset="-128"/>
                <a:sym typeface="Symbol" panose="05050102010706020507" pitchFamily="18" charset="2"/>
              </a:rPr>
              <a:t>  80000}</a:t>
            </a:r>
          </a:p>
          <a:p>
            <a:pPr>
              <a:tabLst>
                <a:tab pos="2396729" algn="ctr"/>
              </a:tabLst>
            </a:pPr>
            <a:r>
              <a:rPr lang="en-US" dirty="0" smtClean="0">
                <a:ea typeface="ＭＳ Ｐゴシック" panose="020B0600070205080204" pitchFamily="34" charset="-128"/>
              </a:rPr>
              <a:t> As in the previous query, but output only the </a:t>
            </a:r>
            <a:r>
              <a:rPr lang="en-US" i="1" dirty="0" smtClean="0">
                <a:ea typeface="ＭＳ Ｐゴシック" panose="020B0600070205080204" pitchFamily="34" charset="-128"/>
              </a:rPr>
              <a:t>ID</a:t>
            </a:r>
            <a:r>
              <a:rPr lang="en-US" dirty="0" smtClean="0">
                <a:ea typeface="ＭＳ Ｐゴシック" panose="020B0600070205080204" pitchFamily="34" charset="-128"/>
              </a:rPr>
              <a:t> attribute value</a:t>
            </a:r>
          </a:p>
          <a:p>
            <a:pPr lvl="1">
              <a:tabLst>
                <a:tab pos="2396729" algn="ctr"/>
              </a:tabLst>
            </a:pPr>
            <a:r>
              <a:rPr lang="en-US" dirty="0" smtClean="0">
                <a:ea typeface="ＭＳ Ｐゴシック" panose="020B0600070205080204" pitchFamily="34" charset="-128"/>
              </a:rPr>
              <a:t>{</a:t>
            </a:r>
            <a:r>
              <a:rPr lang="en-US" i="1" dirty="0" smtClean="0">
                <a:ea typeface="ＭＳ Ｐゴシック" panose="020B0600070205080204" pitchFamily="34" charset="-128"/>
              </a:rPr>
              <a:t>&lt; </a:t>
            </a:r>
            <a:r>
              <a:rPr lang="en-US" i="1" dirty="0" err="1" smtClean="0">
                <a:ea typeface="ＭＳ Ｐゴシック" panose="020B0600070205080204" pitchFamily="34" charset="-128"/>
              </a:rPr>
              <a:t>i</a:t>
            </a:r>
            <a:r>
              <a:rPr lang="en-US" i="1" dirty="0" smtClean="0">
                <a:ea typeface="ＭＳ Ｐゴシック" panose="020B0600070205080204" pitchFamily="34" charset="-128"/>
              </a:rPr>
              <a:t>&gt; </a:t>
            </a:r>
            <a:r>
              <a:rPr lang="en-US" dirty="0" smtClean="0">
                <a:ea typeface="ＭＳ Ｐゴシック" panose="020B0600070205080204" pitchFamily="34" charset="-128"/>
              </a:rPr>
              <a:t> |</a:t>
            </a:r>
            <a:r>
              <a:rPr lang="en-US" i="1" dirty="0" smtClean="0">
                <a:ea typeface="ＭＳ Ｐゴシック" panose="020B0600070205080204" pitchFamily="34" charset="-128"/>
              </a:rPr>
              <a:t> &lt; </a:t>
            </a:r>
            <a:r>
              <a:rPr lang="en-US" i="1" dirty="0" err="1" smtClean="0">
                <a:ea typeface="ＭＳ Ｐゴシック" panose="020B0600070205080204" pitchFamily="34" charset="-128"/>
              </a:rPr>
              <a:t>i</a:t>
            </a:r>
            <a:r>
              <a:rPr lang="en-US" i="1" dirty="0" smtClean="0">
                <a:ea typeface="ＭＳ Ｐゴシック" panose="020B0600070205080204" pitchFamily="34" charset="-128"/>
              </a:rPr>
              <a:t>, n, d, s&gt;</a:t>
            </a:r>
            <a:r>
              <a:rPr lang="en-US" dirty="0" smtClean="0">
                <a:ea typeface="ＭＳ Ｐゴシック" panose="020B0600070205080204" pitchFamily="34" charset="-128"/>
              </a:rPr>
              <a:t> </a:t>
            </a:r>
            <a:r>
              <a:rPr lang="en-US" dirty="0" smtClean="0">
                <a:ea typeface="ＭＳ Ｐゴシック" panose="020B0600070205080204" pitchFamily="34" charset="-128"/>
                <a:sym typeface="Symbol" panose="05050102010706020507" pitchFamily="18" charset="2"/>
              </a:rPr>
              <a:t> </a:t>
            </a:r>
            <a:r>
              <a:rPr lang="en-US" i="1" dirty="0" smtClean="0">
                <a:ea typeface="ＭＳ Ｐゴシック" panose="020B0600070205080204" pitchFamily="34" charset="-128"/>
                <a:sym typeface="Symbol" panose="05050102010706020507" pitchFamily="18" charset="2"/>
              </a:rPr>
              <a:t>instructor</a:t>
            </a:r>
            <a:r>
              <a:rPr lang="en-US" dirty="0" smtClean="0">
                <a:ea typeface="ＭＳ Ｐゴシック" panose="020B0600070205080204" pitchFamily="34" charset="-128"/>
                <a:sym typeface="Symbol" panose="05050102010706020507" pitchFamily="18" charset="2"/>
              </a:rPr>
              <a:t>  </a:t>
            </a:r>
            <a:r>
              <a:rPr lang="en-US" i="1" dirty="0" smtClean="0">
                <a:ea typeface="ＭＳ Ｐゴシック" panose="020B0600070205080204" pitchFamily="34" charset="-128"/>
                <a:sym typeface="Symbol" panose="05050102010706020507" pitchFamily="18" charset="2"/>
              </a:rPr>
              <a:t>s</a:t>
            </a:r>
            <a:r>
              <a:rPr lang="en-US" dirty="0" smtClean="0">
                <a:ea typeface="ＭＳ Ｐゴシック" panose="020B0600070205080204" pitchFamily="34" charset="-128"/>
                <a:sym typeface="Symbol" panose="05050102010706020507" pitchFamily="18" charset="2"/>
              </a:rPr>
              <a:t>  80000}</a:t>
            </a:r>
          </a:p>
          <a:p>
            <a:pPr>
              <a:tabLst>
                <a:tab pos="2396729" algn="ctr"/>
              </a:tabLst>
            </a:pPr>
            <a:r>
              <a:rPr lang="en-US" dirty="0" smtClean="0">
                <a:ea typeface="ＭＳ Ｐゴシック" panose="020B0600070205080204" pitchFamily="34" charset="-128"/>
              </a:rPr>
              <a:t>Find the names of all instructors whose department is in the Watson building</a:t>
            </a:r>
          </a:p>
          <a:p>
            <a:pPr>
              <a:buNone/>
              <a:tabLst>
                <a:tab pos="2396729" algn="ctr"/>
              </a:tabLst>
            </a:pPr>
            <a:r>
              <a:rPr lang="en-US" dirty="0" smtClean="0">
                <a:ea typeface="ＭＳ Ｐゴシック" panose="020B0600070205080204" pitchFamily="34" charset="-128"/>
              </a:rPr>
              <a:t>         {</a:t>
            </a:r>
            <a:r>
              <a:rPr lang="en-US" i="1" dirty="0" smtClean="0">
                <a:ea typeface="ＭＳ Ｐゴシック" panose="020B0600070205080204" pitchFamily="34" charset="-128"/>
              </a:rPr>
              <a:t>&lt; n &gt; </a:t>
            </a:r>
            <a:r>
              <a:rPr lang="en-US" dirty="0" smtClean="0">
                <a:ea typeface="ＭＳ Ｐゴシック" panose="020B0600070205080204" pitchFamily="34" charset="-128"/>
              </a:rPr>
              <a:t>| </a:t>
            </a:r>
            <a:r>
              <a:rPr lang="en-US" i="1" dirty="0" smtClean="0">
                <a:ea typeface="ＭＳ Ｐゴシック" panose="020B0600070205080204" pitchFamily="34" charset="-128"/>
              </a:rPr>
              <a:t> </a:t>
            </a:r>
            <a:r>
              <a:rPr lang="en-US" dirty="0" smtClean="0">
                <a:ea typeface="ＭＳ Ｐゴシック" panose="020B0600070205080204" pitchFamily="34" charset="-128"/>
                <a:sym typeface="Symbol" panose="05050102010706020507" pitchFamily="18" charset="2"/>
              </a:rPr>
              <a:t> </a:t>
            </a:r>
            <a:r>
              <a:rPr lang="en-US" i="1" dirty="0" err="1" smtClean="0">
                <a:ea typeface="ＭＳ Ｐゴシック" panose="020B0600070205080204" pitchFamily="34" charset="-128"/>
                <a:sym typeface="Symbol" panose="05050102010706020507" pitchFamily="18" charset="2"/>
              </a:rPr>
              <a:t>i</a:t>
            </a:r>
            <a:r>
              <a:rPr lang="en-US" i="1" dirty="0" smtClean="0">
                <a:ea typeface="ＭＳ Ｐゴシック" panose="020B0600070205080204" pitchFamily="34" charset="-128"/>
                <a:sym typeface="Symbol" panose="05050102010706020507" pitchFamily="18" charset="2"/>
              </a:rPr>
              <a:t>, d, s (&lt;</a:t>
            </a:r>
            <a:r>
              <a:rPr lang="en-US" dirty="0" smtClean="0">
                <a:ea typeface="ＭＳ Ｐゴシック" panose="020B0600070205080204" pitchFamily="34" charset="-128"/>
                <a:sym typeface="Symbol" panose="05050102010706020507" pitchFamily="18" charset="2"/>
              </a:rPr>
              <a:t> </a:t>
            </a:r>
            <a:r>
              <a:rPr lang="en-US" i="1" dirty="0" err="1" smtClean="0">
                <a:ea typeface="ＭＳ Ｐゴシック" panose="020B0600070205080204" pitchFamily="34" charset="-128"/>
                <a:sym typeface="Symbol" panose="05050102010706020507" pitchFamily="18" charset="2"/>
              </a:rPr>
              <a:t>i</a:t>
            </a:r>
            <a:r>
              <a:rPr lang="en-US" i="1" dirty="0" smtClean="0">
                <a:ea typeface="ＭＳ Ｐゴシック" panose="020B0600070205080204" pitchFamily="34" charset="-128"/>
                <a:sym typeface="Symbol" panose="05050102010706020507" pitchFamily="18" charset="2"/>
              </a:rPr>
              <a:t>, n, d, s</a:t>
            </a:r>
            <a:r>
              <a:rPr lang="en-US" dirty="0" smtClean="0">
                <a:ea typeface="ＭＳ Ｐゴシック" panose="020B0600070205080204" pitchFamily="34" charset="-128"/>
                <a:sym typeface="Symbol" panose="05050102010706020507" pitchFamily="18" charset="2"/>
              </a:rPr>
              <a:t> &gt;</a:t>
            </a:r>
            <a:r>
              <a:rPr lang="en-US" i="1" dirty="0" smtClean="0">
                <a:ea typeface="ＭＳ Ｐゴシック" panose="020B0600070205080204" pitchFamily="34" charset="-128"/>
                <a:sym typeface="Symbol" panose="05050102010706020507" pitchFamily="18" charset="2"/>
              </a:rPr>
              <a:t> </a:t>
            </a:r>
            <a:r>
              <a:rPr lang="en-US" dirty="0" smtClean="0">
                <a:ea typeface="ＭＳ Ｐゴシック" panose="020B0600070205080204" pitchFamily="34" charset="-128"/>
                <a:sym typeface="Symbol" panose="05050102010706020507" pitchFamily="18" charset="2"/>
              </a:rPr>
              <a:t> </a:t>
            </a:r>
            <a:r>
              <a:rPr lang="en-US" i="1" dirty="0" smtClean="0">
                <a:ea typeface="ＭＳ Ｐゴシック" panose="020B0600070205080204" pitchFamily="34" charset="-128"/>
                <a:sym typeface="Symbol" panose="05050102010706020507" pitchFamily="18" charset="2"/>
              </a:rPr>
              <a:t>instructor </a:t>
            </a:r>
            <a:r>
              <a:rPr lang="en-US" dirty="0" smtClean="0">
                <a:ea typeface="ＭＳ Ｐゴシック" panose="020B0600070205080204" pitchFamily="34" charset="-128"/>
                <a:sym typeface="Symbol" panose="05050102010706020507" pitchFamily="18" charset="2"/>
              </a:rPr>
              <a:t/>
            </a:r>
            <a:br>
              <a:rPr lang="en-US" dirty="0" smtClean="0">
                <a:ea typeface="ＭＳ Ｐゴシック" panose="020B0600070205080204" pitchFamily="34" charset="-128"/>
                <a:sym typeface="Symbol" panose="05050102010706020507" pitchFamily="18" charset="2"/>
              </a:rPr>
            </a:br>
            <a:r>
              <a:rPr lang="en-US" dirty="0" smtClean="0">
                <a:ea typeface="ＭＳ Ｐゴシック" panose="020B0600070205080204" pitchFamily="34" charset="-128"/>
                <a:sym typeface="Symbol" panose="05050102010706020507" pitchFamily="18" charset="2"/>
              </a:rPr>
              <a:t>                 b, a (&lt;</a:t>
            </a:r>
            <a:r>
              <a:rPr lang="en-US" i="1" dirty="0" smtClean="0">
                <a:ea typeface="ＭＳ Ｐゴシック" panose="020B0600070205080204" pitchFamily="34" charset="-128"/>
                <a:sym typeface="Symbol" panose="05050102010706020507" pitchFamily="18" charset="2"/>
              </a:rPr>
              <a:t> d, b, a&gt; </a:t>
            </a:r>
            <a:r>
              <a:rPr lang="en-US" dirty="0" smtClean="0">
                <a:ea typeface="ＭＳ Ｐゴシック" panose="020B0600070205080204" pitchFamily="34" charset="-128"/>
                <a:sym typeface="Symbol" panose="05050102010706020507" pitchFamily="18" charset="2"/>
              </a:rPr>
              <a:t> </a:t>
            </a:r>
            <a:r>
              <a:rPr lang="en-US" i="1" dirty="0" smtClean="0">
                <a:ea typeface="ＭＳ Ｐゴシック" panose="020B0600070205080204" pitchFamily="34" charset="-128"/>
                <a:sym typeface="Symbol" panose="05050102010706020507" pitchFamily="18" charset="2"/>
              </a:rPr>
              <a:t>department  </a:t>
            </a:r>
            <a:r>
              <a:rPr lang="en-US" dirty="0" smtClean="0">
                <a:ea typeface="ＭＳ Ｐゴシック" panose="020B0600070205080204" pitchFamily="34" charset="-128"/>
                <a:sym typeface="Symbol" panose="05050102010706020507" pitchFamily="18" charset="2"/>
              </a:rPr>
              <a:t>  </a:t>
            </a:r>
            <a:r>
              <a:rPr lang="en-US" i="1" dirty="0" smtClean="0">
                <a:ea typeface="ＭＳ Ｐゴシック" panose="020B0600070205080204" pitchFamily="34" charset="-128"/>
                <a:sym typeface="Symbol" panose="05050102010706020507" pitchFamily="18" charset="2"/>
              </a:rPr>
              <a:t>b</a:t>
            </a:r>
            <a:r>
              <a:rPr lang="en-US" dirty="0" smtClean="0">
                <a:ea typeface="ＭＳ Ｐゴシック" panose="020B0600070205080204" pitchFamily="34" charset="-128"/>
                <a:sym typeface="Symbol" panose="05050102010706020507" pitchFamily="18" charset="2"/>
              </a:rPr>
              <a:t> = “Watson” ))}</a:t>
            </a:r>
          </a:p>
          <a:p>
            <a:pPr lvl="1">
              <a:tabLst>
                <a:tab pos="2396729" algn="ctr"/>
              </a:tabLst>
            </a:pPr>
            <a:endParaRPr lang="en-US" dirty="0" smtClean="0">
              <a:ea typeface="ＭＳ Ｐゴシック" panose="020B0600070205080204" pitchFamily="34" charset="-128"/>
              <a:sym typeface="Symbol" panose="05050102010706020507" pitchFamily="18" charset="2"/>
            </a:endParaRPr>
          </a:p>
          <a:p>
            <a:pPr>
              <a:tabLst>
                <a:tab pos="2396729" algn="ctr"/>
              </a:tabLst>
            </a:pPr>
            <a:endParaRPr lang="en-US" dirty="0" smtClean="0">
              <a:ea typeface="ＭＳ Ｐゴシック" panose="020B0600070205080204" pitchFamily="34" charset="-128"/>
              <a:sym typeface="Symbol" panose="05050102010706020507" pitchFamily="18" charset="2"/>
            </a:endParaRPr>
          </a:p>
          <a:p>
            <a:pPr>
              <a:tabLst>
                <a:tab pos="2396729" algn="ctr"/>
              </a:tabLst>
            </a:pPr>
            <a:endParaRPr lang="en-US" dirty="0" smtClean="0">
              <a:ea typeface="ＭＳ Ｐゴシック" panose="020B0600070205080204" pitchFamily="34" charset="-128"/>
              <a:sym typeface="Symbol" panose="05050102010706020507" pitchFamily="18" charset="2"/>
            </a:endParaRPr>
          </a:p>
          <a:p>
            <a:pPr lvl="1">
              <a:tabLst>
                <a:tab pos="2396729" algn="ctr"/>
              </a:tabLst>
            </a:pPr>
            <a:endParaRPr lang="en-US" dirty="0" smtClean="0">
              <a:ea typeface="ＭＳ Ｐゴシック" panose="020B0600070205080204" pitchFamily="34" charset="-128"/>
              <a:sym typeface="Symbol" panose="05050102010706020507" pitchFamily="18" charset="2"/>
            </a:endParaRPr>
          </a:p>
        </p:txBody>
      </p:sp>
      <p:sp>
        <p:nvSpPr>
          <p:cNvPr id="759812" name="Text Box 4"/>
          <p:cNvSpPr txBox="1">
            <a:spLocks noChangeArrowheads="1"/>
          </p:cNvSpPr>
          <p:nvPr/>
        </p:nvSpPr>
        <p:spPr bwMode="auto">
          <a:xfrm>
            <a:off x="1796655" y="2924175"/>
            <a:ext cx="5559028" cy="1071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chemeClr val="tx2"/>
              </a:buClr>
              <a:buSzPct val="90000"/>
              <a:buFont typeface="Monotype Sorts" charset="2"/>
              <a:buChar char="n"/>
              <a:defRPr kumimoji="1">
                <a:solidFill>
                  <a:schemeClr val="tx1"/>
                </a:solidFill>
                <a:latin typeface="Helvetica" panose="020B0604020202020204" pitchFamily="34" charset="0"/>
                <a:ea typeface="ＭＳ Ｐゴシック" panose="020B0600070205080204" pitchFamily="34" charset="-128"/>
              </a:defRPr>
            </a:lvl1pPr>
            <a:lvl2pPr marL="742950" indent="-285750">
              <a:spcBef>
                <a:spcPct val="35000"/>
              </a:spcBef>
              <a:buClr>
                <a:schemeClr val="folHlink"/>
              </a:buClr>
              <a:buSzPct val="80000"/>
              <a:buFont typeface="Monotype Sorts" charset="2"/>
              <a:buChar char="l"/>
              <a:defRPr kumimoji="1">
                <a:solidFill>
                  <a:schemeClr val="tx1"/>
                </a:solidFill>
                <a:latin typeface="Helvetica" panose="020B0604020202020204" pitchFamily="34" charset="0"/>
                <a:ea typeface="ＭＳ Ｐゴシック"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ＭＳ Ｐゴシック"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ＭＳ Ｐゴシック"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ＭＳ Ｐゴシック" panose="020B0600070205080204" pitchFamily="34" charset="-128"/>
              </a:defRPr>
            </a:lvl9pPr>
          </a:lstStyle>
          <a:p>
            <a:pPr eaLnBrk="0" fontAlgn="base" hangingPunct="0">
              <a:spcAft>
                <a:spcPct val="0"/>
              </a:spcAft>
              <a:buClr>
                <a:srgbClr val="CC3300"/>
              </a:buClr>
              <a:buFont typeface="Monotype Sorts" charset="2"/>
              <a:buNone/>
            </a:pPr>
            <a:endParaRPr lang="en-US" sz="1500">
              <a:solidFill>
                <a:srgbClr val="000000"/>
              </a:solidFill>
            </a:endParaRPr>
          </a:p>
          <a:p>
            <a:pPr eaLnBrk="0" fontAlgn="base" hangingPunct="0">
              <a:spcAft>
                <a:spcPct val="0"/>
              </a:spcAft>
              <a:buClr>
                <a:srgbClr val="CC3300"/>
              </a:buClr>
              <a:buFont typeface="Monotype Sorts" charset="2"/>
              <a:buNone/>
            </a:pPr>
            <a:endParaRPr lang="en-US" sz="1200" i="1">
              <a:solidFill>
                <a:srgbClr val="000000"/>
              </a:solidFill>
              <a:sym typeface="Symbol" panose="05050102010706020507" pitchFamily="18" charset="2"/>
            </a:endParaRPr>
          </a:p>
          <a:p>
            <a:pPr eaLnBrk="0" fontAlgn="base" hangingPunct="0">
              <a:spcAft>
                <a:spcPct val="0"/>
              </a:spcAft>
              <a:buClr>
                <a:srgbClr val="CC3300"/>
              </a:buClr>
              <a:buFont typeface="Monotype Sorts" charset="2"/>
              <a:buNone/>
            </a:pPr>
            <a:endParaRPr lang="en-US" sz="1200" i="1">
              <a:solidFill>
                <a:srgbClr val="000000"/>
              </a:solidFill>
              <a:sym typeface="Symbol" panose="05050102010706020507" pitchFamily="18" charset="2"/>
            </a:endParaRPr>
          </a:p>
          <a:p>
            <a:pPr eaLnBrk="0" fontAlgn="base" hangingPunct="0">
              <a:spcAft>
                <a:spcPct val="0"/>
              </a:spcAft>
              <a:buClr>
                <a:srgbClr val="CC3300"/>
              </a:buClr>
              <a:buFont typeface="Monotype Sorts" charset="2"/>
              <a:buNone/>
            </a:pPr>
            <a:endParaRPr lang="en-US" sz="1200" i="1">
              <a:solidFill>
                <a:srgbClr val="000000"/>
              </a:solidFill>
              <a:sym typeface="Symbol" panose="05050102010706020507" pitchFamily="18" charset="2"/>
            </a:endParaRPr>
          </a:p>
        </p:txBody>
      </p:sp>
    </p:spTree>
    <p:extLst>
      <p:ext uri="{BB962C8B-B14F-4D97-AF65-F5344CB8AC3E}">
        <p14:creationId xmlns:p14="http://schemas.microsoft.com/office/powerpoint/2010/main" val="269791305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759811">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499"/>
                                          </p:stCondLst>
                                        </p:cTn>
                                        <p:tgtEl>
                                          <p:spTgt spid="759811">
                                            <p:txEl>
                                              <p:pRg st="1" end="1"/>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499"/>
                                          </p:stCondLst>
                                        </p:cTn>
                                        <p:tgtEl>
                                          <p:spTgt spid="759811">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499"/>
                                          </p:stCondLst>
                                        </p:cTn>
                                        <p:tgtEl>
                                          <p:spTgt spid="759811">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759811">
                                            <p:txEl>
                                              <p:pRg st="4" end="4"/>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759811">
                                            <p:txEl>
                                              <p:pRg st="5" end="5"/>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nodePh="1">
                                  <p:stCondLst>
                                    <p:cond delay="0"/>
                                  </p:stCondLst>
                                  <p:endCondLst>
                                    <p:cond evt="begin" delay="0">
                                      <p:tn val="25"/>
                                    </p:cond>
                                  </p:endCondLst>
                                  <p:childTnLst>
                                    <p:set>
                                      <p:cBhvr>
                                        <p:cTn id="26" dur="1" fill="hold">
                                          <p:stCondLst>
                                            <p:cond delay="499"/>
                                          </p:stCondLst>
                                        </p:cTn>
                                        <p:tgtEl>
                                          <p:spTgt spid="7598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9811" grpId="0" build="p" autoUpdateAnimBg="0"/>
      <p:bldP spid="759812" grpId="0" autoUpdateAnimBg="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1858" name="Rectangle 2"/>
          <p:cNvSpPr>
            <a:spLocks noGrp="1" noChangeArrowheads="1"/>
          </p:cNvSpPr>
          <p:nvPr>
            <p:ph type="title"/>
          </p:nvPr>
        </p:nvSpPr>
        <p:spPr/>
        <p:txBody>
          <a:bodyPr/>
          <a:lstStyle/>
          <a:p>
            <a:pPr>
              <a:defRPr/>
            </a:pPr>
            <a:r>
              <a:rPr lang="en-US" smtClean="0"/>
              <a:t>Example Queries</a:t>
            </a:r>
          </a:p>
        </p:txBody>
      </p:sp>
      <p:sp>
        <p:nvSpPr>
          <p:cNvPr id="761860" name="Text Box 4"/>
          <p:cNvSpPr txBox="1">
            <a:spLocks noChangeArrowheads="1"/>
          </p:cNvSpPr>
          <p:nvPr/>
        </p:nvSpPr>
        <p:spPr bwMode="auto">
          <a:xfrm>
            <a:off x="2078832" y="2195514"/>
            <a:ext cx="5350669" cy="87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chemeClr val="tx2"/>
              </a:buClr>
              <a:buSzPct val="90000"/>
              <a:buFont typeface="Monotype Sorts" charset="2"/>
              <a:buChar char="n"/>
              <a:defRPr kumimoji="1">
                <a:solidFill>
                  <a:schemeClr val="tx1"/>
                </a:solidFill>
                <a:latin typeface="Helvetica" panose="020B0604020202020204" pitchFamily="34" charset="0"/>
                <a:ea typeface="ＭＳ Ｐゴシック" panose="020B0600070205080204" pitchFamily="34" charset="-128"/>
              </a:defRPr>
            </a:lvl1pPr>
            <a:lvl2pPr marL="742950" indent="-285750">
              <a:spcBef>
                <a:spcPct val="35000"/>
              </a:spcBef>
              <a:buClr>
                <a:schemeClr val="folHlink"/>
              </a:buClr>
              <a:buSzPct val="80000"/>
              <a:buFont typeface="Monotype Sorts" charset="2"/>
              <a:buChar char="l"/>
              <a:defRPr kumimoji="1">
                <a:solidFill>
                  <a:schemeClr val="tx1"/>
                </a:solidFill>
                <a:latin typeface="Helvetica" panose="020B0604020202020204" pitchFamily="34" charset="0"/>
                <a:ea typeface="ＭＳ Ｐゴシック"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ＭＳ Ｐゴシック"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ＭＳ Ｐゴシック"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ＭＳ Ｐゴシック" panose="020B0600070205080204" pitchFamily="34" charset="-128"/>
              </a:defRPr>
            </a:lvl9pPr>
          </a:lstStyle>
          <a:p>
            <a:pPr eaLnBrk="0" fontAlgn="base" hangingPunct="0">
              <a:spcAft>
                <a:spcPct val="0"/>
              </a:spcAft>
              <a:buClr>
                <a:srgbClr val="CC3300"/>
              </a:buClr>
              <a:buFont typeface="Monotype Sorts" charset="2"/>
              <a:buNone/>
            </a:pPr>
            <a:r>
              <a:rPr lang="en-US" sz="1200">
                <a:solidFill>
                  <a:srgbClr val="000000"/>
                </a:solidFill>
              </a:rPr>
              <a:t>{</a:t>
            </a:r>
            <a:r>
              <a:rPr lang="en-US" sz="1200" i="1">
                <a:solidFill>
                  <a:srgbClr val="000000"/>
                </a:solidFill>
              </a:rPr>
              <a:t>&lt;c&gt; </a:t>
            </a:r>
            <a:r>
              <a:rPr lang="en-US" sz="1200">
                <a:solidFill>
                  <a:srgbClr val="000000"/>
                </a:solidFill>
              </a:rPr>
              <a:t>|</a:t>
            </a:r>
            <a:r>
              <a:rPr lang="en-US" sz="1200" i="1">
                <a:solidFill>
                  <a:srgbClr val="000000"/>
                </a:solidFill>
              </a:rPr>
              <a:t>  </a:t>
            </a:r>
            <a:r>
              <a:rPr lang="en-US" sz="1200">
                <a:solidFill>
                  <a:srgbClr val="000000"/>
                </a:solidFill>
                <a:sym typeface="Symbol" panose="05050102010706020507" pitchFamily="18" charset="2"/>
              </a:rPr>
              <a:t></a:t>
            </a:r>
            <a:r>
              <a:rPr lang="en-US" sz="1200" i="1">
                <a:solidFill>
                  <a:srgbClr val="000000"/>
                </a:solidFill>
                <a:sym typeface="Symbol" panose="05050102010706020507" pitchFamily="18" charset="2"/>
              </a:rPr>
              <a:t> a, s, y, b, r, t  </a:t>
            </a:r>
            <a:r>
              <a:rPr lang="en-US" sz="1200">
                <a:solidFill>
                  <a:srgbClr val="000000"/>
                </a:solidFill>
                <a:sym typeface="Symbol" panose="05050102010706020507" pitchFamily="18" charset="2"/>
              </a:rPr>
              <a:t>( &lt;</a:t>
            </a:r>
            <a:r>
              <a:rPr lang="en-US" sz="1200" i="1">
                <a:solidFill>
                  <a:srgbClr val="000000"/>
                </a:solidFill>
                <a:sym typeface="Symbol" panose="05050102010706020507" pitchFamily="18" charset="2"/>
              </a:rPr>
              <a:t>c, a, s, y, b, r, t</a:t>
            </a:r>
            <a:r>
              <a:rPr lang="en-US" sz="1200">
                <a:solidFill>
                  <a:srgbClr val="000000"/>
                </a:solidFill>
                <a:sym typeface="Symbol" panose="05050102010706020507" pitchFamily="18" charset="2"/>
              </a:rPr>
              <a:t> &gt;</a:t>
            </a:r>
            <a:r>
              <a:rPr lang="en-US" sz="1200" i="1">
                <a:solidFill>
                  <a:srgbClr val="000000"/>
                </a:solidFill>
                <a:sym typeface="Symbol" panose="05050102010706020507" pitchFamily="18" charset="2"/>
              </a:rPr>
              <a:t> </a:t>
            </a:r>
            <a:r>
              <a:rPr lang="en-US" sz="1200">
                <a:solidFill>
                  <a:srgbClr val="000000"/>
                </a:solidFill>
                <a:sym typeface="Symbol" panose="05050102010706020507" pitchFamily="18" charset="2"/>
              </a:rPr>
              <a:t> </a:t>
            </a:r>
            <a:r>
              <a:rPr lang="en-US" sz="1200" i="1">
                <a:solidFill>
                  <a:srgbClr val="000000"/>
                </a:solidFill>
                <a:sym typeface="Symbol" panose="05050102010706020507" pitchFamily="18" charset="2"/>
              </a:rPr>
              <a:t>section  </a:t>
            </a:r>
            <a:r>
              <a:rPr lang="en-US" sz="1200">
                <a:solidFill>
                  <a:srgbClr val="000000"/>
                </a:solidFill>
                <a:sym typeface="Symbol" panose="05050102010706020507" pitchFamily="18" charset="2"/>
              </a:rPr>
              <a:t>  </a:t>
            </a:r>
            <a:br>
              <a:rPr lang="en-US" sz="1200">
                <a:solidFill>
                  <a:srgbClr val="000000"/>
                </a:solidFill>
                <a:sym typeface="Symbol" panose="05050102010706020507" pitchFamily="18" charset="2"/>
              </a:rPr>
            </a:br>
            <a:r>
              <a:rPr lang="en-US" sz="1200">
                <a:solidFill>
                  <a:srgbClr val="000000"/>
                </a:solidFill>
                <a:sym typeface="Symbol" panose="05050102010706020507" pitchFamily="18" charset="2"/>
              </a:rPr>
              <a:t>                           </a:t>
            </a:r>
            <a:r>
              <a:rPr lang="en-US" sz="1200" i="1">
                <a:solidFill>
                  <a:srgbClr val="000000"/>
                </a:solidFill>
                <a:sym typeface="Symbol" panose="05050102010706020507" pitchFamily="18" charset="2"/>
              </a:rPr>
              <a:t>s </a:t>
            </a:r>
            <a:r>
              <a:rPr lang="en-US" sz="1200">
                <a:solidFill>
                  <a:srgbClr val="000000"/>
                </a:solidFill>
                <a:sym typeface="Symbol" panose="05050102010706020507" pitchFamily="18" charset="2"/>
              </a:rPr>
              <a:t>= “Fall”  </a:t>
            </a:r>
            <a:r>
              <a:rPr lang="en-US" sz="1200" i="1">
                <a:solidFill>
                  <a:srgbClr val="000000"/>
                </a:solidFill>
                <a:sym typeface="Symbol" panose="05050102010706020507" pitchFamily="18" charset="2"/>
              </a:rPr>
              <a:t>y</a:t>
            </a:r>
            <a:r>
              <a:rPr lang="en-US" sz="1200">
                <a:solidFill>
                  <a:srgbClr val="000000"/>
                </a:solidFill>
                <a:sym typeface="Symbol" panose="05050102010706020507" pitchFamily="18" charset="2"/>
              </a:rPr>
              <a:t> </a:t>
            </a:r>
            <a:r>
              <a:rPr lang="en-US" sz="1200" i="1">
                <a:solidFill>
                  <a:srgbClr val="000000"/>
                </a:solidFill>
                <a:sym typeface="Symbol" panose="05050102010706020507" pitchFamily="18" charset="2"/>
              </a:rPr>
              <a:t>= 2009</a:t>
            </a:r>
            <a:r>
              <a:rPr lang="en-US" sz="1200">
                <a:solidFill>
                  <a:srgbClr val="000000"/>
                </a:solidFill>
                <a:sym typeface="Symbol" panose="05050102010706020507" pitchFamily="18" charset="2"/>
              </a:rPr>
              <a:t> )</a:t>
            </a:r>
            <a:br>
              <a:rPr lang="en-US" sz="1200">
                <a:solidFill>
                  <a:srgbClr val="000000"/>
                </a:solidFill>
                <a:sym typeface="Symbol" panose="05050102010706020507" pitchFamily="18" charset="2"/>
              </a:rPr>
            </a:br>
            <a:r>
              <a:rPr lang="en-US" sz="1200">
                <a:solidFill>
                  <a:srgbClr val="000000"/>
                </a:solidFill>
                <a:sym typeface="Symbol" panose="05050102010706020507" pitchFamily="18" charset="2"/>
              </a:rPr>
              <a:t>         v  </a:t>
            </a:r>
            <a:r>
              <a:rPr lang="en-US" sz="1200" i="1">
                <a:solidFill>
                  <a:srgbClr val="000000"/>
                </a:solidFill>
                <a:sym typeface="Symbol" panose="05050102010706020507" pitchFamily="18" charset="2"/>
              </a:rPr>
              <a:t>a, s, y, b, r, t </a:t>
            </a:r>
            <a:r>
              <a:rPr lang="en-US" sz="1200">
                <a:solidFill>
                  <a:srgbClr val="000000"/>
                </a:solidFill>
                <a:sym typeface="Symbol" panose="05050102010706020507" pitchFamily="18" charset="2"/>
              </a:rPr>
              <a:t>( &lt;</a:t>
            </a:r>
            <a:r>
              <a:rPr lang="en-US" sz="1200" i="1">
                <a:solidFill>
                  <a:srgbClr val="000000"/>
                </a:solidFill>
                <a:sym typeface="Symbol" panose="05050102010706020507" pitchFamily="18" charset="2"/>
              </a:rPr>
              <a:t>c, a, s, y, b, r, t</a:t>
            </a:r>
            <a:r>
              <a:rPr lang="en-US" sz="1200">
                <a:solidFill>
                  <a:srgbClr val="000000"/>
                </a:solidFill>
                <a:sym typeface="Symbol" panose="05050102010706020507" pitchFamily="18" charset="2"/>
              </a:rPr>
              <a:t> &gt;</a:t>
            </a:r>
            <a:r>
              <a:rPr lang="en-US" sz="1200" i="1">
                <a:solidFill>
                  <a:srgbClr val="000000"/>
                </a:solidFill>
                <a:sym typeface="Symbol" panose="05050102010706020507" pitchFamily="18" charset="2"/>
              </a:rPr>
              <a:t> </a:t>
            </a:r>
            <a:r>
              <a:rPr lang="en-US" sz="1200">
                <a:solidFill>
                  <a:srgbClr val="000000"/>
                </a:solidFill>
                <a:sym typeface="Symbol" panose="05050102010706020507" pitchFamily="18" charset="2"/>
              </a:rPr>
              <a:t> </a:t>
            </a:r>
            <a:r>
              <a:rPr lang="en-US" sz="1200" i="1">
                <a:solidFill>
                  <a:srgbClr val="000000"/>
                </a:solidFill>
                <a:sym typeface="Symbol" panose="05050102010706020507" pitchFamily="18" charset="2"/>
              </a:rPr>
              <a:t>section</a:t>
            </a:r>
            <a:r>
              <a:rPr lang="en-US" sz="1200">
                <a:solidFill>
                  <a:srgbClr val="000000"/>
                </a:solidFill>
                <a:sym typeface="Symbol" panose="05050102010706020507" pitchFamily="18" charset="2"/>
              </a:rPr>
              <a:t> </a:t>
            </a:r>
            <a:r>
              <a:rPr lang="en-US" sz="1500">
                <a:solidFill>
                  <a:srgbClr val="000000"/>
                </a:solidFill>
                <a:sym typeface="Symbol" panose="05050102010706020507" pitchFamily="18" charset="2"/>
              </a:rPr>
              <a:t>]</a:t>
            </a:r>
            <a:r>
              <a:rPr lang="en-US" sz="1200">
                <a:solidFill>
                  <a:srgbClr val="000000"/>
                </a:solidFill>
                <a:sym typeface="Symbol" panose="05050102010706020507" pitchFamily="18" charset="2"/>
              </a:rPr>
              <a:t>   </a:t>
            </a:r>
            <a:br>
              <a:rPr lang="en-US" sz="1200">
                <a:solidFill>
                  <a:srgbClr val="000000"/>
                </a:solidFill>
                <a:sym typeface="Symbol" panose="05050102010706020507" pitchFamily="18" charset="2"/>
              </a:rPr>
            </a:br>
            <a:r>
              <a:rPr lang="en-US" sz="1200">
                <a:solidFill>
                  <a:srgbClr val="000000"/>
                </a:solidFill>
                <a:sym typeface="Symbol" panose="05050102010706020507" pitchFamily="18" charset="2"/>
              </a:rPr>
              <a:t>                           </a:t>
            </a:r>
            <a:r>
              <a:rPr lang="en-US" sz="1200" i="1">
                <a:solidFill>
                  <a:srgbClr val="000000"/>
                </a:solidFill>
                <a:sym typeface="Symbol" panose="05050102010706020507" pitchFamily="18" charset="2"/>
              </a:rPr>
              <a:t>s </a:t>
            </a:r>
            <a:r>
              <a:rPr lang="en-US" sz="1200">
                <a:solidFill>
                  <a:srgbClr val="000000"/>
                </a:solidFill>
                <a:sym typeface="Symbol" panose="05050102010706020507" pitchFamily="18" charset="2"/>
              </a:rPr>
              <a:t>= “Spring”  </a:t>
            </a:r>
            <a:r>
              <a:rPr lang="en-US" sz="1200" i="1">
                <a:solidFill>
                  <a:srgbClr val="000000"/>
                </a:solidFill>
                <a:sym typeface="Symbol" panose="05050102010706020507" pitchFamily="18" charset="2"/>
              </a:rPr>
              <a:t>y</a:t>
            </a:r>
            <a:r>
              <a:rPr lang="en-US" sz="1200">
                <a:solidFill>
                  <a:srgbClr val="000000"/>
                </a:solidFill>
                <a:sym typeface="Symbol" panose="05050102010706020507" pitchFamily="18" charset="2"/>
              </a:rPr>
              <a:t> </a:t>
            </a:r>
            <a:r>
              <a:rPr lang="en-US" sz="1200" i="1">
                <a:solidFill>
                  <a:srgbClr val="000000"/>
                </a:solidFill>
                <a:sym typeface="Symbol" panose="05050102010706020507" pitchFamily="18" charset="2"/>
              </a:rPr>
              <a:t>= </a:t>
            </a:r>
            <a:r>
              <a:rPr lang="en-US" sz="1200">
                <a:solidFill>
                  <a:srgbClr val="000000"/>
                </a:solidFill>
                <a:sym typeface="Symbol" panose="05050102010706020507" pitchFamily="18" charset="2"/>
              </a:rPr>
              <a:t>2010)}</a:t>
            </a:r>
          </a:p>
        </p:txBody>
      </p:sp>
      <p:sp>
        <p:nvSpPr>
          <p:cNvPr id="761861" name="Text Box 5"/>
          <p:cNvSpPr txBox="1">
            <a:spLocks noChangeArrowheads="1"/>
          </p:cNvSpPr>
          <p:nvPr/>
        </p:nvSpPr>
        <p:spPr bwMode="auto">
          <a:xfrm>
            <a:off x="1794272" y="1666876"/>
            <a:ext cx="60769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chemeClr val="tx2"/>
              </a:buClr>
              <a:buSzPct val="90000"/>
              <a:buFont typeface="Monotype Sorts" charset="2"/>
              <a:buChar char="n"/>
              <a:defRPr kumimoji="1">
                <a:solidFill>
                  <a:schemeClr val="tx1"/>
                </a:solidFill>
                <a:latin typeface="Helvetica" panose="020B0604020202020204" pitchFamily="34" charset="0"/>
                <a:ea typeface="ＭＳ Ｐゴシック" panose="020B0600070205080204" pitchFamily="34" charset="-128"/>
              </a:defRPr>
            </a:lvl1pPr>
            <a:lvl2pPr marL="742950" indent="-285750">
              <a:spcBef>
                <a:spcPct val="35000"/>
              </a:spcBef>
              <a:buClr>
                <a:schemeClr val="folHlink"/>
              </a:buClr>
              <a:buSzPct val="80000"/>
              <a:buFont typeface="Monotype Sorts" charset="2"/>
              <a:buChar char="l"/>
              <a:defRPr kumimoji="1">
                <a:solidFill>
                  <a:schemeClr val="tx1"/>
                </a:solidFill>
                <a:latin typeface="Helvetica" panose="020B0604020202020204" pitchFamily="34" charset="0"/>
                <a:ea typeface="ＭＳ Ｐゴシック"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ＭＳ Ｐゴシック"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ＭＳ Ｐゴシック"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ＭＳ Ｐゴシック" panose="020B0600070205080204" pitchFamily="34" charset="-128"/>
              </a:defRPr>
            </a:lvl9pPr>
          </a:lstStyle>
          <a:p>
            <a:pPr eaLnBrk="0" fontAlgn="base" hangingPunct="0">
              <a:spcAft>
                <a:spcPct val="0"/>
              </a:spcAft>
              <a:buClr>
                <a:srgbClr val="CC3300"/>
              </a:buClr>
            </a:pPr>
            <a:r>
              <a:rPr lang="en-US" sz="1200">
                <a:solidFill>
                  <a:srgbClr val="000000"/>
                </a:solidFill>
                <a:sym typeface="Symbol" panose="05050102010706020507" pitchFamily="18" charset="2"/>
              </a:rPr>
              <a:t>  Find the set of all courses taught in the Fall 2009 semester, or in </a:t>
            </a:r>
            <a:br>
              <a:rPr lang="en-US" sz="1200">
                <a:solidFill>
                  <a:srgbClr val="000000"/>
                </a:solidFill>
                <a:sym typeface="Symbol" panose="05050102010706020507" pitchFamily="18" charset="2"/>
              </a:rPr>
            </a:br>
            <a:r>
              <a:rPr lang="en-US" sz="1200">
                <a:solidFill>
                  <a:srgbClr val="000000"/>
                </a:solidFill>
                <a:sym typeface="Symbol" panose="05050102010706020507" pitchFamily="18" charset="2"/>
              </a:rPr>
              <a:t>    the Spring 2010 semester, or both</a:t>
            </a:r>
          </a:p>
        </p:txBody>
      </p:sp>
      <p:sp>
        <p:nvSpPr>
          <p:cNvPr id="761862" name="Text Box 6"/>
          <p:cNvSpPr txBox="1">
            <a:spLocks noChangeArrowheads="1"/>
          </p:cNvSpPr>
          <p:nvPr/>
        </p:nvSpPr>
        <p:spPr bwMode="auto">
          <a:xfrm>
            <a:off x="2308623" y="2425304"/>
            <a:ext cx="499705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chemeClr val="tx2"/>
              </a:buClr>
              <a:buSzPct val="90000"/>
              <a:buFont typeface="Monotype Sorts" charset="2"/>
              <a:buChar char="n"/>
              <a:defRPr kumimoji="1">
                <a:solidFill>
                  <a:schemeClr val="tx1"/>
                </a:solidFill>
                <a:latin typeface="Helvetica" panose="020B0604020202020204" pitchFamily="34" charset="0"/>
                <a:ea typeface="ＭＳ Ｐゴシック" panose="020B0600070205080204" pitchFamily="34" charset="-128"/>
              </a:defRPr>
            </a:lvl1pPr>
            <a:lvl2pPr marL="742950" indent="-285750">
              <a:spcBef>
                <a:spcPct val="35000"/>
              </a:spcBef>
              <a:buClr>
                <a:schemeClr val="folHlink"/>
              </a:buClr>
              <a:buSzPct val="80000"/>
              <a:buFont typeface="Monotype Sorts" charset="2"/>
              <a:buChar char="l"/>
              <a:defRPr kumimoji="1">
                <a:solidFill>
                  <a:schemeClr val="tx1"/>
                </a:solidFill>
                <a:latin typeface="Helvetica" panose="020B0604020202020204" pitchFamily="34" charset="0"/>
                <a:ea typeface="ＭＳ Ｐゴシック"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ＭＳ Ｐゴシック"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ＭＳ Ｐゴシック"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ＭＳ Ｐゴシック" panose="020B0600070205080204" pitchFamily="34" charset="-128"/>
              </a:defRPr>
            </a:lvl9pPr>
          </a:lstStyle>
          <a:p>
            <a:pPr eaLnBrk="0" fontAlgn="base" hangingPunct="0">
              <a:spcAft>
                <a:spcPct val="0"/>
              </a:spcAft>
              <a:buClr>
                <a:srgbClr val="CC3300"/>
              </a:buClr>
              <a:buFont typeface="Monotype Sorts" charset="2"/>
              <a:buNone/>
            </a:pPr>
            <a:endParaRPr lang="en-US" sz="1200">
              <a:solidFill>
                <a:srgbClr val="000000"/>
              </a:solidFill>
              <a:sym typeface="Symbol" panose="05050102010706020507" pitchFamily="18" charset="2"/>
            </a:endParaRPr>
          </a:p>
        </p:txBody>
      </p:sp>
      <p:sp>
        <p:nvSpPr>
          <p:cNvPr id="761863" name="Text Box 7"/>
          <p:cNvSpPr txBox="1">
            <a:spLocks noChangeArrowheads="1"/>
          </p:cNvSpPr>
          <p:nvPr/>
        </p:nvSpPr>
        <p:spPr bwMode="auto">
          <a:xfrm>
            <a:off x="2146698" y="3149205"/>
            <a:ext cx="5350669"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chemeClr val="tx2"/>
              </a:buClr>
              <a:buSzPct val="90000"/>
              <a:buFont typeface="Monotype Sorts" charset="2"/>
              <a:buChar char="n"/>
              <a:defRPr kumimoji="1">
                <a:solidFill>
                  <a:schemeClr val="tx1"/>
                </a:solidFill>
                <a:latin typeface="Helvetica" panose="020B0604020202020204" pitchFamily="34" charset="0"/>
                <a:ea typeface="ＭＳ Ｐゴシック" panose="020B0600070205080204" pitchFamily="34" charset="-128"/>
              </a:defRPr>
            </a:lvl1pPr>
            <a:lvl2pPr marL="742950" indent="-285750">
              <a:spcBef>
                <a:spcPct val="35000"/>
              </a:spcBef>
              <a:buClr>
                <a:schemeClr val="folHlink"/>
              </a:buClr>
              <a:buSzPct val="80000"/>
              <a:buFont typeface="Monotype Sorts" charset="2"/>
              <a:buChar char="l"/>
              <a:defRPr kumimoji="1">
                <a:solidFill>
                  <a:schemeClr val="tx1"/>
                </a:solidFill>
                <a:latin typeface="Helvetica" panose="020B0604020202020204" pitchFamily="34" charset="0"/>
                <a:ea typeface="ＭＳ Ｐゴシック"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ＭＳ Ｐゴシック"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ＭＳ Ｐゴシック"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ＭＳ Ｐゴシック" panose="020B0600070205080204" pitchFamily="34" charset="-128"/>
              </a:defRPr>
            </a:lvl9pPr>
          </a:lstStyle>
          <a:p>
            <a:pPr eaLnBrk="0" fontAlgn="base" hangingPunct="0">
              <a:spcAft>
                <a:spcPct val="0"/>
              </a:spcAft>
              <a:buClr>
                <a:srgbClr val="CC3300"/>
              </a:buClr>
              <a:buFont typeface="Monotype Sorts" charset="2"/>
              <a:buNone/>
            </a:pPr>
            <a:r>
              <a:rPr lang="en-US" sz="1200">
                <a:solidFill>
                  <a:srgbClr val="000000"/>
                </a:solidFill>
              </a:rPr>
              <a:t>This case can also be written as</a:t>
            </a:r>
            <a:br>
              <a:rPr lang="en-US" sz="1200">
                <a:solidFill>
                  <a:srgbClr val="000000"/>
                </a:solidFill>
              </a:rPr>
            </a:br>
            <a:r>
              <a:rPr lang="en-US" sz="1200">
                <a:solidFill>
                  <a:srgbClr val="000000"/>
                </a:solidFill>
              </a:rPr>
              <a:t>{</a:t>
            </a:r>
            <a:r>
              <a:rPr lang="en-US" sz="1200" i="1">
                <a:solidFill>
                  <a:srgbClr val="000000"/>
                </a:solidFill>
              </a:rPr>
              <a:t>&lt;c&gt; </a:t>
            </a:r>
            <a:r>
              <a:rPr lang="en-US" sz="1200">
                <a:solidFill>
                  <a:srgbClr val="000000"/>
                </a:solidFill>
              </a:rPr>
              <a:t>|</a:t>
            </a:r>
            <a:r>
              <a:rPr lang="en-US" sz="1200" i="1">
                <a:solidFill>
                  <a:srgbClr val="000000"/>
                </a:solidFill>
              </a:rPr>
              <a:t>  </a:t>
            </a:r>
            <a:r>
              <a:rPr lang="en-US" sz="1200">
                <a:solidFill>
                  <a:srgbClr val="000000"/>
                </a:solidFill>
                <a:sym typeface="Symbol" panose="05050102010706020507" pitchFamily="18" charset="2"/>
              </a:rPr>
              <a:t></a:t>
            </a:r>
            <a:r>
              <a:rPr lang="en-US" sz="1200" i="1">
                <a:solidFill>
                  <a:srgbClr val="000000"/>
                </a:solidFill>
                <a:sym typeface="Symbol" panose="05050102010706020507" pitchFamily="18" charset="2"/>
              </a:rPr>
              <a:t> a, s, y, b, r, t  </a:t>
            </a:r>
            <a:r>
              <a:rPr lang="en-US" sz="1200">
                <a:solidFill>
                  <a:srgbClr val="000000"/>
                </a:solidFill>
                <a:sym typeface="Symbol" panose="05050102010706020507" pitchFamily="18" charset="2"/>
              </a:rPr>
              <a:t>( &lt;</a:t>
            </a:r>
            <a:r>
              <a:rPr lang="en-US" sz="1200" i="1">
                <a:solidFill>
                  <a:srgbClr val="000000"/>
                </a:solidFill>
                <a:sym typeface="Symbol" panose="05050102010706020507" pitchFamily="18" charset="2"/>
              </a:rPr>
              <a:t>c, a, s, y, b, r, t</a:t>
            </a:r>
            <a:r>
              <a:rPr lang="en-US" sz="1200">
                <a:solidFill>
                  <a:srgbClr val="000000"/>
                </a:solidFill>
                <a:sym typeface="Symbol" panose="05050102010706020507" pitchFamily="18" charset="2"/>
              </a:rPr>
              <a:t> &gt;</a:t>
            </a:r>
            <a:r>
              <a:rPr lang="en-US" sz="1200" i="1">
                <a:solidFill>
                  <a:srgbClr val="000000"/>
                </a:solidFill>
                <a:sym typeface="Symbol" panose="05050102010706020507" pitchFamily="18" charset="2"/>
              </a:rPr>
              <a:t> </a:t>
            </a:r>
            <a:r>
              <a:rPr lang="en-US" sz="1200">
                <a:solidFill>
                  <a:srgbClr val="000000"/>
                </a:solidFill>
                <a:sym typeface="Symbol" panose="05050102010706020507" pitchFamily="18" charset="2"/>
              </a:rPr>
              <a:t> </a:t>
            </a:r>
            <a:r>
              <a:rPr lang="en-US" sz="1200" i="1">
                <a:solidFill>
                  <a:srgbClr val="000000"/>
                </a:solidFill>
                <a:sym typeface="Symbol" panose="05050102010706020507" pitchFamily="18" charset="2"/>
              </a:rPr>
              <a:t>section  </a:t>
            </a:r>
            <a:r>
              <a:rPr lang="en-US" sz="1200">
                <a:solidFill>
                  <a:srgbClr val="000000"/>
                </a:solidFill>
                <a:sym typeface="Symbol" panose="05050102010706020507" pitchFamily="18" charset="2"/>
              </a:rPr>
              <a:t>  </a:t>
            </a:r>
            <a:br>
              <a:rPr lang="en-US" sz="1200">
                <a:solidFill>
                  <a:srgbClr val="000000"/>
                </a:solidFill>
                <a:sym typeface="Symbol" panose="05050102010706020507" pitchFamily="18" charset="2"/>
              </a:rPr>
            </a:br>
            <a:r>
              <a:rPr lang="en-US" sz="1200">
                <a:solidFill>
                  <a:srgbClr val="000000"/>
                </a:solidFill>
                <a:sym typeface="Symbol" panose="05050102010706020507" pitchFamily="18" charset="2"/>
              </a:rPr>
              <a:t>                    ( (</a:t>
            </a:r>
            <a:r>
              <a:rPr lang="en-US" sz="1200" i="1">
                <a:solidFill>
                  <a:srgbClr val="000000"/>
                </a:solidFill>
                <a:sym typeface="Symbol" panose="05050102010706020507" pitchFamily="18" charset="2"/>
              </a:rPr>
              <a:t>s </a:t>
            </a:r>
            <a:r>
              <a:rPr lang="en-US" sz="1200">
                <a:solidFill>
                  <a:srgbClr val="000000"/>
                </a:solidFill>
                <a:sym typeface="Symbol" panose="05050102010706020507" pitchFamily="18" charset="2"/>
              </a:rPr>
              <a:t>= “Fall”  </a:t>
            </a:r>
            <a:r>
              <a:rPr lang="en-US" sz="1200" i="1">
                <a:solidFill>
                  <a:srgbClr val="000000"/>
                </a:solidFill>
                <a:sym typeface="Symbol" panose="05050102010706020507" pitchFamily="18" charset="2"/>
              </a:rPr>
              <a:t>y</a:t>
            </a:r>
            <a:r>
              <a:rPr lang="en-US" sz="1200">
                <a:solidFill>
                  <a:srgbClr val="000000"/>
                </a:solidFill>
                <a:sym typeface="Symbol" panose="05050102010706020507" pitchFamily="18" charset="2"/>
              </a:rPr>
              <a:t> </a:t>
            </a:r>
            <a:r>
              <a:rPr lang="en-US" sz="1200" i="1">
                <a:solidFill>
                  <a:srgbClr val="000000"/>
                </a:solidFill>
                <a:sym typeface="Symbol" panose="05050102010706020507" pitchFamily="18" charset="2"/>
              </a:rPr>
              <a:t>= 2009</a:t>
            </a:r>
            <a:r>
              <a:rPr lang="en-US" sz="1200">
                <a:solidFill>
                  <a:srgbClr val="000000"/>
                </a:solidFill>
                <a:sym typeface="Symbol" panose="05050102010706020507" pitchFamily="18" charset="2"/>
              </a:rPr>
              <a:t> )  v (</a:t>
            </a:r>
            <a:r>
              <a:rPr lang="en-US" sz="1200" i="1">
                <a:solidFill>
                  <a:srgbClr val="000000"/>
                </a:solidFill>
                <a:sym typeface="Symbol" panose="05050102010706020507" pitchFamily="18" charset="2"/>
              </a:rPr>
              <a:t>s </a:t>
            </a:r>
            <a:r>
              <a:rPr lang="en-US" sz="1200">
                <a:solidFill>
                  <a:srgbClr val="000000"/>
                </a:solidFill>
                <a:sym typeface="Symbol" panose="05050102010706020507" pitchFamily="18" charset="2"/>
              </a:rPr>
              <a:t>= “Spring”  </a:t>
            </a:r>
            <a:r>
              <a:rPr lang="en-US" sz="1200" i="1">
                <a:solidFill>
                  <a:srgbClr val="000000"/>
                </a:solidFill>
                <a:sym typeface="Symbol" panose="05050102010706020507" pitchFamily="18" charset="2"/>
              </a:rPr>
              <a:t>y</a:t>
            </a:r>
            <a:r>
              <a:rPr lang="en-US" sz="1200">
                <a:solidFill>
                  <a:srgbClr val="000000"/>
                </a:solidFill>
                <a:sym typeface="Symbol" panose="05050102010706020507" pitchFamily="18" charset="2"/>
              </a:rPr>
              <a:t> </a:t>
            </a:r>
            <a:r>
              <a:rPr lang="en-US" sz="1200" i="1">
                <a:solidFill>
                  <a:srgbClr val="000000"/>
                </a:solidFill>
                <a:sym typeface="Symbol" panose="05050102010706020507" pitchFamily="18" charset="2"/>
              </a:rPr>
              <a:t>= </a:t>
            </a:r>
            <a:r>
              <a:rPr lang="en-US" sz="1200">
                <a:solidFill>
                  <a:srgbClr val="000000"/>
                </a:solidFill>
                <a:sym typeface="Symbol" panose="05050102010706020507" pitchFamily="18" charset="2"/>
              </a:rPr>
              <a:t>2010))}</a:t>
            </a:r>
          </a:p>
        </p:txBody>
      </p:sp>
      <p:sp>
        <p:nvSpPr>
          <p:cNvPr id="761864" name="Text Box 8"/>
          <p:cNvSpPr txBox="1">
            <a:spLocks noChangeArrowheads="1"/>
          </p:cNvSpPr>
          <p:nvPr/>
        </p:nvSpPr>
        <p:spPr bwMode="auto">
          <a:xfrm>
            <a:off x="1712119" y="3890964"/>
            <a:ext cx="60769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chemeClr val="tx2"/>
              </a:buClr>
              <a:buSzPct val="90000"/>
              <a:buFont typeface="Monotype Sorts" charset="2"/>
              <a:buChar char="n"/>
              <a:defRPr kumimoji="1">
                <a:solidFill>
                  <a:schemeClr val="tx1"/>
                </a:solidFill>
                <a:latin typeface="Helvetica" panose="020B0604020202020204" pitchFamily="34" charset="0"/>
                <a:ea typeface="ＭＳ Ｐゴシック" panose="020B0600070205080204" pitchFamily="34" charset="-128"/>
              </a:defRPr>
            </a:lvl1pPr>
            <a:lvl2pPr marL="742950" indent="-285750">
              <a:spcBef>
                <a:spcPct val="35000"/>
              </a:spcBef>
              <a:buClr>
                <a:schemeClr val="folHlink"/>
              </a:buClr>
              <a:buSzPct val="80000"/>
              <a:buFont typeface="Monotype Sorts" charset="2"/>
              <a:buChar char="l"/>
              <a:defRPr kumimoji="1">
                <a:solidFill>
                  <a:schemeClr val="tx1"/>
                </a:solidFill>
                <a:latin typeface="Helvetica" panose="020B0604020202020204" pitchFamily="34" charset="0"/>
                <a:ea typeface="ＭＳ Ｐゴシック"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ＭＳ Ｐゴシック"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ＭＳ Ｐゴシック"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ＭＳ Ｐゴシック" panose="020B0600070205080204" pitchFamily="34" charset="-128"/>
              </a:defRPr>
            </a:lvl9pPr>
          </a:lstStyle>
          <a:p>
            <a:pPr eaLnBrk="0" fontAlgn="base" hangingPunct="0">
              <a:spcAft>
                <a:spcPct val="0"/>
              </a:spcAft>
              <a:buClr>
                <a:srgbClr val="CC3300"/>
              </a:buClr>
            </a:pPr>
            <a:r>
              <a:rPr lang="en-US" sz="1200">
                <a:solidFill>
                  <a:srgbClr val="000000"/>
                </a:solidFill>
                <a:sym typeface="Symbol" panose="05050102010706020507" pitchFamily="18" charset="2"/>
              </a:rPr>
              <a:t>  Find the set of all courses taught in the Fall 2009 semester, and in </a:t>
            </a:r>
            <a:br>
              <a:rPr lang="en-US" sz="1200">
                <a:solidFill>
                  <a:srgbClr val="000000"/>
                </a:solidFill>
                <a:sym typeface="Symbol" panose="05050102010706020507" pitchFamily="18" charset="2"/>
              </a:rPr>
            </a:br>
            <a:r>
              <a:rPr lang="en-US" sz="1200">
                <a:solidFill>
                  <a:srgbClr val="000000"/>
                </a:solidFill>
                <a:sym typeface="Symbol" panose="05050102010706020507" pitchFamily="18" charset="2"/>
              </a:rPr>
              <a:t>    the Spring 2010 semester</a:t>
            </a:r>
          </a:p>
        </p:txBody>
      </p:sp>
      <p:sp>
        <p:nvSpPr>
          <p:cNvPr id="761865" name="Text Box 9"/>
          <p:cNvSpPr txBox="1">
            <a:spLocks noChangeArrowheads="1"/>
          </p:cNvSpPr>
          <p:nvPr/>
        </p:nvSpPr>
        <p:spPr bwMode="auto">
          <a:xfrm>
            <a:off x="2076451" y="4519613"/>
            <a:ext cx="5350669"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chemeClr val="tx2"/>
              </a:buClr>
              <a:buSzPct val="90000"/>
              <a:buFont typeface="Monotype Sorts" charset="2"/>
              <a:buChar char="n"/>
              <a:defRPr kumimoji="1">
                <a:solidFill>
                  <a:schemeClr val="tx1"/>
                </a:solidFill>
                <a:latin typeface="Helvetica" panose="020B0604020202020204" pitchFamily="34" charset="0"/>
                <a:ea typeface="ＭＳ Ｐゴシック" panose="020B0600070205080204" pitchFamily="34" charset="-128"/>
              </a:defRPr>
            </a:lvl1pPr>
            <a:lvl2pPr marL="742950" indent="-285750">
              <a:spcBef>
                <a:spcPct val="35000"/>
              </a:spcBef>
              <a:buClr>
                <a:schemeClr val="folHlink"/>
              </a:buClr>
              <a:buSzPct val="80000"/>
              <a:buFont typeface="Monotype Sorts" charset="2"/>
              <a:buChar char="l"/>
              <a:defRPr kumimoji="1">
                <a:solidFill>
                  <a:schemeClr val="tx1"/>
                </a:solidFill>
                <a:latin typeface="Helvetica" panose="020B0604020202020204" pitchFamily="34" charset="0"/>
                <a:ea typeface="ＭＳ Ｐゴシック"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ＭＳ Ｐゴシック"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ＭＳ Ｐゴシック"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ＭＳ Ｐゴシック" panose="020B0600070205080204" pitchFamily="34" charset="-128"/>
              </a:defRPr>
            </a:lvl9pPr>
          </a:lstStyle>
          <a:p>
            <a:pPr eaLnBrk="0" fontAlgn="base" hangingPunct="0">
              <a:spcAft>
                <a:spcPct val="0"/>
              </a:spcAft>
              <a:buClr>
                <a:srgbClr val="CC3300"/>
              </a:buClr>
              <a:buFont typeface="Monotype Sorts" charset="2"/>
              <a:buNone/>
            </a:pPr>
            <a:r>
              <a:rPr lang="en-US" sz="1200">
                <a:solidFill>
                  <a:srgbClr val="000000"/>
                </a:solidFill>
              </a:rPr>
              <a:t>{</a:t>
            </a:r>
            <a:r>
              <a:rPr lang="en-US" sz="1200" i="1">
                <a:solidFill>
                  <a:srgbClr val="000000"/>
                </a:solidFill>
              </a:rPr>
              <a:t>&lt;c&gt; </a:t>
            </a:r>
            <a:r>
              <a:rPr lang="en-US" sz="1200">
                <a:solidFill>
                  <a:srgbClr val="000000"/>
                </a:solidFill>
              </a:rPr>
              <a:t>|</a:t>
            </a:r>
            <a:r>
              <a:rPr lang="en-US" sz="1200" i="1">
                <a:solidFill>
                  <a:srgbClr val="000000"/>
                </a:solidFill>
              </a:rPr>
              <a:t>  </a:t>
            </a:r>
            <a:r>
              <a:rPr lang="en-US" sz="1200">
                <a:solidFill>
                  <a:srgbClr val="000000"/>
                </a:solidFill>
                <a:sym typeface="Symbol" panose="05050102010706020507" pitchFamily="18" charset="2"/>
              </a:rPr>
              <a:t></a:t>
            </a:r>
            <a:r>
              <a:rPr lang="en-US" sz="1200" i="1">
                <a:solidFill>
                  <a:srgbClr val="000000"/>
                </a:solidFill>
                <a:sym typeface="Symbol" panose="05050102010706020507" pitchFamily="18" charset="2"/>
              </a:rPr>
              <a:t> a, s, y, b, r, t  </a:t>
            </a:r>
            <a:r>
              <a:rPr lang="en-US" sz="1200">
                <a:solidFill>
                  <a:srgbClr val="000000"/>
                </a:solidFill>
                <a:sym typeface="Symbol" panose="05050102010706020507" pitchFamily="18" charset="2"/>
              </a:rPr>
              <a:t>( &lt;</a:t>
            </a:r>
            <a:r>
              <a:rPr lang="en-US" sz="1200" i="1">
                <a:solidFill>
                  <a:srgbClr val="000000"/>
                </a:solidFill>
                <a:sym typeface="Symbol" panose="05050102010706020507" pitchFamily="18" charset="2"/>
              </a:rPr>
              <a:t>c, a, s, y, b, r, t</a:t>
            </a:r>
            <a:r>
              <a:rPr lang="en-US" sz="1200">
                <a:solidFill>
                  <a:srgbClr val="000000"/>
                </a:solidFill>
                <a:sym typeface="Symbol" panose="05050102010706020507" pitchFamily="18" charset="2"/>
              </a:rPr>
              <a:t> &gt;</a:t>
            </a:r>
            <a:r>
              <a:rPr lang="en-US" sz="1200" i="1">
                <a:solidFill>
                  <a:srgbClr val="000000"/>
                </a:solidFill>
                <a:sym typeface="Symbol" panose="05050102010706020507" pitchFamily="18" charset="2"/>
              </a:rPr>
              <a:t> </a:t>
            </a:r>
            <a:r>
              <a:rPr lang="en-US" sz="1200">
                <a:solidFill>
                  <a:srgbClr val="000000"/>
                </a:solidFill>
                <a:sym typeface="Symbol" panose="05050102010706020507" pitchFamily="18" charset="2"/>
              </a:rPr>
              <a:t> </a:t>
            </a:r>
            <a:r>
              <a:rPr lang="en-US" sz="1200" i="1">
                <a:solidFill>
                  <a:srgbClr val="000000"/>
                </a:solidFill>
                <a:sym typeface="Symbol" panose="05050102010706020507" pitchFamily="18" charset="2"/>
              </a:rPr>
              <a:t>section  </a:t>
            </a:r>
            <a:r>
              <a:rPr lang="en-US" sz="1200">
                <a:solidFill>
                  <a:srgbClr val="000000"/>
                </a:solidFill>
                <a:sym typeface="Symbol" panose="05050102010706020507" pitchFamily="18" charset="2"/>
              </a:rPr>
              <a:t>  </a:t>
            </a:r>
            <a:br>
              <a:rPr lang="en-US" sz="1200">
                <a:solidFill>
                  <a:srgbClr val="000000"/>
                </a:solidFill>
                <a:sym typeface="Symbol" panose="05050102010706020507" pitchFamily="18" charset="2"/>
              </a:rPr>
            </a:br>
            <a:r>
              <a:rPr lang="en-US" sz="1200">
                <a:solidFill>
                  <a:srgbClr val="000000"/>
                </a:solidFill>
                <a:sym typeface="Symbol" panose="05050102010706020507" pitchFamily="18" charset="2"/>
              </a:rPr>
              <a:t>                           </a:t>
            </a:r>
            <a:r>
              <a:rPr lang="en-US" sz="1200" i="1">
                <a:solidFill>
                  <a:srgbClr val="000000"/>
                </a:solidFill>
                <a:sym typeface="Symbol" panose="05050102010706020507" pitchFamily="18" charset="2"/>
              </a:rPr>
              <a:t>s </a:t>
            </a:r>
            <a:r>
              <a:rPr lang="en-US" sz="1200">
                <a:solidFill>
                  <a:srgbClr val="000000"/>
                </a:solidFill>
                <a:sym typeface="Symbol" panose="05050102010706020507" pitchFamily="18" charset="2"/>
              </a:rPr>
              <a:t>= “Fall”  </a:t>
            </a:r>
            <a:r>
              <a:rPr lang="en-US" sz="1200" i="1">
                <a:solidFill>
                  <a:srgbClr val="000000"/>
                </a:solidFill>
                <a:sym typeface="Symbol" panose="05050102010706020507" pitchFamily="18" charset="2"/>
              </a:rPr>
              <a:t>y</a:t>
            </a:r>
            <a:r>
              <a:rPr lang="en-US" sz="1200">
                <a:solidFill>
                  <a:srgbClr val="000000"/>
                </a:solidFill>
                <a:sym typeface="Symbol" panose="05050102010706020507" pitchFamily="18" charset="2"/>
              </a:rPr>
              <a:t> </a:t>
            </a:r>
            <a:r>
              <a:rPr lang="en-US" sz="1200" i="1">
                <a:solidFill>
                  <a:srgbClr val="000000"/>
                </a:solidFill>
                <a:sym typeface="Symbol" panose="05050102010706020507" pitchFamily="18" charset="2"/>
              </a:rPr>
              <a:t>= 2009</a:t>
            </a:r>
            <a:r>
              <a:rPr lang="en-US" sz="1200">
                <a:solidFill>
                  <a:srgbClr val="000000"/>
                </a:solidFill>
                <a:sym typeface="Symbol" panose="05050102010706020507" pitchFamily="18" charset="2"/>
              </a:rPr>
              <a:t> )</a:t>
            </a:r>
            <a:br>
              <a:rPr lang="en-US" sz="1200">
                <a:solidFill>
                  <a:srgbClr val="000000"/>
                </a:solidFill>
                <a:sym typeface="Symbol" panose="05050102010706020507" pitchFamily="18" charset="2"/>
              </a:rPr>
            </a:br>
            <a:r>
              <a:rPr lang="en-US" sz="1200">
                <a:solidFill>
                  <a:srgbClr val="000000"/>
                </a:solidFill>
                <a:sym typeface="Symbol" panose="05050102010706020507" pitchFamily="18" charset="2"/>
              </a:rPr>
              <a:t>          </a:t>
            </a:r>
            <a:r>
              <a:rPr lang="en-US" sz="1200" i="1">
                <a:solidFill>
                  <a:srgbClr val="000000"/>
                </a:solidFill>
                <a:sym typeface="Symbol" panose="05050102010706020507" pitchFamily="18" charset="2"/>
              </a:rPr>
              <a:t>a, s, y, b, r, t </a:t>
            </a:r>
            <a:r>
              <a:rPr lang="en-US" sz="1200">
                <a:solidFill>
                  <a:srgbClr val="000000"/>
                </a:solidFill>
                <a:sym typeface="Symbol" panose="05050102010706020507" pitchFamily="18" charset="2"/>
              </a:rPr>
              <a:t>( &lt;</a:t>
            </a:r>
            <a:r>
              <a:rPr lang="en-US" sz="1200" i="1">
                <a:solidFill>
                  <a:srgbClr val="000000"/>
                </a:solidFill>
                <a:sym typeface="Symbol" panose="05050102010706020507" pitchFamily="18" charset="2"/>
              </a:rPr>
              <a:t>c, a, s, y, b, r, t</a:t>
            </a:r>
            <a:r>
              <a:rPr lang="en-US" sz="1200">
                <a:solidFill>
                  <a:srgbClr val="000000"/>
                </a:solidFill>
                <a:sym typeface="Symbol" panose="05050102010706020507" pitchFamily="18" charset="2"/>
              </a:rPr>
              <a:t> &gt;</a:t>
            </a:r>
            <a:r>
              <a:rPr lang="en-US" sz="1200" i="1">
                <a:solidFill>
                  <a:srgbClr val="000000"/>
                </a:solidFill>
                <a:sym typeface="Symbol" panose="05050102010706020507" pitchFamily="18" charset="2"/>
              </a:rPr>
              <a:t> </a:t>
            </a:r>
            <a:r>
              <a:rPr lang="en-US" sz="1200">
                <a:solidFill>
                  <a:srgbClr val="000000"/>
                </a:solidFill>
                <a:sym typeface="Symbol" panose="05050102010706020507" pitchFamily="18" charset="2"/>
              </a:rPr>
              <a:t> </a:t>
            </a:r>
            <a:r>
              <a:rPr lang="en-US" sz="1200" i="1">
                <a:solidFill>
                  <a:srgbClr val="000000"/>
                </a:solidFill>
                <a:sym typeface="Symbol" panose="05050102010706020507" pitchFamily="18" charset="2"/>
              </a:rPr>
              <a:t>section</a:t>
            </a:r>
            <a:r>
              <a:rPr lang="en-US" sz="1200">
                <a:solidFill>
                  <a:srgbClr val="000000"/>
                </a:solidFill>
                <a:sym typeface="Symbol" panose="05050102010706020507" pitchFamily="18" charset="2"/>
              </a:rPr>
              <a:t> ]   </a:t>
            </a:r>
            <a:br>
              <a:rPr lang="en-US" sz="1200">
                <a:solidFill>
                  <a:srgbClr val="000000"/>
                </a:solidFill>
                <a:sym typeface="Symbol" panose="05050102010706020507" pitchFamily="18" charset="2"/>
              </a:rPr>
            </a:br>
            <a:r>
              <a:rPr lang="en-US" sz="1200">
                <a:solidFill>
                  <a:srgbClr val="000000"/>
                </a:solidFill>
                <a:sym typeface="Symbol" panose="05050102010706020507" pitchFamily="18" charset="2"/>
              </a:rPr>
              <a:t>                           </a:t>
            </a:r>
            <a:r>
              <a:rPr lang="en-US" sz="1200" i="1">
                <a:solidFill>
                  <a:srgbClr val="000000"/>
                </a:solidFill>
                <a:sym typeface="Symbol" panose="05050102010706020507" pitchFamily="18" charset="2"/>
              </a:rPr>
              <a:t>s </a:t>
            </a:r>
            <a:r>
              <a:rPr lang="en-US" sz="1200">
                <a:solidFill>
                  <a:srgbClr val="000000"/>
                </a:solidFill>
                <a:sym typeface="Symbol" panose="05050102010706020507" pitchFamily="18" charset="2"/>
              </a:rPr>
              <a:t>= “Spring”  </a:t>
            </a:r>
            <a:r>
              <a:rPr lang="en-US" sz="1200" i="1">
                <a:solidFill>
                  <a:srgbClr val="000000"/>
                </a:solidFill>
                <a:sym typeface="Symbol" panose="05050102010706020507" pitchFamily="18" charset="2"/>
              </a:rPr>
              <a:t>y</a:t>
            </a:r>
            <a:r>
              <a:rPr lang="en-US" sz="1200">
                <a:solidFill>
                  <a:srgbClr val="000000"/>
                </a:solidFill>
                <a:sym typeface="Symbol" panose="05050102010706020507" pitchFamily="18" charset="2"/>
              </a:rPr>
              <a:t> </a:t>
            </a:r>
            <a:r>
              <a:rPr lang="en-US" sz="1200" i="1">
                <a:solidFill>
                  <a:srgbClr val="000000"/>
                </a:solidFill>
                <a:sym typeface="Symbol" panose="05050102010706020507" pitchFamily="18" charset="2"/>
              </a:rPr>
              <a:t>= </a:t>
            </a:r>
            <a:r>
              <a:rPr lang="en-US" sz="1200">
                <a:solidFill>
                  <a:srgbClr val="000000"/>
                </a:solidFill>
                <a:sym typeface="Symbol" panose="05050102010706020507" pitchFamily="18" charset="2"/>
              </a:rPr>
              <a:t>2010)}</a:t>
            </a:r>
          </a:p>
        </p:txBody>
      </p:sp>
    </p:spTree>
    <p:extLst>
      <p:ext uri="{BB962C8B-B14F-4D97-AF65-F5344CB8AC3E}">
        <p14:creationId xmlns:p14="http://schemas.microsoft.com/office/powerpoint/2010/main" val="197306900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499"/>
                                          </p:stCondLst>
                                        </p:cTn>
                                        <p:tgtEl>
                                          <p:spTgt spid="76186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761861"/>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761860"/>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761863"/>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761864"/>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7618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1860" grpId="0" autoUpdateAnimBg="0"/>
      <p:bldP spid="761861" grpId="0" autoUpdateAnimBg="0"/>
      <p:bldP spid="761862" grpId="0" autoUpdateAnimBg="0"/>
      <p:bldP spid="761863" grpId="0" autoUpdateAnimBg="0"/>
      <p:bldP spid="761864" grpId="0" autoUpdateAnimBg="0"/>
      <p:bldP spid="761865" grpId="0" autoUpdateAnimBg="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2"/>
          <p:cNvSpPr>
            <a:spLocks noGrp="1" noChangeArrowheads="1"/>
          </p:cNvSpPr>
          <p:nvPr>
            <p:ph type="title"/>
          </p:nvPr>
        </p:nvSpPr>
        <p:spPr/>
        <p:txBody>
          <a:bodyPr/>
          <a:lstStyle/>
          <a:p>
            <a:pPr>
              <a:defRPr/>
            </a:pPr>
            <a:r>
              <a:rPr lang="en-US" smtClean="0"/>
              <a:t>Safety of Expressions</a:t>
            </a:r>
          </a:p>
        </p:txBody>
      </p:sp>
      <p:sp>
        <p:nvSpPr>
          <p:cNvPr id="117763" name="Rectangle 3"/>
          <p:cNvSpPr>
            <a:spLocks noGrp="1" noChangeArrowheads="1"/>
          </p:cNvSpPr>
          <p:nvPr>
            <p:ph idx="1"/>
          </p:nvPr>
        </p:nvSpPr>
        <p:spPr/>
        <p:txBody>
          <a:bodyPr/>
          <a:lstStyle/>
          <a:p>
            <a:pPr>
              <a:buNone/>
              <a:tabLst>
                <a:tab pos="476250" algn="l"/>
                <a:tab pos="2396729" algn="ctr"/>
              </a:tabLst>
            </a:pPr>
            <a:r>
              <a:rPr lang="en-US" smtClean="0">
                <a:ea typeface="ＭＳ Ｐゴシック" panose="020B0600070205080204" pitchFamily="34" charset="-128"/>
              </a:rPr>
              <a:t>The expression:</a:t>
            </a:r>
          </a:p>
          <a:p>
            <a:pPr>
              <a:buNone/>
              <a:tabLst>
                <a:tab pos="476250" algn="l"/>
                <a:tab pos="2396729" algn="ctr"/>
              </a:tabLst>
            </a:pPr>
            <a:r>
              <a:rPr lang="en-US" smtClean="0">
                <a:ea typeface="ＭＳ Ｐゴシック" panose="020B0600070205080204" pitchFamily="34" charset="-128"/>
              </a:rPr>
              <a:t>			{ </a:t>
            </a:r>
            <a:r>
              <a:rPr lang="en-US" smtClean="0">
                <a:ea typeface="ＭＳ Ｐゴシック" panose="020B0600070205080204" pitchFamily="34" charset="-128"/>
                <a:sym typeface="Symbol" panose="05050102010706020507" pitchFamily="18" charset="2"/>
              </a:rPr>
              <a:t> </a:t>
            </a:r>
            <a:r>
              <a:rPr lang="en-US" i="1" smtClean="0">
                <a:ea typeface="ＭＳ Ｐゴシック" panose="020B0600070205080204" pitchFamily="34" charset="-128"/>
                <a:sym typeface="Symbol" panose="05050102010706020507" pitchFamily="18" charset="2"/>
              </a:rPr>
              <a:t>x</a:t>
            </a:r>
            <a:r>
              <a:rPr lang="en-US" sz="1425" baseline="-25000">
                <a:ea typeface="ＭＳ Ｐゴシック" panose="020B0600070205080204" pitchFamily="34" charset="-128"/>
                <a:sym typeface="Symbol" panose="05050102010706020507" pitchFamily="18" charset="2"/>
              </a:rPr>
              <a:t>1</a:t>
            </a:r>
            <a:r>
              <a:rPr lang="en-US" i="1" smtClean="0">
                <a:ea typeface="ＭＳ Ｐゴシック" panose="020B0600070205080204" pitchFamily="34" charset="-128"/>
                <a:sym typeface="Symbol" panose="05050102010706020507" pitchFamily="18" charset="2"/>
              </a:rPr>
              <a:t>, x</a:t>
            </a:r>
            <a:r>
              <a:rPr lang="en-US" sz="1425" baseline="-25000">
                <a:ea typeface="ＭＳ Ｐゴシック" panose="020B0600070205080204" pitchFamily="34" charset="-128"/>
                <a:sym typeface="Symbol" panose="05050102010706020507" pitchFamily="18" charset="2"/>
              </a:rPr>
              <a:t>2</a:t>
            </a:r>
            <a:r>
              <a:rPr lang="en-US" i="1" smtClean="0">
                <a:ea typeface="ＭＳ Ｐゴシック" panose="020B0600070205080204" pitchFamily="34" charset="-128"/>
                <a:sym typeface="Symbol" panose="05050102010706020507" pitchFamily="18" charset="2"/>
              </a:rPr>
              <a:t>, …, x</a:t>
            </a:r>
            <a:r>
              <a:rPr lang="en-US" sz="1425" i="1" baseline="-25000">
                <a:ea typeface="ＭＳ Ｐゴシック" panose="020B0600070205080204" pitchFamily="34" charset="-128"/>
                <a:sym typeface="Symbol" panose="05050102010706020507" pitchFamily="18" charset="2"/>
              </a:rPr>
              <a:t>n</a:t>
            </a:r>
            <a:r>
              <a:rPr lang="en-US" smtClean="0">
                <a:ea typeface="ＭＳ Ｐゴシック" panose="020B0600070205080204" pitchFamily="34" charset="-128"/>
                <a:sym typeface="Symbol" panose="05050102010706020507" pitchFamily="18" charset="2"/>
              </a:rPr>
              <a:t>  | </a:t>
            </a:r>
            <a:r>
              <a:rPr lang="en-US" i="1" smtClean="0">
                <a:ea typeface="ＭＳ Ｐゴシック" panose="020B0600070205080204" pitchFamily="34" charset="-128"/>
                <a:sym typeface="Symbol" panose="05050102010706020507" pitchFamily="18" charset="2"/>
              </a:rPr>
              <a:t>P </a:t>
            </a:r>
            <a:r>
              <a:rPr lang="en-US" smtClean="0">
                <a:ea typeface="ＭＳ Ｐゴシック" panose="020B0600070205080204" pitchFamily="34" charset="-128"/>
                <a:sym typeface="Symbol" panose="05050102010706020507" pitchFamily="18" charset="2"/>
              </a:rPr>
              <a:t>(</a:t>
            </a:r>
            <a:r>
              <a:rPr lang="en-US" i="1" smtClean="0">
                <a:ea typeface="ＭＳ Ｐゴシック" panose="020B0600070205080204" pitchFamily="34" charset="-128"/>
                <a:sym typeface="Symbol" panose="05050102010706020507" pitchFamily="18" charset="2"/>
              </a:rPr>
              <a:t>x</a:t>
            </a:r>
            <a:r>
              <a:rPr lang="en-US" sz="1425" baseline="-25000">
                <a:ea typeface="ＭＳ Ｐゴシック" panose="020B0600070205080204" pitchFamily="34" charset="-128"/>
                <a:sym typeface="Symbol" panose="05050102010706020507" pitchFamily="18" charset="2"/>
              </a:rPr>
              <a:t>1</a:t>
            </a:r>
            <a:r>
              <a:rPr lang="en-US" smtClean="0">
                <a:ea typeface="ＭＳ Ｐゴシック" panose="020B0600070205080204" pitchFamily="34" charset="-128"/>
                <a:sym typeface="Symbol" panose="05050102010706020507" pitchFamily="18" charset="2"/>
              </a:rPr>
              <a:t>, </a:t>
            </a:r>
            <a:r>
              <a:rPr lang="en-US" i="1" smtClean="0">
                <a:ea typeface="ＭＳ Ｐゴシック" panose="020B0600070205080204" pitchFamily="34" charset="-128"/>
                <a:sym typeface="Symbol" panose="05050102010706020507" pitchFamily="18" charset="2"/>
              </a:rPr>
              <a:t>x</a:t>
            </a:r>
            <a:r>
              <a:rPr lang="en-US" sz="1425" baseline="-25000">
                <a:ea typeface="ＭＳ Ｐゴシック" panose="020B0600070205080204" pitchFamily="34" charset="-128"/>
                <a:sym typeface="Symbol" panose="05050102010706020507" pitchFamily="18" charset="2"/>
              </a:rPr>
              <a:t>2</a:t>
            </a:r>
            <a:r>
              <a:rPr lang="en-US" i="1" smtClean="0">
                <a:ea typeface="ＭＳ Ｐゴシック" panose="020B0600070205080204" pitchFamily="34" charset="-128"/>
                <a:sym typeface="Symbol" panose="05050102010706020507" pitchFamily="18" charset="2"/>
              </a:rPr>
              <a:t>, …, x</a:t>
            </a:r>
            <a:r>
              <a:rPr lang="en-US" sz="1425" i="1" baseline="-25000">
                <a:ea typeface="ＭＳ Ｐゴシック" panose="020B0600070205080204" pitchFamily="34" charset="-128"/>
                <a:sym typeface="Symbol" panose="05050102010706020507" pitchFamily="18" charset="2"/>
              </a:rPr>
              <a:t>n </a:t>
            </a:r>
            <a:r>
              <a:rPr lang="en-US" smtClean="0">
                <a:ea typeface="ＭＳ Ｐゴシック" panose="020B0600070205080204" pitchFamily="34" charset="-128"/>
                <a:sym typeface="Symbol" panose="05050102010706020507" pitchFamily="18" charset="2"/>
              </a:rPr>
              <a:t>)}</a:t>
            </a:r>
            <a:br>
              <a:rPr lang="en-US" smtClean="0">
                <a:ea typeface="ＭＳ Ｐゴシック" panose="020B0600070205080204" pitchFamily="34" charset="-128"/>
                <a:sym typeface="Symbol" panose="05050102010706020507" pitchFamily="18" charset="2"/>
              </a:rPr>
            </a:br>
            <a:endParaRPr lang="en-US" smtClean="0">
              <a:ea typeface="ＭＳ Ｐゴシック" panose="020B0600070205080204" pitchFamily="34" charset="-128"/>
              <a:sym typeface="Symbol" panose="05050102010706020507" pitchFamily="18" charset="2"/>
            </a:endParaRPr>
          </a:p>
          <a:p>
            <a:pPr>
              <a:buNone/>
              <a:tabLst>
                <a:tab pos="476250" algn="l"/>
                <a:tab pos="2396729" algn="ctr"/>
              </a:tabLst>
            </a:pPr>
            <a:r>
              <a:rPr lang="en-US" smtClean="0">
                <a:ea typeface="ＭＳ Ｐゴシック" panose="020B0600070205080204" pitchFamily="34" charset="-128"/>
                <a:sym typeface="Symbol" panose="05050102010706020507" pitchFamily="18" charset="2"/>
              </a:rPr>
              <a:t>is safe if all of the following hold:</a:t>
            </a:r>
          </a:p>
          <a:p>
            <a:pPr>
              <a:buFont typeface="Arial" panose="020B0604020202020204" pitchFamily="34" charset="0"/>
              <a:buAutoNum type="arabicPeriod"/>
              <a:tabLst>
                <a:tab pos="476250" algn="l"/>
                <a:tab pos="2396729" algn="ctr"/>
              </a:tabLst>
            </a:pPr>
            <a:r>
              <a:rPr lang="en-US" smtClean="0">
                <a:ea typeface="ＭＳ Ｐゴシック" panose="020B0600070205080204" pitchFamily="34" charset="-128"/>
                <a:sym typeface="Symbol" panose="05050102010706020507" pitchFamily="18" charset="2"/>
              </a:rPr>
              <a:t>All values that appear in tuples of the expression are values 	from </a:t>
            </a:r>
            <a:r>
              <a:rPr lang="en-US" i="1" smtClean="0">
                <a:solidFill>
                  <a:schemeClr val="tx2"/>
                </a:solidFill>
                <a:ea typeface="ＭＳ Ｐゴシック" panose="020B0600070205080204" pitchFamily="34" charset="-128"/>
                <a:sym typeface="Symbol" panose="05050102010706020507" pitchFamily="18" charset="2"/>
              </a:rPr>
              <a:t>dom </a:t>
            </a:r>
            <a:r>
              <a:rPr lang="en-US" smtClean="0">
                <a:ea typeface="ＭＳ Ｐゴシック" panose="020B0600070205080204" pitchFamily="34" charset="-128"/>
                <a:sym typeface="Symbol" panose="05050102010706020507" pitchFamily="18" charset="2"/>
              </a:rPr>
              <a:t>(</a:t>
            </a:r>
            <a:r>
              <a:rPr lang="en-US" i="1" smtClean="0">
                <a:ea typeface="ＭＳ Ｐゴシック" panose="020B0600070205080204" pitchFamily="34" charset="-128"/>
                <a:sym typeface="Symbol" panose="05050102010706020507" pitchFamily="18" charset="2"/>
              </a:rPr>
              <a:t>P </a:t>
            </a:r>
            <a:r>
              <a:rPr lang="en-US" smtClean="0">
                <a:ea typeface="ＭＳ Ｐゴシック" panose="020B0600070205080204" pitchFamily="34" charset="-128"/>
                <a:sym typeface="Symbol" panose="05050102010706020507" pitchFamily="18" charset="2"/>
              </a:rPr>
              <a:t>) (that is, the values appear either in </a:t>
            </a:r>
            <a:r>
              <a:rPr lang="en-US" i="1" smtClean="0">
                <a:ea typeface="ＭＳ Ｐゴシック" panose="020B0600070205080204" pitchFamily="34" charset="-128"/>
                <a:sym typeface="Symbol" panose="05050102010706020507" pitchFamily="18" charset="2"/>
              </a:rPr>
              <a:t>P</a:t>
            </a:r>
            <a:r>
              <a:rPr lang="en-US" smtClean="0">
                <a:ea typeface="ＭＳ Ｐゴシック" panose="020B0600070205080204" pitchFamily="34" charset="-128"/>
                <a:sym typeface="Symbol" panose="05050102010706020507" pitchFamily="18" charset="2"/>
              </a:rPr>
              <a:t> or in a tuple of a 	relation mentioned in </a:t>
            </a:r>
            <a:r>
              <a:rPr lang="en-US" i="1" smtClean="0">
                <a:ea typeface="ＭＳ Ｐゴシック" panose="020B0600070205080204" pitchFamily="34" charset="-128"/>
                <a:sym typeface="Symbol" panose="05050102010706020507" pitchFamily="18" charset="2"/>
              </a:rPr>
              <a:t>P </a:t>
            </a:r>
            <a:r>
              <a:rPr lang="en-US" smtClean="0">
                <a:ea typeface="ＭＳ Ｐゴシック" panose="020B0600070205080204" pitchFamily="34" charset="-128"/>
                <a:sym typeface="Symbol" panose="05050102010706020507" pitchFamily="18" charset="2"/>
              </a:rPr>
              <a:t>).</a:t>
            </a:r>
          </a:p>
          <a:p>
            <a:pPr>
              <a:buFont typeface="Arial" panose="020B0604020202020204" pitchFamily="34" charset="0"/>
              <a:buAutoNum type="arabicPeriod"/>
              <a:tabLst>
                <a:tab pos="476250" algn="l"/>
                <a:tab pos="2396729" algn="ctr"/>
              </a:tabLst>
            </a:pPr>
            <a:r>
              <a:rPr lang="en-US" smtClean="0">
                <a:ea typeface="ＭＳ Ｐゴシック" panose="020B0600070205080204" pitchFamily="34" charset="-128"/>
                <a:sym typeface="Symbol" panose="05050102010706020507" pitchFamily="18" charset="2"/>
              </a:rPr>
              <a:t>For every “there exists” subformula of the form  </a:t>
            </a:r>
            <a:r>
              <a:rPr lang="en-US" i="1" smtClean="0">
                <a:ea typeface="ＭＳ Ｐゴシック" panose="020B0600070205080204" pitchFamily="34" charset="-128"/>
                <a:sym typeface="Symbol" panose="05050102010706020507" pitchFamily="18" charset="2"/>
              </a:rPr>
              <a:t>x</a:t>
            </a:r>
            <a:r>
              <a:rPr lang="en-US" smtClean="0">
                <a:ea typeface="ＭＳ Ｐゴシック" panose="020B0600070205080204" pitchFamily="34" charset="-128"/>
                <a:sym typeface="Symbol" panose="05050102010706020507" pitchFamily="18" charset="2"/>
              </a:rPr>
              <a:t> (</a:t>
            </a:r>
            <a:r>
              <a:rPr lang="en-US" i="1" smtClean="0">
                <a:ea typeface="ＭＳ Ｐゴシック" panose="020B0600070205080204" pitchFamily="34" charset="-128"/>
                <a:sym typeface="Symbol" panose="05050102010706020507" pitchFamily="18" charset="2"/>
              </a:rPr>
              <a:t>P</a:t>
            </a:r>
            <a:r>
              <a:rPr lang="en-US" sz="1425" baseline="-25000">
                <a:ea typeface="ＭＳ Ｐゴシック" panose="020B0600070205080204" pitchFamily="34" charset="-128"/>
                <a:sym typeface="Symbol" panose="05050102010706020507" pitchFamily="18" charset="2"/>
              </a:rPr>
              <a:t>1</a:t>
            </a:r>
            <a:r>
              <a:rPr lang="en-US" smtClean="0">
                <a:ea typeface="ＭＳ Ｐゴシック" panose="020B0600070205080204" pitchFamily="34" charset="-128"/>
                <a:sym typeface="Symbol" panose="05050102010706020507" pitchFamily="18" charset="2"/>
              </a:rPr>
              <a:t>(</a:t>
            </a:r>
            <a:r>
              <a:rPr lang="en-US" i="1" smtClean="0">
                <a:ea typeface="ＭＳ Ｐゴシック" panose="020B0600070205080204" pitchFamily="34" charset="-128"/>
                <a:sym typeface="Symbol" panose="05050102010706020507" pitchFamily="18" charset="2"/>
              </a:rPr>
              <a:t>x </a:t>
            </a:r>
            <a:r>
              <a:rPr lang="en-US" smtClean="0">
                <a:ea typeface="ＭＳ Ｐゴシック" panose="020B0600070205080204" pitchFamily="34" charset="-128"/>
                <a:sym typeface="Symbol" panose="05050102010706020507" pitchFamily="18" charset="2"/>
              </a:rPr>
              <a:t>)), the 	subformula is true if and only if there is a value of </a:t>
            </a:r>
            <a:r>
              <a:rPr lang="en-US" i="1" smtClean="0">
                <a:ea typeface="ＭＳ Ｐゴシック" panose="020B0600070205080204" pitchFamily="34" charset="-128"/>
                <a:sym typeface="Symbol" panose="05050102010706020507" pitchFamily="18" charset="2"/>
              </a:rPr>
              <a:t>x</a:t>
            </a:r>
            <a:r>
              <a:rPr lang="en-US" smtClean="0">
                <a:ea typeface="ＭＳ Ｐゴシック" panose="020B0600070205080204" pitchFamily="34" charset="-128"/>
                <a:sym typeface="Symbol" panose="05050102010706020507" pitchFamily="18" charset="2"/>
              </a:rPr>
              <a:t> in </a:t>
            </a:r>
            <a:r>
              <a:rPr lang="en-US" i="1" smtClean="0">
                <a:ea typeface="ＭＳ Ｐゴシック" panose="020B0600070205080204" pitchFamily="34" charset="-128"/>
                <a:sym typeface="Symbol" panose="05050102010706020507" pitchFamily="18" charset="2"/>
              </a:rPr>
              <a:t>dom </a:t>
            </a:r>
            <a:r>
              <a:rPr lang="en-US" smtClean="0">
                <a:ea typeface="ＭＳ Ｐゴシック" panose="020B0600070205080204" pitchFamily="34" charset="-128"/>
                <a:sym typeface="Symbol" panose="05050102010706020507" pitchFamily="18" charset="2"/>
              </a:rPr>
              <a:t>(</a:t>
            </a:r>
            <a:r>
              <a:rPr lang="en-US" i="1" smtClean="0">
                <a:ea typeface="ＭＳ Ｐゴシック" panose="020B0600070205080204" pitchFamily="34" charset="-128"/>
                <a:sym typeface="Symbol" panose="05050102010706020507" pitchFamily="18" charset="2"/>
              </a:rPr>
              <a:t>P</a:t>
            </a:r>
            <a:r>
              <a:rPr lang="en-US" sz="1425" baseline="-25000">
                <a:ea typeface="ＭＳ Ｐゴシック" panose="020B0600070205080204" pitchFamily="34" charset="-128"/>
                <a:sym typeface="Symbol" panose="05050102010706020507" pitchFamily="18" charset="2"/>
              </a:rPr>
              <a:t>1</a:t>
            </a:r>
            <a:r>
              <a:rPr lang="en-US" smtClean="0">
                <a:ea typeface="ＭＳ Ｐゴシック" panose="020B0600070205080204" pitchFamily="34" charset="-128"/>
                <a:sym typeface="Symbol" panose="05050102010706020507" pitchFamily="18" charset="2"/>
              </a:rPr>
              <a:t>)	such that </a:t>
            </a:r>
            <a:r>
              <a:rPr lang="en-US" i="1" smtClean="0">
                <a:ea typeface="ＭＳ Ｐゴシック" panose="020B0600070205080204" pitchFamily="34" charset="-128"/>
                <a:sym typeface="Symbol" panose="05050102010706020507" pitchFamily="18" charset="2"/>
              </a:rPr>
              <a:t>P</a:t>
            </a:r>
            <a:r>
              <a:rPr lang="en-US" sz="1425" baseline="-25000">
                <a:ea typeface="ＭＳ Ｐゴシック" panose="020B0600070205080204" pitchFamily="34" charset="-128"/>
                <a:sym typeface="Symbol" panose="05050102010706020507" pitchFamily="18" charset="2"/>
              </a:rPr>
              <a:t>1</a:t>
            </a:r>
            <a:r>
              <a:rPr lang="en-US" smtClean="0">
                <a:ea typeface="ＭＳ Ｐゴシック" panose="020B0600070205080204" pitchFamily="34" charset="-128"/>
                <a:sym typeface="Symbol" panose="05050102010706020507" pitchFamily="18" charset="2"/>
              </a:rPr>
              <a:t>(</a:t>
            </a:r>
            <a:r>
              <a:rPr lang="en-US" i="1" smtClean="0">
                <a:ea typeface="ＭＳ Ｐゴシック" panose="020B0600070205080204" pitchFamily="34" charset="-128"/>
                <a:sym typeface="Symbol" panose="05050102010706020507" pitchFamily="18" charset="2"/>
              </a:rPr>
              <a:t>x </a:t>
            </a:r>
            <a:r>
              <a:rPr lang="en-US" smtClean="0">
                <a:ea typeface="ＭＳ Ｐゴシック" panose="020B0600070205080204" pitchFamily="34" charset="-128"/>
                <a:sym typeface="Symbol" panose="05050102010706020507" pitchFamily="18" charset="2"/>
              </a:rPr>
              <a:t>) is true.</a:t>
            </a:r>
          </a:p>
          <a:p>
            <a:pPr>
              <a:buFont typeface="Arial" panose="020B0604020202020204" pitchFamily="34" charset="0"/>
              <a:buAutoNum type="arabicPeriod"/>
              <a:tabLst>
                <a:tab pos="476250" algn="l"/>
                <a:tab pos="2396729" algn="ctr"/>
              </a:tabLst>
            </a:pPr>
            <a:r>
              <a:rPr lang="en-US" smtClean="0">
                <a:ea typeface="ＭＳ Ｐゴシック" panose="020B0600070205080204" pitchFamily="34" charset="-128"/>
                <a:sym typeface="Symbol" panose="05050102010706020507" pitchFamily="18" charset="2"/>
              </a:rPr>
              <a:t>For every “for all” subformula of the form </a:t>
            </a:r>
            <a:r>
              <a:rPr lang="en-US" baseline="-25000">
                <a:ea typeface="ＭＳ Ｐゴシック" panose="020B0600070205080204" pitchFamily="34" charset="-128"/>
                <a:sym typeface="Symbol" panose="05050102010706020507" pitchFamily="18" charset="2"/>
              </a:rPr>
              <a:t>x</a:t>
            </a:r>
            <a:r>
              <a:rPr lang="en-US" smtClean="0">
                <a:ea typeface="ＭＳ Ｐゴシック" panose="020B0600070205080204" pitchFamily="34" charset="-128"/>
                <a:sym typeface="Symbol" panose="05050102010706020507" pitchFamily="18" charset="2"/>
              </a:rPr>
              <a:t> (</a:t>
            </a:r>
            <a:r>
              <a:rPr lang="en-US" i="1" smtClean="0">
                <a:ea typeface="ＭＳ Ｐゴシック" panose="020B0600070205080204" pitchFamily="34" charset="-128"/>
                <a:sym typeface="Symbol" panose="05050102010706020507" pitchFamily="18" charset="2"/>
              </a:rPr>
              <a:t>P</a:t>
            </a:r>
            <a:r>
              <a:rPr lang="en-US" sz="1425" baseline="-25000">
                <a:ea typeface="ＭＳ Ｐゴシック" panose="020B0600070205080204" pitchFamily="34" charset="-128"/>
                <a:sym typeface="Symbol" panose="05050102010706020507" pitchFamily="18" charset="2"/>
              </a:rPr>
              <a:t>1</a:t>
            </a:r>
            <a:r>
              <a:rPr lang="en-US" smtClean="0">
                <a:ea typeface="ＭＳ Ｐゴシック" panose="020B0600070205080204" pitchFamily="34" charset="-128"/>
                <a:sym typeface="Symbol" panose="05050102010706020507" pitchFamily="18" charset="2"/>
              </a:rPr>
              <a:t> (</a:t>
            </a:r>
            <a:r>
              <a:rPr lang="en-US" i="1" smtClean="0">
                <a:ea typeface="ＭＳ Ｐゴシック" panose="020B0600070205080204" pitchFamily="34" charset="-128"/>
                <a:sym typeface="Symbol" panose="05050102010706020507" pitchFamily="18" charset="2"/>
              </a:rPr>
              <a:t>x </a:t>
            </a:r>
            <a:r>
              <a:rPr lang="en-US" smtClean="0">
                <a:ea typeface="ＭＳ Ｐゴシック" panose="020B0600070205080204" pitchFamily="34" charset="-128"/>
                <a:sym typeface="Symbol" panose="05050102010706020507" pitchFamily="18" charset="2"/>
              </a:rPr>
              <a:t>)), the subformula is true if and only if </a:t>
            </a:r>
            <a:r>
              <a:rPr lang="en-US" i="1" smtClean="0">
                <a:ea typeface="ＭＳ Ｐゴシック" panose="020B0600070205080204" pitchFamily="34" charset="-128"/>
                <a:sym typeface="Symbol" panose="05050102010706020507" pitchFamily="18" charset="2"/>
              </a:rPr>
              <a:t>P</a:t>
            </a:r>
            <a:r>
              <a:rPr lang="en-US" sz="1425" baseline="-25000">
                <a:ea typeface="ＭＳ Ｐゴシック" panose="020B0600070205080204" pitchFamily="34" charset="-128"/>
                <a:sym typeface="Symbol" panose="05050102010706020507" pitchFamily="18" charset="2"/>
              </a:rPr>
              <a:t>1</a:t>
            </a:r>
            <a:r>
              <a:rPr lang="en-US" smtClean="0">
                <a:ea typeface="ＭＳ Ｐゴシック" panose="020B0600070205080204" pitchFamily="34" charset="-128"/>
                <a:sym typeface="Symbol" panose="05050102010706020507" pitchFamily="18" charset="2"/>
              </a:rPr>
              <a:t>(</a:t>
            </a:r>
            <a:r>
              <a:rPr lang="en-US" i="1" smtClean="0">
                <a:ea typeface="ＭＳ Ｐゴシック" panose="020B0600070205080204" pitchFamily="34" charset="-128"/>
                <a:sym typeface="Symbol" panose="05050102010706020507" pitchFamily="18" charset="2"/>
              </a:rPr>
              <a:t>x </a:t>
            </a:r>
            <a:r>
              <a:rPr lang="en-US" smtClean="0">
                <a:ea typeface="ＭＳ Ｐゴシック" panose="020B0600070205080204" pitchFamily="34" charset="-128"/>
                <a:sym typeface="Symbol" panose="05050102010706020507" pitchFamily="18" charset="2"/>
              </a:rPr>
              <a:t>) is true for all values </a:t>
            </a:r>
            <a:r>
              <a:rPr lang="en-US" i="1" smtClean="0">
                <a:ea typeface="ＭＳ Ｐゴシック" panose="020B0600070205080204" pitchFamily="34" charset="-128"/>
                <a:sym typeface="Symbol" panose="05050102010706020507" pitchFamily="18" charset="2"/>
              </a:rPr>
              <a:t>x</a:t>
            </a:r>
            <a:r>
              <a:rPr lang="en-US" smtClean="0">
                <a:ea typeface="ＭＳ Ｐゴシック" panose="020B0600070205080204" pitchFamily="34" charset="-128"/>
                <a:sym typeface="Symbol" panose="05050102010706020507" pitchFamily="18" charset="2"/>
              </a:rPr>
              <a:t>  from </a:t>
            </a:r>
            <a:r>
              <a:rPr lang="en-US" i="1" smtClean="0">
                <a:ea typeface="ＭＳ Ｐゴシック" panose="020B0600070205080204" pitchFamily="34" charset="-128"/>
                <a:sym typeface="Symbol" panose="05050102010706020507" pitchFamily="18" charset="2"/>
              </a:rPr>
              <a:t>dom </a:t>
            </a:r>
            <a:r>
              <a:rPr lang="en-US" smtClean="0">
                <a:ea typeface="ＭＳ Ｐゴシック" panose="020B0600070205080204" pitchFamily="34" charset="-128"/>
                <a:sym typeface="Symbol" panose="05050102010706020507" pitchFamily="18" charset="2"/>
              </a:rPr>
              <a:t>(</a:t>
            </a:r>
            <a:r>
              <a:rPr lang="en-US" i="1" smtClean="0">
                <a:ea typeface="ＭＳ Ｐゴシック" panose="020B0600070205080204" pitchFamily="34" charset="-128"/>
                <a:sym typeface="Symbol" panose="05050102010706020507" pitchFamily="18" charset="2"/>
              </a:rPr>
              <a:t>P</a:t>
            </a:r>
            <a:r>
              <a:rPr lang="en-US" sz="1425" baseline="-25000">
                <a:ea typeface="ＭＳ Ｐゴシック" panose="020B0600070205080204" pitchFamily="34" charset="-128"/>
                <a:sym typeface="Symbol" panose="05050102010706020507" pitchFamily="18" charset="2"/>
              </a:rPr>
              <a:t>1</a:t>
            </a:r>
            <a:r>
              <a:rPr lang="en-US" smtClean="0">
                <a:ea typeface="ＭＳ Ｐゴシック" panose="020B0600070205080204" pitchFamily="34" charset="-128"/>
                <a:sym typeface="Symbol" panose="05050102010706020507" pitchFamily="18" charset="2"/>
              </a:rPr>
              <a:t>).</a:t>
            </a:r>
          </a:p>
        </p:txBody>
      </p:sp>
    </p:spTree>
    <p:extLst>
      <p:ext uri="{BB962C8B-B14F-4D97-AF65-F5344CB8AC3E}">
        <p14:creationId xmlns:p14="http://schemas.microsoft.com/office/powerpoint/2010/main" val="146934978"/>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9026" name="Rectangle 2"/>
          <p:cNvSpPr>
            <a:spLocks noGrp="1" noChangeArrowheads="1"/>
          </p:cNvSpPr>
          <p:nvPr>
            <p:ph type="title"/>
          </p:nvPr>
        </p:nvSpPr>
        <p:spPr/>
        <p:txBody>
          <a:bodyPr/>
          <a:lstStyle/>
          <a:p>
            <a:pPr>
              <a:defRPr/>
            </a:pPr>
            <a:r>
              <a:rPr lang="en-US" smtClean="0"/>
              <a:t>Universal Quantification</a:t>
            </a:r>
          </a:p>
        </p:txBody>
      </p:sp>
      <p:sp>
        <p:nvSpPr>
          <p:cNvPr id="119811" name="Rectangle 3"/>
          <p:cNvSpPr>
            <a:spLocks noGrp="1" noChangeArrowheads="1"/>
          </p:cNvSpPr>
          <p:nvPr>
            <p:ph idx="1"/>
          </p:nvPr>
        </p:nvSpPr>
        <p:spPr/>
        <p:txBody>
          <a:bodyPr/>
          <a:lstStyle/>
          <a:p>
            <a:r>
              <a:rPr lang="en-US">
                <a:ea typeface="ＭＳ Ｐゴシック" panose="020B0600070205080204" pitchFamily="34" charset="-128"/>
              </a:rPr>
              <a:t>Find all students who have taken all courses offered in the Biology department</a:t>
            </a:r>
          </a:p>
          <a:p>
            <a:pPr lvl="1"/>
            <a:r>
              <a:rPr lang="en-US">
                <a:ea typeface="ＭＳ Ｐゴシック" panose="020B0600070205080204" pitchFamily="34" charset="-128"/>
              </a:rPr>
              <a:t> {&lt; </a:t>
            </a:r>
            <a:r>
              <a:rPr lang="en-US" i="1">
                <a:ea typeface="ＭＳ Ｐゴシック" panose="020B0600070205080204" pitchFamily="34" charset="-128"/>
              </a:rPr>
              <a:t>i </a:t>
            </a:r>
            <a:r>
              <a:rPr lang="en-US">
                <a:ea typeface="ＭＳ Ｐゴシック" panose="020B0600070205080204" pitchFamily="34" charset="-128"/>
              </a:rPr>
              <a:t>&gt; | </a:t>
            </a:r>
            <a:r>
              <a:rPr lang="en-US">
                <a:ea typeface="ＭＳ Ｐゴシック" panose="020B0600070205080204" pitchFamily="34" charset="-128"/>
                <a:sym typeface="Symbol" panose="05050102010706020507" pitchFamily="18" charset="2"/>
              </a:rPr>
              <a:t> </a:t>
            </a:r>
            <a:r>
              <a:rPr lang="en-US" i="1">
                <a:ea typeface="ＭＳ Ｐゴシック" panose="020B0600070205080204" pitchFamily="34" charset="-128"/>
                <a:sym typeface="Symbol" panose="05050102010706020507" pitchFamily="18" charset="2"/>
              </a:rPr>
              <a:t>n, d, tc</a:t>
            </a:r>
            <a:r>
              <a:rPr lang="en-US">
                <a:ea typeface="ＭＳ Ｐゴシック" panose="020B0600070205080204" pitchFamily="34" charset="-128"/>
                <a:sym typeface="Symbol" panose="05050102010706020507" pitchFamily="18" charset="2"/>
              </a:rPr>
              <a:t> ( &lt; </a:t>
            </a:r>
            <a:r>
              <a:rPr lang="en-US" i="1">
                <a:ea typeface="ＭＳ Ｐゴシック" panose="020B0600070205080204" pitchFamily="34" charset="-128"/>
                <a:sym typeface="Symbol" panose="05050102010706020507" pitchFamily="18" charset="2"/>
              </a:rPr>
              <a:t>i, n, d, tc</a:t>
            </a:r>
            <a:r>
              <a:rPr lang="en-US">
                <a:ea typeface="ＭＳ Ｐゴシック" panose="020B0600070205080204" pitchFamily="34" charset="-128"/>
                <a:sym typeface="Symbol" panose="05050102010706020507" pitchFamily="18" charset="2"/>
              </a:rPr>
              <a:t> &gt;  </a:t>
            </a:r>
            <a:r>
              <a:rPr lang="en-US" i="1">
                <a:ea typeface="ＭＳ Ｐゴシック" panose="020B0600070205080204" pitchFamily="34" charset="-128"/>
                <a:sym typeface="Symbol" panose="05050102010706020507" pitchFamily="18" charset="2"/>
              </a:rPr>
              <a:t>student  </a:t>
            </a:r>
            <a:r>
              <a:rPr lang="en-US">
                <a:ea typeface="ＭＳ Ｐゴシック" panose="020B0600070205080204" pitchFamily="34" charset="-128"/>
                <a:sym typeface="Symbol" panose="05050102010706020507" pitchFamily="18" charset="2"/>
              </a:rPr>
              <a:t></a:t>
            </a:r>
            <a:br>
              <a:rPr lang="en-US">
                <a:ea typeface="ＭＳ Ｐゴシック" panose="020B0600070205080204" pitchFamily="34" charset="-128"/>
                <a:sym typeface="Symbol" panose="05050102010706020507" pitchFamily="18" charset="2"/>
              </a:rPr>
            </a:br>
            <a:r>
              <a:rPr lang="en-US">
                <a:ea typeface="ＭＳ Ｐゴシック" panose="020B0600070205080204" pitchFamily="34" charset="-128"/>
                <a:sym typeface="Symbol" panose="05050102010706020507" pitchFamily="18" charset="2"/>
              </a:rPr>
              <a:t>       ( </a:t>
            </a:r>
            <a:r>
              <a:rPr lang="en-US" i="1">
                <a:ea typeface="ＭＳ Ｐゴシック" panose="020B0600070205080204" pitchFamily="34" charset="-128"/>
                <a:sym typeface="Symbol" panose="05050102010706020507" pitchFamily="18" charset="2"/>
              </a:rPr>
              <a:t>ci, ti, dn, cr </a:t>
            </a:r>
            <a:r>
              <a:rPr lang="en-US">
                <a:ea typeface="ＭＳ Ｐゴシック" panose="020B0600070205080204" pitchFamily="34" charset="-128"/>
                <a:sym typeface="Symbol" panose="05050102010706020507" pitchFamily="18" charset="2"/>
              </a:rPr>
              <a:t>( &lt; </a:t>
            </a:r>
            <a:r>
              <a:rPr lang="en-US" i="1">
                <a:ea typeface="ＭＳ Ｐゴシック" panose="020B0600070205080204" pitchFamily="34" charset="-128"/>
                <a:sym typeface="Symbol" panose="05050102010706020507" pitchFamily="18" charset="2"/>
              </a:rPr>
              <a:t>ci, ti, dn, cr</a:t>
            </a:r>
            <a:r>
              <a:rPr lang="en-US">
                <a:ea typeface="ＭＳ Ｐゴシック" panose="020B0600070205080204" pitchFamily="34" charset="-128"/>
                <a:sym typeface="Symbol" panose="05050102010706020507" pitchFamily="18" charset="2"/>
              </a:rPr>
              <a:t> &gt;  </a:t>
            </a:r>
            <a:r>
              <a:rPr lang="en-US" i="1">
                <a:ea typeface="ＭＳ Ｐゴシック" panose="020B0600070205080204" pitchFamily="34" charset="-128"/>
                <a:sym typeface="Symbol" panose="05050102010706020507" pitchFamily="18" charset="2"/>
              </a:rPr>
              <a:t>course</a:t>
            </a:r>
            <a:r>
              <a:rPr lang="en-US">
                <a:ea typeface="ＭＳ Ｐゴシック" panose="020B0600070205080204" pitchFamily="34" charset="-128"/>
                <a:sym typeface="Symbol" panose="05050102010706020507" pitchFamily="18" charset="2"/>
              </a:rPr>
              <a:t>  </a:t>
            </a:r>
            <a:r>
              <a:rPr lang="en-US" i="1">
                <a:ea typeface="ＭＳ Ｐゴシック" panose="020B0600070205080204" pitchFamily="34" charset="-128"/>
                <a:sym typeface="Symbol" panose="05050102010706020507" pitchFamily="18" charset="2"/>
              </a:rPr>
              <a:t>dn </a:t>
            </a:r>
            <a:r>
              <a:rPr lang="en-US">
                <a:ea typeface="ＭＳ Ｐゴシック" panose="020B0600070205080204" pitchFamily="34" charset="-128"/>
                <a:sym typeface="Symbol" panose="05050102010706020507" pitchFamily="18" charset="2"/>
              </a:rPr>
              <a:t>=“Biology”                </a:t>
            </a:r>
            <a:br>
              <a:rPr lang="en-US">
                <a:ea typeface="ＭＳ Ｐゴシック" panose="020B0600070205080204" pitchFamily="34" charset="-128"/>
                <a:sym typeface="Symbol" panose="05050102010706020507" pitchFamily="18" charset="2"/>
              </a:rPr>
            </a:br>
            <a:r>
              <a:rPr lang="en-US">
                <a:ea typeface="ＭＳ Ｐゴシック" panose="020B0600070205080204" pitchFamily="34" charset="-128"/>
                <a:sym typeface="Symbol" panose="05050102010706020507" pitchFamily="18" charset="2"/>
              </a:rPr>
              <a:t>                            </a:t>
            </a:r>
            <a:r>
              <a:rPr lang="en-US">
                <a:ea typeface="ＭＳ Ｐゴシック" panose="020B0600070205080204" pitchFamily="34" charset="-128"/>
                <a:sym typeface="Wingdings" panose="05000000000000000000" pitchFamily="2" charset="2"/>
              </a:rPr>
              <a:t> </a:t>
            </a:r>
            <a:r>
              <a:rPr lang="en-US">
                <a:ea typeface="ＭＳ Ｐゴシック" panose="020B0600070205080204" pitchFamily="34" charset="-128"/>
                <a:sym typeface="Symbol" panose="05050102010706020507" pitchFamily="18" charset="2"/>
              </a:rPr>
              <a:t></a:t>
            </a:r>
            <a:r>
              <a:rPr lang="en-US" i="1">
                <a:ea typeface="ＭＳ Ｐゴシック" panose="020B0600070205080204" pitchFamily="34" charset="-128"/>
                <a:sym typeface="Symbol" panose="05050102010706020507" pitchFamily="18" charset="2"/>
              </a:rPr>
              <a:t> si, se, y, g </a:t>
            </a:r>
            <a:r>
              <a:rPr lang="en-US">
                <a:ea typeface="ＭＳ Ｐゴシック" panose="020B0600070205080204" pitchFamily="34" charset="-128"/>
                <a:sym typeface="Symbol" panose="05050102010706020507" pitchFamily="18" charset="2"/>
              </a:rPr>
              <a:t>( &lt;</a:t>
            </a:r>
            <a:r>
              <a:rPr lang="en-US" i="1">
                <a:ea typeface="ＭＳ Ｐゴシック" panose="020B0600070205080204" pitchFamily="34" charset="-128"/>
                <a:sym typeface="Symbol" panose="05050102010706020507" pitchFamily="18" charset="2"/>
              </a:rPr>
              <a:t>i, ci, si, se, y, g</a:t>
            </a:r>
            <a:r>
              <a:rPr lang="en-US">
                <a:ea typeface="ＭＳ Ｐゴシック" panose="020B0600070205080204" pitchFamily="34" charset="-128"/>
                <a:sym typeface="Symbol" panose="05050102010706020507" pitchFamily="18" charset="2"/>
              </a:rPr>
              <a:t>&gt;  </a:t>
            </a:r>
            <a:r>
              <a:rPr lang="en-US" i="1">
                <a:ea typeface="ＭＳ Ｐゴシック" panose="020B0600070205080204" pitchFamily="34" charset="-128"/>
                <a:sym typeface="Symbol" panose="05050102010706020507" pitchFamily="18" charset="2"/>
              </a:rPr>
              <a:t>takes </a:t>
            </a:r>
            <a:r>
              <a:rPr lang="en-US">
                <a:ea typeface="ＭＳ Ｐゴシック" panose="020B0600070205080204" pitchFamily="34" charset="-128"/>
                <a:sym typeface="Symbol" panose="05050102010706020507" pitchFamily="18" charset="2"/>
              </a:rPr>
              <a:t>))}</a:t>
            </a:r>
          </a:p>
          <a:p>
            <a:pPr lvl="1"/>
            <a:r>
              <a:rPr lang="en-US">
                <a:ea typeface="ＭＳ Ｐゴシック" panose="020B0600070205080204" pitchFamily="34" charset="-128"/>
              </a:rPr>
              <a:t>Note that without the existential quantification on student, the above query would be unsafe if the Biology department has not offered any courses. </a:t>
            </a:r>
          </a:p>
        </p:txBody>
      </p:sp>
    </p:spTree>
    <p:extLst>
      <p:ext uri="{BB962C8B-B14F-4D97-AF65-F5344CB8AC3E}">
        <p14:creationId xmlns:p14="http://schemas.microsoft.com/office/powerpoint/2010/main" val="3769192153"/>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1714" name="Rectangle 2"/>
          <p:cNvSpPr>
            <a:spLocks noGrp="1" noChangeArrowheads="1"/>
          </p:cNvSpPr>
          <p:nvPr>
            <p:ph type="ctrTitle"/>
          </p:nvPr>
        </p:nvSpPr>
        <p:spPr/>
        <p:txBody>
          <a:bodyPr/>
          <a:lstStyle/>
          <a:p>
            <a:pPr>
              <a:defRPr/>
            </a:pPr>
            <a:r>
              <a:rPr lang="en-US" dirty="0" smtClean="0"/>
              <a:t>Chapter 3: Introduction to SQL</a:t>
            </a:r>
          </a:p>
        </p:txBody>
      </p:sp>
    </p:spTree>
    <p:extLst>
      <p:ext uri="{BB962C8B-B14F-4D97-AF65-F5344CB8AC3E}">
        <p14:creationId xmlns:p14="http://schemas.microsoft.com/office/powerpoint/2010/main" val="988309223"/>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1714" name="Rectangle 2"/>
          <p:cNvSpPr>
            <a:spLocks noGrp="1" noChangeArrowheads="1"/>
          </p:cNvSpPr>
          <p:nvPr>
            <p:ph type="ctrTitle"/>
          </p:nvPr>
        </p:nvSpPr>
        <p:spPr/>
        <p:txBody>
          <a:bodyPr/>
          <a:lstStyle/>
          <a:p>
            <a:pPr>
              <a:defRPr/>
            </a:pPr>
            <a:r>
              <a:rPr lang="en-US" sz="3200" dirty="0" smtClean="0"/>
              <a:t>Chapter 3: Introduction to SQL</a:t>
            </a:r>
          </a:p>
        </p:txBody>
      </p:sp>
    </p:spTree>
    <p:extLst>
      <p:ext uri="{BB962C8B-B14F-4D97-AF65-F5344CB8AC3E}">
        <p14:creationId xmlns:p14="http://schemas.microsoft.com/office/powerpoint/2010/main" val="4033279745"/>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762" name="Rectangle 2"/>
          <p:cNvSpPr>
            <a:spLocks noGrp="1" noChangeArrowheads="1"/>
          </p:cNvSpPr>
          <p:nvPr>
            <p:ph type="title"/>
          </p:nvPr>
        </p:nvSpPr>
        <p:spPr>
          <a:xfrm>
            <a:off x="559594" y="316706"/>
            <a:ext cx="8404622" cy="457200"/>
          </a:xfrm>
        </p:spPr>
        <p:txBody>
          <a:bodyPr vert="horz" wrap="square" lIns="67866" tIns="33338" rIns="67866" bIns="33338" numCol="1" anchor="ctr" anchorCtr="0" compatLnSpc="1">
            <a:prstTxWarp prst="textNoShape">
              <a:avLst/>
            </a:prstTxWarp>
          </a:bodyPr>
          <a:lstStyle/>
          <a:p>
            <a:pPr>
              <a:defRPr/>
            </a:pPr>
            <a:r>
              <a:rPr lang="en-US" sz="2800" dirty="0" smtClean="0"/>
              <a:t>Outline</a:t>
            </a:r>
          </a:p>
        </p:txBody>
      </p:sp>
      <p:sp>
        <p:nvSpPr>
          <p:cNvPr id="7171" name="Rectangle 3"/>
          <p:cNvSpPr>
            <a:spLocks noGrp="1" noChangeArrowheads="1"/>
          </p:cNvSpPr>
          <p:nvPr>
            <p:ph idx="1"/>
          </p:nvPr>
        </p:nvSpPr>
        <p:spPr>
          <a:xfrm>
            <a:off x="340519" y="950834"/>
            <a:ext cx="8623697" cy="4064794"/>
          </a:xfrm>
        </p:spPr>
        <p:txBody>
          <a:bodyPr vert="horz" wrap="square" lIns="67866" tIns="33338" rIns="67866" bIns="33338" numCol="1" anchor="t" anchorCtr="0" compatLnSpc="1">
            <a:prstTxWarp prst="textNoShape">
              <a:avLst/>
            </a:prstTxWarp>
          </a:bodyPr>
          <a:lstStyle/>
          <a:p>
            <a:r>
              <a:rPr lang="en-US" altLang="en-US" sz="2000" dirty="0" smtClean="0"/>
              <a:t>Overview of The SQL Query Language</a:t>
            </a:r>
          </a:p>
          <a:p>
            <a:r>
              <a:rPr lang="en-US" altLang="en-US" sz="2000" dirty="0" smtClean="0"/>
              <a:t>Data Definition</a:t>
            </a:r>
          </a:p>
          <a:p>
            <a:r>
              <a:rPr lang="en-US" altLang="en-US" sz="2000" dirty="0" smtClean="0"/>
              <a:t>Basic Query Structure</a:t>
            </a:r>
          </a:p>
          <a:p>
            <a:r>
              <a:rPr lang="en-US" altLang="en-US" sz="2000" dirty="0" smtClean="0"/>
              <a:t>Additional Basic Operations</a:t>
            </a:r>
          </a:p>
          <a:p>
            <a:r>
              <a:rPr lang="en-US" altLang="en-US" sz="2000" dirty="0" smtClean="0"/>
              <a:t>Set Operations</a:t>
            </a:r>
          </a:p>
          <a:p>
            <a:r>
              <a:rPr lang="en-US" altLang="en-US" sz="2000" dirty="0" smtClean="0"/>
              <a:t>Null Values</a:t>
            </a:r>
          </a:p>
          <a:p>
            <a:r>
              <a:rPr lang="en-US" altLang="en-US" sz="2000" dirty="0" smtClean="0"/>
              <a:t>Aggregate Functions</a:t>
            </a:r>
          </a:p>
          <a:p>
            <a:r>
              <a:rPr lang="en-US" altLang="en-US" sz="2000" dirty="0" smtClean="0"/>
              <a:t>Nested Subqueries</a:t>
            </a:r>
          </a:p>
          <a:p>
            <a:r>
              <a:rPr lang="en-US" altLang="en-US" sz="2000" dirty="0" smtClean="0"/>
              <a:t>Modification of the Database</a:t>
            </a:r>
          </a:p>
        </p:txBody>
      </p:sp>
    </p:spTree>
    <p:extLst>
      <p:ext uri="{BB962C8B-B14F-4D97-AF65-F5344CB8AC3E}">
        <p14:creationId xmlns:p14="http://schemas.microsoft.com/office/powerpoint/2010/main" val="52532089"/>
      </p:ext>
    </p:extLst>
  </p:cSld>
  <p:clrMapOvr>
    <a:masterClrMapping/>
  </p:clrMapOvr>
  <p:transition spd="slow"/>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810" name="Rectangle 2"/>
          <p:cNvSpPr>
            <a:spLocks noGrp="1" noChangeArrowheads="1"/>
          </p:cNvSpPr>
          <p:nvPr>
            <p:ph type="title"/>
          </p:nvPr>
        </p:nvSpPr>
        <p:spPr>
          <a:xfrm>
            <a:off x="559594" y="168116"/>
            <a:ext cx="8404622" cy="457200"/>
          </a:xfrm>
        </p:spPr>
        <p:txBody>
          <a:bodyPr/>
          <a:lstStyle/>
          <a:p>
            <a:pPr>
              <a:defRPr/>
            </a:pPr>
            <a:r>
              <a:rPr lang="en-US" sz="2800" dirty="0" smtClean="0"/>
              <a:t>History</a:t>
            </a:r>
          </a:p>
        </p:txBody>
      </p:sp>
      <p:sp>
        <p:nvSpPr>
          <p:cNvPr id="9219" name="Rectangle 3"/>
          <p:cNvSpPr>
            <a:spLocks noGrp="1" noChangeArrowheads="1"/>
          </p:cNvSpPr>
          <p:nvPr>
            <p:ph idx="1"/>
          </p:nvPr>
        </p:nvSpPr>
        <p:spPr>
          <a:xfrm>
            <a:off x="160735" y="857250"/>
            <a:ext cx="8803481" cy="5417820"/>
          </a:xfrm>
        </p:spPr>
        <p:txBody>
          <a:bodyPr/>
          <a:lstStyle/>
          <a:p>
            <a:r>
              <a:rPr lang="en-US" altLang="en-US" sz="2000" dirty="0" smtClean="0"/>
              <a:t>IBM Sequel language developed as part of System R project at the IBM San Jose Research Laboratory</a:t>
            </a:r>
          </a:p>
          <a:p>
            <a:r>
              <a:rPr lang="en-US" altLang="en-US" sz="2000" dirty="0" smtClean="0"/>
              <a:t>Renamed Structured Query Language (SQL)</a:t>
            </a:r>
          </a:p>
          <a:p>
            <a:r>
              <a:rPr lang="en-US" altLang="en-US" sz="2000" dirty="0" smtClean="0"/>
              <a:t>ANSI and ISO standard SQL:</a:t>
            </a:r>
          </a:p>
          <a:p>
            <a:pPr lvl="1"/>
            <a:r>
              <a:rPr lang="en-US" altLang="en-US" sz="2000" dirty="0" smtClean="0"/>
              <a:t>SQL-86</a:t>
            </a:r>
          </a:p>
          <a:p>
            <a:pPr lvl="1"/>
            <a:r>
              <a:rPr lang="en-US" altLang="en-US" sz="2000" dirty="0" smtClean="0"/>
              <a:t>SQL-89</a:t>
            </a:r>
          </a:p>
          <a:p>
            <a:pPr lvl="1"/>
            <a:r>
              <a:rPr lang="en-US" altLang="en-US" sz="2000" dirty="0" smtClean="0"/>
              <a:t>SQL-92 </a:t>
            </a:r>
          </a:p>
          <a:p>
            <a:pPr lvl="1"/>
            <a:r>
              <a:rPr lang="en-US" altLang="en-US" sz="2000" dirty="0" smtClean="0"/>
              <a:t>SQL:1999 (language name became Y2K compliant!)</a:t>
            </a:r>
          </a:p>
          <a:p>
            <a:pPr lvl="1"/>
            <a:r>
              <a:rPr lang="en-US" altLang="en-US" sz="2000" dirty="0" smtClean="0"/>
              <a:t>SQL:2003</a:t>
            </a:r>
          </a:p>
          <a:p>
            <a:r>
              <a:rPr lang="en-US" altLang="en-US" sz="2000" dirty="0" smtClean="0"/>
              <a:t>Commercial systems offer most, if not all, SQL-92 features, plus varying feature sets from later standards and special proprietary features.  </a:t>
            </a:r>
          </a:p>
          <a:p>
            <a:pPr lvl="1"/>
            <a:r>
              <a:rPr lang="en-US" altLang="en-US" sz="2000" dirty="0" smtClean="0"/>
              <a:t>Not all examples here may work on your particular system.</a:t>
            </a:r>
          </a:p>
        </p:txBody>
      </p:sp>
    </p:spTree>
    <p:extLst>
      <p:ext uri="{BB962C8B-B14F-4D97-AF65-F5344CB8AC3E}">
        <p14:creationId xmlns:p14="http://schemas.microsoft.com/office/powerpoint/2010/main" val="4206959629"/>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7058" name="Rectangle 2"/>
          <p:cNvSpPr>
            <a:spLocks noGrp="1" noChangeArrowheads="1"/>
          </p:cNvSpPr>
          <p:nvPr>
            <p:ph type="title"/>
          </p:nvPr>
        </p:nvSpPr>
        <p:spPr>
          <a:xfrm>
            <a:off x="631270" y="122396"/>
            <a:ext cx="8404622" cy="620554"/>
          </a:xfrm>
        </p:spPr>
        <p:txBody>
          <a:bodyPr/>
          <a:lstStyle/>
          <a:p>
            <a:pPr>
              <a:defRPr/>
            </a:pPr>
            <a:r>
              <a:rPr lang="en-US" sz="2800" dirty="0" smtClean="0"/>
              <a:t>Data Definition Language</a:t>
            </a:r>
          </a:p>
        </p:txBody>
      </p:sp>
      <p:sp>
        <p:nvSpPr>
          <p:cNvPr id="11267" name="Rectangle 3"/>
          <p:cNvSpPr>
            <a:spLocks noGrp="1" noChangeArrowheads="1"/>
          </p:cNvSpPr>
          <p:nvPr>
            <p:ph type="body" idx="1"/>
          </p:nvPr>
        </p:nvSpPr>
        <p:spPr>
          <a:xfrm>
            <a:off x="274320" y="1738970"/>
            <a:ext cx="8761572" cy="3175930"/>
          </a:xfrm>
        </p:spPr>
        <p:txBody>
          <a:bodyPr/>
          <a:lstStyle/>
          <a:p>
            <a:r>
              <a:rPr lang="en-US" altLang="en-US" sz="2000" dirty="0" smtClean="0"/>
              <a:t>The schema for each relation.</a:t>
            </a:r>
          </a:p>
          <a:p>
            <a:r>
              <a:rPr lang="en-US" altLang="en-US" sz="2000" dirty="0" smtClean="0"/>
              <a:t>The domain of values associated with each attribute.</a:t>
            </a:r>
          </a:p>
          <a:p>
            <a:r>
              <a:rPr lang="en-US" altLang="en-US" sz="2000" dirty="0" smtClean="0"/>
              <a:t>Integrity constraints</a:t>
            </a:r>
          </a:p>
          <a:p>
            <a:r>
              <a:rPr lang="en-US" altLang="en-US" sz="2000" dirty="0" smtClean="0"/>
              <a:t>And as we will see later, also other information such as </a:t>
            </a:r>
          </a:p>
          <a:p>
            <a:pPr lvl="1"/>
            <a:r>
              <a:rPr lang="en-US" altLang="en-US" sz="2000" dirty="0" smtClean="0"/>
              <a:t>The set of indices to be maintained for each relations.</a:t>
            </a:r>
          </a:p>
          <a:p>
            <a:pPr lvl="1"/>
            <a:r>
              <a:rPr lang="en-US" altLang="en-US" sz="2000" dirty="0" smtClean="0"/>
              <a:t>Security and authorization information for each relation.</a:t>
            </a:r>
          </a:p>
          <a:p>
            <a:pPr lvl="1"/>
            <a:r>
              <a:rPr lang="en-US" altLang="en-US" sz="2000" dirty="0" smtClean="0"/>
              <a:t>The physical storage structure of each relation on disk.</a:t>
            </a:r>
          </a:p>
        </p:txBody>
      </p:sp>
      <p:sp>
        <p:nvSpPr>
          <p:cNvPr id="11268" name="Text Box 4"/>
          <p:cNvSpPr txBox="1">
            <a:spLocks noChangeArrowheads="1"/>
          </p:cNvSpPr>
          <p:nvPr/>
        </p:nvSpPr>
        <p:spPr bwMode="auto">
          <a:xfrm>
            <a:off x="274320" y="887017"/>
            <a:ext cx="859536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a:spcBef>
                <a:spcPct val="35000"/>
              </a:spcBef>
              <a:buClr>
                <a:schemeClr val="tx2"/>
              </a:buClr>
              <a:buSzPct val="90000"/>
              <a:buFont typeface="Monotype Sorts" pitchFamily="2" charset="2"/>
              <a:buChar char="n"/>
              <a:defRPr kumimoji="1" sz="2000">
                <a:solidFill>
                  <a:schemeClr val="tx1"/>
                </a:solidFill>
                <a:latin typeface="Helvetica" panose="020B0604020202020204" pitchFamily="34" charset="0"/>
              </a:defRPr>
            </a:lvl1pPr>
            <a:lvl2pPr marL="742950" indent="-285750">
              <a:spcBef>
                <a:spcPct val="35000"/>
              </a:spcBef>
              <a:buClr>
                <a:schemeClr val="folHlink"/>
              </a:buClr>
              <a:buSzPct val="80000"/>
              <a:buFont typeface="Monotype Sorts" pitchFamily="2" charset="2"/>
              <a:buChar char="l"/>
              <a:defRPr kumimoji="1" sz="2000">
                <a:solidFill>
                  <a:schemeClr val="tx1"/>
                </a:solidFill>
                <a:latin typeface="Helvetica" panose="020B0604020202020204" pitchFamily="34" charset="0"/>
              </a:defRPr>
            </a:lvl2pPr>
            <a:lvl3pPr marL="1143000" indent="-228600">
              <a:spcBef>
                <a:spcPct val="35000"/>
              </a:spcBef>
              <a:buClr>
                <a:srgbClr val="33CC33"/>
              </a:buClr>
              <a:buSzPct val="75000"/>
              <a:buFont typeface="Webdings" panose="05030102010509060703" pitchFamily="18" charset="2"/>
              <a:buChar char="4"/>
              <a:defRPr kumimoji="1" sz="2000">
                <a:solidFill>
                  <a:schemeClr val="tx1"/>
                </a:solidFill>
                <a:latin typeface="Helvetica" panose="020B0604020202020204" pitchFamily="34" charset="0"/>
              </a:defRPr>
            </a:lvl3pPr>
            <a:lvl4pPr marL="1600200" indent="-228600">
              <a:spcBef>
                <a:spcPct val="35000"/>
              </a:spcBef>
              <a:buClr>
                <a:schemeClr val="hlink"/>
              </a:buClr>
              <a:buFont typeface="Times New Roman" panose="02020603050405020304" pitchFamily="18" charset="0"/>
              <a:buChar char="–"/>
              <a:defRPr kumimoji="1" sz="2000">
                <a:solidFill>
                  <a:schemeClr val="tx1"/>
                </a:solidFill>
                <a:latin typeface="Helvetica" panose="020B0604020202020204" pitchFamily="34" charset="0"/>
              </a:defRPr>
            </a:lvl4pPr>
            <a:lvl5pPr marL="2057400" indent="-228600">
              <a:spcBef>
                <a:spcPct val="35000"/>
              </a:spcBef>
              <a:buClr>
                <a:schemeClr val="tx2"/>
              </a:buClr>
              <a:buSzPct val="75000"/>
              <a:buChar char="»"/>
              <a:defRPr kumimoji="1" sz="2000">
                <a:solidFill>
                  <a:schemeClr val="tx1"/>
                </a:solidFill>
                <a:latin typeface="Helvetica" panose="020B0604020202020204" pitchFamily="34" charset="0"/>
              </a:defRPr>
            </a:lvl5pPr>
            <a:lvl6pPr marL="2514600" indent="-228600" eaLnBrk="0" fontAlgn="base" hangingPunct="0">
              <a:spcBef>
                <a:spcPct val="35000"/>
              </a:spcBef>
              <a:spcAft>
                <a:spcPct val="0"/>
              </a:spcAft>
              <a:buClr>
                <a:schemeClr val="tx2"/>
              </a:buClr>
              <a:buSzPct val="75000"/>
              <a:buChar char="»"/>
              <a:defRPr kumimoji="1" sz="2000">
                <a:solidFill>
                  <a:schemeClr val="tx1"/>
                </a:solidFill>
                <a:latin typeface="Helvetica" panose="020B0604020202020204" pitchFamily="34" charset="0"/>
              </a:defRPr>
            </a:lvl6pPr>
            <a:lvl7pPr marL="2971800" indent="-228600" eaLnBrk="0" fontAlgn="base" hangingPunct="0">
              <a:spcBef>
                <a:spcPct val="35000"/>
              </a:spcBef>
              <a:spcAft>
                <a:spcPct val="0"/>
              </a:spcAft>
              <a:buClr>
                <a:schemeClr val="tx2"/>
              </a:buClr>
              <a:buSzPct val="75000"/>
              <a:buChar char="»"/>
              <a:defRPr kumimoji="1" sz="2000">
                <a:solidFill>
                  <a:schemeClr val="tx1"/>
                </a:solidFill>
                <a:latin typeface="Helvetica" panose="020B0604020202020204" pitchFamily="34" charset="0"/>
              </a:defRPr>
            </a:lvl7pPr>
            <a:lvl8pPr marL="3429000" indent="-228600" eaLnBrk="0" fontAlgn="base" hangingPunct="0">
              <a:spcBef>
                <a:spcPct val="35000"/>
              </a:spcBef>
              <a:spcAft>
                <a:spcPct val="0"/>
              </a:spcAft>
              <a:buClr>
                <a:schemeClr val="tx2"/>
              </a:buClr>
              <a:buSzPct val="75000"/>
              <a:buChar char="»"/>
              <a:defRPr kumimoji="1" sz="2000">
                <a:solidFill>
                  <a:schemeClr val="tx1"/>
                </a:solidFill>
                <a:latin typeface="Helvetica" panose="020B0604020202020204" pitchFamily="34" charset="0"/>
              </a:defRPr>
            </a:lvl8pPr>
            <a:lvl9pPr marL="3886200" indent="-228600" eaLnBrk="0" fontAlgn="base" hangingPunct="0">
              <a:spcBef>
                <a:spcPct val="35000"/>
              </a:spcBef>
              <a:spcAft>
                <a:spcPct val="0"/>
              </a:spcAft>
              <a:buClr>
                <a:schemeClr val="tx2"/>
              </a:buClr>
              <a:buSzPct val="75000"/>
              <a:buChar char="»"/>
              <a:defRPr kumimoji="1" sz="2000">
                <a:solidFill>
                  <a:schemeClr val="tx1"/>
                </a:solidFill>
                <a:latin typeface="Helvetica" panose="020B0604020202020204" pitchFamily="34" charset="0"/>
              </a:defRPr>
            </a:lvl9pPr>
          </a:lstStyle>
          <a:p>
            <a:pPr>
              <a:spcBef>
                <a:spcPct val="50000"/>
              </a:spcBef>
              <a:buClrTx/>
              <a:buSzTx/>
              <a:buFontTx/>
              <a:buNone/>
            </a:pPr>
            <a:r>
              <a:rPr lang="en-US" altLang="en-US" dirty="0"/>
              <a:t>The SQL data-definition language (DDL) allows the specification of information about relations, including:</a:t>
            </a:r>
          </a:p>
        </p:txBody>
      </p:sp>
    </p:spTree>
    <p:extLst>
      <p:ext uri="{BB962C8B-B14F-4D97-AF65-F5344CB8AC3E}">
        <p14:creationId xmlns:p14="http://schemas.microsoft.com/office/powerpoint/2010/main" val="220769826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657350" y="2868216"/>
            <a:ext cx="5829300" cy="560784"/>
          </a:xfrm>
        </p:spPr>
        <p:txBody>
          <a:bodyPr/>
          <a:lstStyle/>
          <a:p>
            <a:pPr>
              <a:defRPr/>
            </a:pPr>
            <a:r>
              <a:rPr lang="en-US" sz="3200" dirty="0" smtClean="0"/>
              <a:t>Database Schema</a:t>
            </a:r>
            <a:endParaRPr lang="en-US" sz="3200" dirty="0"/>
          </a:p>
        </p:txBody>
      </p:sp>
    </p:spTree>
    <p:extLst>
      <p:ext uri="{BB962C8B-B14F-4D97-AF65-F5344CB8AC3E}">
        <p14:creationId xmlns:p14="http://schemas.microsoft.com/office/powerpoint/2010/main" val="3992687943"/>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7858" name="Rectangle 2"/>
          <p:cNvSpPr>
            <a:spLocks noGrp="1" noChangeArrowheads="1"/>
          </p:cNvSpPr>
          <p:nvPr>
            <p:ph type="title"/>
          </p:nvPr>
        </p:nvSpPr>
        <p:spPr>
          <a:xfrm>
            <a:off x="559594" y="168116"/>
            <a:ext cx="8404622" cy="457200"/>
          </a:xfrm>
        </p:spPr>
        <p:txBody>
          <a:bodyPr/>
          <a:lstStyle/>
          <a:p>
            <a:pPr>
              <a:defRPr/>
            </a:pPr>
            <a:r>
              <a:rPr lang="en-US" sz="2800" dirty="0" smtClean="0"/>
              <a:t>Domain Types in SQL</a:t>
            </a:r>
          </a:p>
        </p:txBody>
      </p:sp>
      <p:sp>
        <p:nvSpPr>
          <p:cNvPr id="13315" name="Rectangle 3"/>
          <p:cNvSpPr>
            <a:spLocks noGrp="1" noChangeArrowheads="1"/>
          </p:cNvSpPr>
          <p:nvPr>
            <p:ph idx="1"/>
          </p:nvPr>
        </p:nvSpPr>
        <p:spPr>
          <a:xfrm>
            <a:off x="160735" y="914400"/>
            <a:ext cx="8803481" cy="4718448"/>
          </a:xfrm>
        </p:spPr>
        <p:txBody>
          <a:bodyPr/>
          <a:lstStyle/>
          <a:p>
            <a:pPr>
              <a:lnSpc>
                <a:spcPct val="90000"/>
              </a:lnSpc>
            </a:pPr>
            <a:r>
              <a:rPr lang="en-US" altLang="en-US" sz="2000" b="1" dirty="0" smtClean="0">
                <a:solidFill>
                  <a:srgbClr val="000099"/>
                </a:solidFill>
              </a:rPr>
              <a:t>char(n).</a:t>
            </a:r>
            <a:r>
              <a:rPr lang="en-US" altLang="en-US" sz="2000" dirty="0" smtClean="0"/>
              <a:t>  Fixed length character string, with user-specified length </a:t>
            </a:r>
            <a:r>
              <a:rPr lang="en-US" altLang="en-US" sz="2000" i="1" dirty="0" smtClean="0"/>
              <a:t>n.</a:t>
            </a:r>
            <a:endParaRPr lang="en-US" altLang="en-US" sz="2000" dirty="0" smtClean="0"/>
          </a:p>
          <a:p>
            <a:pPr>
              <a:lnSpc>
                <a:spcPct val="90000"/>
              </a:lnSpc>
            </a:pPr>
            <a:r>
              <a:rPr lang="en-US" altLang="en-US" sz="2000" b="1" dirty="0" smtClean="0">
                <a:solidFill>
                  <a:srgbClr val="000099"/>
                </a:solidFill>
              </a:rPr>
              <a:t>varchar(n).</a:t>
            </a:r>
            <a:r>
              <a:rPr lang="en-US" altLang="en-US" sz="2000" b="1" dirty="0" smtClean="0"/>
              <a:t> </a:t>
            </a:r>
            <a:r>
              <a:rPr lang="en-US" altLang="en-US" sz="2000" dirty="0" smtClean="0"/>
              <a:t> Variable length character strings, with user-specified maximum length </a:t>
            </a:r>
            <a:r>
              <a:rPr lang="en-US" altLang="en-US" sz="2000" i="1" dirty="0" smtClean="0"/>
              <a:t>n.</a:t>
            </a:r>
          </a:p>
          <a:p>
            <a:pPr>
              <a:lnSpc>
                <a:spcPct val="90000"/>
              </a:lnSpc>
            </a:pPr>
            <a:r>
              <a:rPr lang="en-US" altLang="en-US" sz="2000" b="1" dirty="0" smtClean="0">
                <a:solidFill>
                  <a:srgbClr val="000099"/>
                </a:solidFill>
              </a:rPr>
              <a:t>int.</a:t>
            </a:r>
            <a:r>
              <a:rPr lang="en-US" altLang="en-US" sz="2000" b="1" dirty="0" smtClean="0"/>
              <a:t>  </a:t>
            </a:r>
            <a:r>
              <a:rPr lang="en-US" altLang="en-US" sz="2000" dirty="0" smtClean="0"/>
              <a:t>Integer (a finite subset of the integers that is machine-dependent).</a:t>
            </a:r>
          </a:p>
          <a:p>
            <a:pPr>
              <a:lnSpc>
                <a:spcPct val="90000"/>
              </a:lnSpc>
            </a:pPr>
            <a:r>
              <a:rPr lang="en-US" altLang="en-US" sz="2000" b="1" dirty="0" err="1" smtClean="0">
                <a:solidFill>
                  <a:srgbClr val="000099"/>
                </a:solidFill>
              </a:rPr>
              <a:t>smallint</a:t>
            </a:r>
            <a:r>
              <a:rPr lang="en-US" altLang="en-US" sz="2000" b="1" dirty="0" smtClean="0">
                <a:solidFill>
                  <a:srgbClr val="000099"/>
                </a:solidFill>
              </a:rPr>
              <a:t>.</a:t>
            </a:r>
            <a:r>
              <a:rPr lang="en-US" altLang="en-US" sz="2000" dirty="0" smtClean="0"/>
              <a:t>  Small integer (a machine-dependent subset of the integer domain type).</a:t>
            </a:r>
          </a:p>
          <a:p>
            <a:pPr>
              <a:lnSpc>
                <a:spcPct val="90000"/>
              </a:lnSpc>
            </a:pPr>
            <a:r>
              <a:rPr lang="en-US" altLang="en-US" sz="2000" b="1" dirty="0" smtClean="0">
                <a:solidFill>
                  <a:srgbClr val="000099"/>
                </a:solidFill>
              </a:rPr>
              <a:t>numeric(</a:t>
            </a:r>
            <a:r>
              <a:rPr lang="en-US" altLang="en-US" sz="2000" b="1" dirty="0" err="1" smtClean="0">
                <a:solidFill>
                  <a:srgbClr val="000099"/>
                </a:solidFill>
              </a:rPr>
              <a:t>p,d</a:t>
            </a:r>
            <a:r>
              <a:rPr lang="en-US" altLang="en-US" sz="2000" b="1" dirty="0" smtClean="0">
                <a:solidFill>
                  <a:srgbClr val="000099"/>
                </a:solidFill>
              </a:rPr>
              <a:t>).</a:t>
            </a:r>
            <a:r>
              <a:rPr lang="en-US" altLang="en-US" sz="2000" dirty="0" smtClean="0"/>
              <a:t>  Fixed point number, with user-specified precision of </a:t>
            </a:r>
            <a:r>
              <a:rPr lang="en-US" altLang="en-US" sz="2000" i="1" dirty="0" smtClean="0"/>
              <a:t>p</a:t>
            </a:r>
            <a:r>
              <a:rPr lang="en-US" altLang="en-US" sz="2000" dirty="0" smtClean="0"/>
              <a:t> digits, with </a:t>
            </a:r>
            <a:r>
              <a:rPr lang="en-US" altLang="en-US" sz="2000" i="1" dirty="0" smtClean="0"/>
              <a:t>d</a:t>
            </a:r>
            <a:r>
              <a:rPr lang="en-US" altLang="en-US" sz="2000" dirty="0" smtClean="0"/>
              <a:t> digits to the right of decimal point.  (ex., </a:t>
            </a:r>
            <a:r>
              <a:rPr lang="en-US" altLang="en-US" sz="2000" b="1" dirty="0" smtClean="0"/>
              <a:t>numeric</a:t>
            </a:r>
            <a:r>
              <a:rPr lang="en-US" altLang="en-US" sz="2000" dirty="0" smtClean="0"/>
              <a:t>(3,1), allows 44.5 to be stores exactly, but not 444.5 or 0.32)</a:t>
            </a:r>
          </a:p>
          <a:p>
            <a:pPr>
              <a:lnSpc>
                <a:spcPct val="90000"/>
              </a:lnSpc>
            </a:pPr>
            <a:r>
              <a:rPr lang="en-US" altLang="en-US" sz="2000" b="1" dirty="0" smtClean="0">
                <a:solidFill>
                  <a:srgbClr val="000099"/>
                </a:solidFill>
              </a:rPr>
              <a:t>real, double precision.</a:t>
            </a:r>
            <a:r>
              <a:rPr lang="en-US" altLang="en-US" sz="2000" dirty="0" smtClean="0"/>
              <a:t>  Floating point and double-precision floating point numbers, with machine-dependent precision.</a:t>
            </a:r>
          </a:p>
          <a:p>
            <a:pPr>
              <a:lnSpc>
                <a:spcPct val="90000"/>
              </a:lnSpc>
            </a:pPr>
            <a:r>
              <a:rPr lang="en-US" altLang="en-US" sz="2000" b="1" dirty="0" smtClean="0">
                <a:solidFill>
                  <a:srgbClr val="000099"/>
                </a:solidFill>
              </a:rPr>
              <a:t>float(n).</a:t>
            </a:r>
            <a:r>
              <a:rPr lang="en-US" altLang="en-US" sz="2000" dirty="0" smtClean="0"/>
              <a:t>  Floating point number, with user-specified precision of at least </a:t>
            </a:r>
            <a:r>
              <a:rPr lang="en-US" altLang="en-US" sz="2000" i="1" dirty="0" smtClean="0"/>
              <a:t>n</a:t>
            </a:r>
            <a:r>
              <a:rPr lang="en-US" altLang="en-US" sz="2000" dirty="0" smtClean="0"/>
              <a:t> digits.</a:t>
            </a:r>
          </a:p>
          <a:p>
            <a:pPr>
              <a:lnSpc>
                <a:spcPct val="90000"/>
              </a:lnSpc>
            </a:pPr>
            <a:r>
              <a:rPr lang="en-US" altLang="en-US" sz="2000" dirty="0" smtClean="0"/>
              <a:t>More are covered in Chapter 4.</a:t>
            </a:r>
          </a:p>
          <a:p>
            <a:pPr>
              <a:lnSpc>
                <a:spcPct val="90000"/>
              </a:lnSpc>
              <a:buFont typeface="Monotype Sorts" pitchFamily="2" charset="2"/>
              <a:buNone/>
            </a:pPr>
            <a:endParaRPr lang="en-US" altLang="en-US" sz="2000" dirty="0" smtClean="0"/>
          </a:p>
          <a:p>
            <a:pPr>
              <a:lnSpc>
                <a:spcPct val="90000"/>
              </a:lnSpc>
              <a:buFont typeface="Monotype Sorts" pitchFamily="2" charset="2"/>
              <a:buNone/>
            </a:pPr>
            <a:endParaRPr lang="en-US" altLang="en-US" sz="2000" b="1" dirty="0" smtClean="0"/>
          </a:p>
        </p:txBody>
      </p:sp>
    </p:spTree>
    <p:extLst>
      <p:ext uri="{BB962C8B-B14F-4D97-AF65-F5344CB8AC3E}">
        <p14:creationId xmlns:p14="http://schemas.microsoft.com/office/powerpoint/2010/main" val="2043398789"/>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906" name="Rectangle 2"/>
          <p:cNvSpPr>
            <a:spLocks noGrp="1" noChangeArrowheads="1"/>
          </p:cNvSpPr>
          <p:nvPr>
            <p:ph type="title"/>
          </p:nvPr>
        </p:nvSpPr>
        <p:spPr>
          <a:xfrm>
            <a:off x="559594" y="110966"/>
            <a:ext cx="8404622" cy="620554"/>
          </a:xfrm>
        </p:spPr>
        <p:txBody>
          <a:bodyPr/>
          <a:lstStyle/>
          <a:p>
            <a:pPr>
              <a:defRPr/>
            </a:pPr>
            <a:r>
              <a:rPr lang="en-US" sz="2800" dirty="0" smtClean="0"/>
              <a:t>Create Table Construct</a:t>
            </a:r>
          </a:p>
        </p:txBody>
      </p:sp>
      <p:sp>
        <p:nvSpPr>
          <p:cNvPr id="15363" name="Rectangle 3"/>
          <p:cNvSpPr>
            <a:spLocks noGrp="1" noChangeArrowheads="1"/>
          </p:cNvSpPr>
          <p:nvPr>
            <p:ph idx="1"/>
          </p:nvPr>
        </p:nvSpPr>
        <p:spPr>
          <a:xfrm>
            <a:off x="160735" y="937260"/>
            <a:ext cx="8803481" cy="5440680"/>
          </a:xfrm>
        </p:spPr>
        <p:txBody>
          <a:bodyPr/>
          <a:lstStyle/>
          <a:p>
            <a:pPr>
              <a:tabLst>
                <a:tab pos="1116806" algn="l"/>
                <a:tab pos="1462088" algn="l"/>
                <a:tab pos="2277666" algn="l"/>
              </a:tabLst>
            </a:pPr>
            <a:r>
              <a:rPr kumimoji="0" lang="en-US" altLang="en-US" sz="2000" dirty="0" smtClean="0"/>
              <a:t>An SQL relation is defined using the</a:t>
            </a:r>
            <a:r>
              <a:rPr lang="en-US" altLang="en-US" sz="2000" dirty="0" smtClean="0"/>
              <a:t> </a:t>
            </a:r>
            <a:r>
              <a:rPr lang="en-US" altLang="en-US" sz="2000" b="1" dirty="0" smtClean="0">
                <a:solidFill>
                  <a:srgbClr val="000099"/>
                </a:solidFill>
              </a:rPr>
              <a:t>create table</a:t>
            </a:r>
            <a:r>
              <a:rPr lang="en-US" altLang="en-US" sz="2000" b="1" dirty="0" smtClean="0"/>
              <a:t> </a:t>
            </a:r>
            <a:r>
              <a:rPr kumimoji="0" lang="en-US" altLang="en-US" sz="2000" dirty="0" smtClean="0"/>
              <a:t>command</a:t>
            </a:r>
            <a:r>
              <a:rPr lang="en-US" altLang="en-US" sz="2000" dirty="0" smtClean="0"/>
              <a:t>:</a:t>
            </a:r>
          </a:p>
          <a:p>
            <a:pPr>
              <a:buNone/>
              <a:tabLst>
                <a:tab pos="1116806" algn="l"/>
                <a:tab pos="1462088" algn="l"/>
                <a:tab pos="2277666" algn="l"/>
              </a:tabLst>
            </a:pPr>
            <a:r>
              <a:rPr lang="en-US" altLang="en-US" sz="2000" dirty="0" smtClean="0"/>
              <a:t>		</a:t>
            </a:r>
            <a:r>
              <a:rPr lang="en-US" altLang="en-US" sz="2000" b="1" dirty="0" smtClean="0"/>
              <a:t>create table </a:t>
            </a:r>
            <a:r>
              <a:rPr lang="en-US" altLang="en-US" sz="2000" i="1" dirty="0" smtClean="0"/>
              <a:t>r </a:t>
            </a:r>
            <a:r>
              <a:rPr lang="en-US" altLang="en-US" sz="2000" dirty="0" smtClean="0"/>
              <a:t>(</a:t>
            </a:r>
            <a:r>
              <a:rPr lang="en-US" altLang="en-US" sz="2000" i="1" dirty="0" smtClean="0"/>
              <a:t>A</a:t>
            </a:r>
            <a:r>
              <a:rPr lang="en-US" altLang="en-US" sz="2000" baseline="-25000" dirty="0" smtClean="0"/>
              <a:t>1</a:t>
            </a:r>
            <a:r>
              <a:rPr lang="en-US" altLang="en-US" sz="2000" dirty="0" smtClean="0"/>
              <a:t> </a:t>
            </a:r>
            <a:r>
              <a:rPr lang="en-US" altLang="en-US" sz="2000" i="1" dirty="0" smtClean="0"/>
              <a:t>D</a:t>
            </a:r>
            <a:r>
              <a:rPr lang="en-US" altLang="en-US" sz="2000" baseline="-25000" dirty="0" smtClean="0"/>
              <a:t>1</a:t>
            </a:r>
            <a:r>
              <a:rPr lang="en-US" altLang="en-US" sz="2000" dirty="0" smtClean="0"/>
              <a:t>, </a:t>
            </a:r>
            <a:r>
              <a:rPr lang="en-US" altLang="en-US" sz="2000" i="1" dirty="0" smtClean="0"/>
              <a:t>A</a:t>
            </a:r>
            <a:r>
              <a:rPr lang="en-US" altLang="en-US" sz="2000" baseline="-25000" dirty="0" smtClean="0"/>
              <a:t>2</a:t>
            </a:r>
            <a:r>
              <a:rPr lang="en-US" altLang="en-US" sz="2000" dirty="0" smtClean="0"/>
              <a:t> </a:t>
            </a:r>
            <a:r>
              <a:rPr lang="en-US" altLang="en-US" sz="2000" i="1" dirty="0" smtClean="0"/>
              <a:t>D</a:t>
            </a:r>
            <a:r>
              <a:rPr lang="en-US" altLang="en-US" sz="2000" baseline="-25000" dirty="0" smtClean="0"/>
              <a:t>2</a:t>
            </a:r>
            <a:r>
              <a:rPr lang="en-US" altLang="en-US" sz="2000" dirty="0" smtClean="0"/>
              <a:t>, ..., </a:t>
            </a:r>
            <a:r>
              <a:rPr lang="en-US" altLang="en-US" sz="2000" i="1" dirty="0" smtClean="0"/>
              <a:t>A</a:t>
            </a:r>
            <a:r>
              <a:rPr lang="en-US" altLang="en-US" sz="2000" i="1" baseline="-25000" dirty="0" smtClean="0"/>
              <a:t>n</a:t>
            </a:r>
            <a:r>
              <a:rPr lang="en-US" altLang="en-US" sz="2000" i="1" dirty="0" smtClean="0"/>
              <a:t> </a:t>
            </a:r>
            <a:r>
              <a:rPr lang="en-US" altLang="en-US" sz="2000" i="1" dirty="0" err="1" smtClean="0"/>
              <a:t>D</a:t>
            </a:r>
            <a:r>
              <a:rPr lang="en-US" altLang="en-US" sz="2000" i="1" baseline="-25000" dirty="0" err="1" smtClean="0"/>
              <a:t>n</a:t>
            </a:r>
            <a:r>
              <a:rPr lang="en-US" altLang="en-US" sz="2000" i="1" dirty="0" smtClean="0"/>
              <a:t>,</a:t>
            </a:r>
            <a:br>
              <a:rPr lang="en-US" altLang="en-US" sz="2000" i="1" dirty="0" smtClean="0"/>
            </a:br>
            <a:r>
              <a:rPr lang="en-US" altLang="en-US" sz="2000" i="1" dirty="0" smtClean="0"/>
              <a:t>			</a:t>
            </a:r>
            <a:r>
              <a:rPr lang="en-US" altLang="en-US" sz="2000" dirty="0" smtClean="0"/>
              <a:t>(integrity-constraint</a:t>
            </a:r>
            <a:r>
              <a:rPr lang="en-US" altLang="en-US" sz="2000" baseline="-25000" dirty="0" smtClean="0"/>
              <a:t>1</a:t>
            </a:r>
            <a:r>
              <a:rPr lang="en-US" altLang="en-US" sz="2000" dirty="0" smtClean="0"/>
              <a:t>),</a:t>
            </a:r>
            <a:br>
              <a:rPr lang="en-US" altLang="en-US" sz="2000" dirty="0" smtClean="0"/>
            </a:br>
            <a:r>
              <a:rPr lang="en-US" altLang="en-US" sz="2000" dirty="0" smtClean="0"/>
              <a:t>			...,</a:t>
            </a:r>
            <a:br>
              <a:rPr lang="en-US" altLang="en-US" sz="2000" dirty="0" smtClean="0"/>
            </a:br>
            <a:r>
              <a:rPr lang="en-US" altLang="en-US" sz="2000" dirty="0" smtClean="0"/>
              <a:t>			(integrity-</a:t>
            </a:r>
            <a:r>
              <a:rPr lang="en-US" altLang="en-US" sz="2000" dirty="0" err="1" smtClean="0"/>
              <a:t>constraint</a:t>
            </a:r>
            <a:r>
              <a:rPr lang="en-US" altLang="en-US" sz="2000" baseline="-25000" dirty="0" err="1" smtClean="0"/>
              <a:t>k</a:t>
            </a:r>
            <a:r>
              <a:rPr lang="en-US" altLang="en-US" sz="2000" dirty="0" smtClean="0"/>
              <a:t>))</a:t>
            </a:r>
          </a:p>
          <a:p>
            <a:pPr lvl="1">
              <a:tabLst>
                <a:tab pos="1116806" algn="l"/>
                <a:tab pos="1462088" algn="l"/>
                <a:tab pos="2277666" algn="l"/>
              </a:tabLst>
            </a:pPr>
            <a:r>
              <a:rPr lang="en-US" altLang="en-US" sz="2000" i="1" dirty="0" smtClean="0"/>
              <a:t>r</a:t>
            </a:r>
            <a:r>
              <a:rPr lang="en-US" altLang="en-US" sz="2000" dirty="0" smtClean="0"/>
              <a:t> is the name of the relation</a:t>
            </a:r>
          </a:p>
          <a:p>
            <a:pPr lvl="1">
              <a:tabLst>
                <a:tab pos="1116806" algn="l"/>
                <a:tab pos="1462088" algn="l"/>
                <a:tab pos="2277666" algn="l"/>
              </a:tabLst>
            </a:pPr>
            <a:r>
              <a:rPr lang="en-US" altLang="en-US" sz="2000" dirty="0" smtClean="0"/>
              <a:t>each </a:t>
            </a:r>
            <a:r>
              <a:rPr lang="en-US" altLang="en-US" sz="2000" i="1" dirty="0" smtClean="0"/>
              <a:t>A</a:t>
            </a:r>
            <a:r>
              <a:rPr lang="en-US" altLang="en-US" sz="2000" i="1" baseline="-25000" dirty="0" smtClean="0"/>
              <a:t>i</a:t>
            </a:r>
            <a:r>
              <a:rPr lang="en-US" altLang="en-US" sz="2000" dirty="0" smtClean="0"/>
              <a:t> is an attribute name in the schema of relation </a:t>
            </a:r>
            <a:r>
              <a:rPr lang="en-US" altLang="en-US" sz="2000" i="1" dirty="0" smtClean="0"/>
              <a:t>r</a:t>
            </a:r>
          </a:p>
          <a:p>
            <a:pPr lvl="1">
              <a:tabLst>
                <a:tab pos="1116806" algn="l"/>
                <a:tab pos="1462088" algn="l"/>
                <a:tab pos="2277666" algn="l"/>
              </a:tabLst>
            </a:pPr>
            <a:r>
              <a:rPr lang="en-US" altLang="en-US" sz="2000" i="1" dirty="0" smtClean="0"/>
              <a:t>D</a:t>
            </a:r>
            <a:r>
              <a:rPr lang="en-US" altLang="en-US" sz="2000" i="1" baseline="-25000" dirty="0" smtClean="0"/>
              <a:t>i</a:t>
            </a:r>
            <a:r>
              <a:rPr lang="en-US" altLang="en-US" sz="2000" dirty="0" smtClean="0"/>
              <a:t> is the data type of values in the domain of attribute </a:t>
            </a:r>
            <a:r>
              <a:rPr lang="en-US" altLang="en-US" sz="2000" i="1" dirty="0" smtClean="0"/>
              <a:t>A</a:t>
            </a:r>
            <a:r>
              <a:rPr lang="en-US" altLang="en-US" sz="2000" i="1" baseline="-25000" dirty="0" smtClean="0"/>
              <a:t>i</a:t>
            </a:r>
          </a:p>
          <a:p>
            <a:pPr lvl="1">
              <a:buNone/>
              <a:tabLst>
                <a:tab pos="1116806" algn="l"/>
                <a:tab pos="1462088" algn="l"/>
                <a:tab pos="2277666" algn="l"/>
              </a:tabLst>
            </a:pPr>
            <a:endParaRPr lang="en-US" altLang="en-US" sz="2000" dirty="0" smtClean="0"/>
          </a:p>
          <a:p>
            <a:pPr>
              <a:tabLst>
                <a:tab pos="1116806" algn="l"/>
                <a:tab pos="1462088" algn="l"/>
                <a:tab pos="2277666" algn="l"/>
              </a:tabLst>
            </a:pPr>
            <a:r>
              <a:rPr kumimoji="0" lang="en-US" altLang="en-US" sz="2000" dirty="0" smtClean="0"/>
              <a:t>Example</a:t>
            </a:r>
            <a:r>
              <a:rPr lang="en-US" altLang="en-US" sz="2000" dirty="0" smtClean="0"/>
              <a:t>:</a:t>
            </a:r>
          </a:p>
          <a:p>
            <a:pPr>
              <a:buNone/>
              <a:tabLst>
                <a:tab pos="1116806" algn="l"/>
                <a:tab pos="1462088" algn="l"/>
                <a:tab pos="2277666" algn="l"/>
              </a:tabLst>
            </a:pPr>
            <a:r>
              <a:rPr lang="en-US" altLang="en-US" sz="2000" dirty="0" smtClean="0"/>
              <a:t>		 </a:t>
            </a:r>
            <a:r>
              <a:rPr lang="en-US" altLang="en-US" sz="2000" b="1" dirty="0" smtClean="0"/>
              <a:t>create table</a:t>
            </a:r>
            <a:r>
              <a:rPr lang="en-US" altLang="en-US" sz="2000" dirty="0" smtClean="0"/>
              <a:t> </a:t>
            </a:r>
            <a:r>
              <a:rPr lang="en-US" altLang="en-US" sz="2000" i="1" dirty="0" smtClean="0"/>
              <a:t>instructor</a:t>
            </a:r>
            <a:r>
              <a:rPr lang="en-US" altLang="en-US" sz="2000" dirty="0" smtClean="0"/>
              <a:t> (</a:t>
            </a:r>
            <a:br>
              <a:rPr lang="en-US" altLang="en-US" sz="2000" dirty="0" smtClean="0"/>
            </a:br>
            <a:r>
              <a:rPr lang="en-US" altLang="en-US" sz="2000" dirty="0" smtClean="0"/>
              <a:t>                             </a:t>
            </a:r>
            <a:r>
              <a:rPr lang="en-US" altLang="en-US" sz="2000" i="1" dirty="0" smtClean="0"/>
              <a:t>ID</a:t>
            </a:r>
            <a:r>
              <a:rPr lang="en-US" altLang="en-US" sz="2000" dirty="0" smtClean="0"/>
              <a:t>                </a:t>
            </a:r>
            <a:r>
              <a:rPr lang="en-US" altLang="en-US" sz="2000" b="1" dirty="0" smtClean="0"/>
              <a:t>char</a:t>
            </a:r>
            <a:r>
              <a:rPr lang="en-US" altLang="en-US" sz="2000" dirty="0" smtClean="0"/>
              <a:t>(5),</a:t>
            </a:r>
            <a:br>
              <a:rPr lang="en-US" altLang="en-US" sz="2000" dirty="0" smtClean="0"/>
            </a:br>
            <a:r>
              <a:rPr lang="en-US" altLang="en-US" sz="2000" dirty="0" smtClean="0"/>
              <a:t>                             </a:t>
            </a:r>
            <a:r>
              <a:rPr lang="en-US" altLang="en-US" sz="2000" i="1" dirty="0" smtClean="0"/>
              <a:t>name           </a:t>
            </a:r>
            <a:r>
              <a:rPr lang="en-US" altLang="en-US" sz="2000" b="1" dirty="0" smtClean="0"/>
              <a:t>varchar</a:t>
            </a:r>
            <a:r>
              <a:rPr lang="en-US" altLang="en-US" sz="2000" dirty="0" smtClean="0"/>
              <a:t>(20)</a:t>
            </a:r>
            <a:r>
              <a:rPr lang="en-US" altLang="en-US" sz="2000" b="1" dirty="0" smtClean="0"/>
              <a:t>,</a:t>
            </a:r>
            <a:r>
              <a:rPr lang="en-US" altLang="en-US" sz="2000" b="1" i="1" dirty="0" smtClean="0"/>
              <a:t/>
            </a:r>
            <a:br>
              <a:rPr lang="en-US" altLang="en-US" sz="2000" b="1" i="1" dirty="0" smtClean="0"/>
            </a:br>
            <a:r>
              <a:rPr lang="en-US" altLang="en-US" sz="2000" b="1" i="1" dirty="0" smtClean="0"/>
              <a:t>                             </a:t>
            </a:r>
            <a:r>
              <a:rPr lang="en-US" altLang="en-US" sz="2000" i="1" dirty="0" err="1" smtClean="0"/>
              <a:t>dept_name</a:t>
            </a:r>
            <a:r>
              <a:rPr lang="en-US" altLang="en-US" sz="2000" i="1" dirty="0" smtClean="0"/>
              <a:t>  </a:t>
            </a:r>
            <a:r>
              <a:rPr lang="en-US" altLang="en-US" sz="2000" b="1" dirty="0" smtClean="0"/>
              <a:t>varchar</a:t>
            </a:r>
            <a:r>
              <a:rPr lang="en-US" altLang="en-US" sz="2000" dirty="0" smtClean="0"/>
              <a:t>(20),</a:t>
            </a:r>
            <a:br>
              <a:rPr lang="en-US" altLang="en-US" sz="2000" dirty="0" smtClean="0"/>
            </a:br>
            <a:r>
              <a:rPr lang="en-US" altLang="en-US" sz="2000" dirty="0" smtClean="0"/>
              <a:t>                             </a:t>
            </a:r>
            <a:r>
              <a:rPr lang="en-US" altLang="en-US" sz="2000" i="1" dirty="0" smtClean="0"/>
              <a:t>salary</a:t>
            </a:r>
            <a:r>
              <a:rPr lang="en-US" altLang="en-US" sz="2000" dirty="0" smtClean="0"/>
              <a:t>           </a:t>
            </a:r>
            <a:r>
              <a:rPr lang="en-US" altLang="en-US" sz="2000" b="1" dirty="0" smtClean="0"/>
              <a:t>numeric</a:t>
            </a:r>
            <a:r>
              <a:rPr lang="en-US" altLang="en-US" sz="2000" dirty="0" smtClean="0"/>
              <a:t>(8,2))</a:t>
            </a:r>
          </a:p>
          <a:p>
            <a:pPr>
              <a:buNone/>
              <a:tabLst>
                <a:tab pos="1116806" algn="l"/>
                <a:tab pos="1462088" algn="l"/>
                <a:tab pos="2277666" algn="l"/>
              </a:tabLst>
            </a:pPr>
            <a:endParaRPr lang="en-US" altLang="en-US" sz="2000" dirty="0" smtClean="0"/>
          </a:p>
        </p:txBody>
      </p:sp>
    </p:spTree>
    <p:extLst>
      <p:ext uri="{BB962C8B-B14F-4D97-AF65-F5344CB8AC3E}">
        <p14:creationId xmlns:p14="http://schemas.microsoft.com/office/powerpoint/2010/main" val="2417477507"/>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1954" name="Rectangle 2"/>
          <p:cNvSpPr>
            <a:spLocks noGrp="1" noChangeArrowheads="1"/>
          </p:cNvSpPr>
          <p:nvPr>
            <p:ph type="title"/>
          </p:nvPr>
        </p:nvSpPr>
        <p:spPr>
          <a:xfrm>
            <a:off x="559594" y="17860"/>
            <a:ext cx="8404622" cy="667940"/>
          </a:xfrm>
        </p:spPr>
        <p:txBody>
          <a:bodyPr/>
          <a:lstStyle/>
          <a:p>
            <a:pPr>
              <a:defRPr/>
            </a:pPr>
            <a:r>
              <a:rPr lang="en-US" sz="2800" dirty="0" smtClean="0"/>
              <a:t>Integrity Constraints in Create Table</a:t>
            </a:r>
          </a:p>
        </p:txBody>
      </p:sp>
      <p:sp>
        <p:nvSpPr>
          <p:cNvPr id="17411" name="Rectangle 3"/>
          <p:cNvSpPr>
            <a:spLocks noGrp="1" noChangeArrowheads="1"/>
          </p:cNvSpPr>
          <p:nvPr>
            <p:ph idx="1"/>
          </p:nvPr>
        </p:nvSpPr>
        <p:spPr>
          <a:xfrm>
            <a:off x="160735" y="1568054"/>
            <a:ext cx="8803481" cy="4512706"/>
          </a:xfrm>
        </p:spPr>
        <p:txBody>
          <a:bodyPr/>
          <a:lstStyle/>
          <a:p>
            <a:r>
              <a:rPr lang="en-US" altLang="en-US" sz="2000" b="1" dirty="0" smtClean="0"/>
              <a:t>not null</a:t>
            </a:r>
          </a:p>
          <a:p>
            <a:r>
              <a:rPr lang="en-US" altLang="en-US" sz="2000" b="1" dirty="0" smtClean="0"/>
              <a:t>primary key</a:t>
            </a:r>
            <a:r>
              <a:rPr lang="en-US" altLang="en-US" sz="2000" dirty="0" smtClean="0"/>
              <a:t> (</a:t>
            </a:r>
            <a:r>
              <a:rPr lang="en-US" altLang="en-US" sz="2000" i="1" dirty="0" smtClean="0"/>
              <a:t>A</a:t>
            </a:r>
            <a:r>
              <a:rPr lang="en-US" altLang="en-US" sz="2000" baseline="-25000" dirty="0" smtClean="0"/>
              <a:t>1</a:t>
            </a:r>
            <a:r>
              <a:rPr lang="en-US" altLang="en-US" sz="2000" dirty="0" smtClean="0"/>
              <a:t>, ..., </a:t>
            </a:r>
            <a:r>
              <a:rPr lang="en-US" altLang="en-US" sz="2000" i="1" dirty="0" smtClean="0"/>
              <a:t>A</a:t>
            </a:r>
            <a:r>
              <a:rPr lang="en-US" altLang="en-US" sz="2000" i="1" baseline="-25000" dirty="0" smtClean="0"/>
              <a:t>n </a:t>
            </a:r>
            <a:r>
              <a:rPr lang="en-US" altLang="en-US" sz="2000" dirty="0" smtClean="0"/>
              <a:t>)</a:t>
            </a:r>
          </a:p>
          <a:p>
            <a:r>
              <a:rPr lang="en-US" altLang="en-US" sz="2000" b="1" dirty="0" smtClean="0"/>
              <a:t>foreign key </a:t>
            </a:r>
            <a:r>
              <a:rPr lang="en-US" altLang="en-US" sz="2000" dirty="0" smtClean="0"/>
              <a:t>(</a:t>
            </a:r>
            <a:r>
              <a:rPr lang="en-US" altLang="en-US" sz="2000" i="1" dirty="0" smtClean="0"/>
              <a:t>A</a:t>
            </a:r>
            <a:r>
              <a:rPr lang="en-US" altLang="en-US" sz="2000" baseline="-25000" dirty="0" smtClean="0"/>
              <a:t>m</a:t>
            </a:r>
            <a:r>
              <a:rPr lang="en-US" altLang="en-US" sz="2000" dirty="0" smtClean="0"/>
              <a:t>, ..., </a:t>
            </a:r>
            <a:r>
              <a:rPr lang="en-US" altLang="en-US" sz="2000" i="1" dirty="0" smtClean="0"/>
              <a:t>A</a:t>
            </a:r>
            <a:r>
              <a:rPr lang="en-US" altLang="en-US" sz="2000" i="1" baseline="-25000" dirty="0" smtClean="0"/>
              <a:t>n </a:t>
            </a:r>
            <a:r>
              <a:rPr lang="en-US" altLang="en-US" sz="2000" dirty="0" smtClean="0"/>
              <a:t>) </a:t>
            </a:r>
            <a:r>
              <a:rPr lang="en-US" altLang="en-US" sz="2000" b="1" dirty="0" smtClean="0"/>
              <a:t>references </a:t>
            </a:r>
            <a:r>
              <a:rPr lang="en-US" altLang="en-US" sz="2000" i="1" dirty="0" smtClean="0"/>
              <a:t>r</a:t>
            </a:r>
            <a:endParaRPr lang="en-US" altLang="en-US" sz="2000" dirty="0" smtClean="0"/>
          </a:p>
        </p:txBody>
      </p:sp>
      <p:sp>
        <p:nvSpPr>
          <p:cNvPr id="17412" name="Rectangle 4"/>
          <p:cNvSpPr>
            <a:spLocks noChangeArrowheads="1"/>
          </p:cNvSpPr>
          <p:nvPr/>
        </p:nvSpPr>
        <p:spPr bwMode="auto">
          <a:xfrm>
            <a:off x="685800" y="2858214"/>
            <a:ext cx="8058150" cy="22738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67866" tIns="33338" rIns="67866" bIns="33338"/>
          <a:lstStyle>
            <a:lvl1pPr>
              <a:spcBef>
                <a:spcPct val="35000"/>
              </a:spcBef>
              <a:buClr>
                <a:schemeClr val="tx2"/>
              </a:buClr>
              <a:buSzPct val="90000"/>
              <a:buFont typeface="Monotype Sorts" pitchFamily="2" charset="2"/>
              <a:buChar char="n"/>
              <a:tabLst>
                <a:tab pos="1428750" algn="l"/>
                <a:tab pos="1711325" algn="l"/>
                <a:tab pos="3319463" algn="l"/>
              </a:tabLst>
              <a:defRPr kumimoji="1" sz="2000">
                <a:solidFill>
                  <a:schemeClr val="tx1"/>
                </a:solidFill>
                <a:latin typeface="Helvetica" panose="020B0604020202020204" pitchFamily="34" charset="0"/>
              </a:defRPr>
            </a:lvl1pPr>
            <a:lvl2pPr marL="742950" indent="-285750">
              <a:spcBef>
                <a:spcPct val="35000"/>
              </a:spcBef>
              <a:buClr>
                <a:schemeClr val="folHlink"/>
              </a:buClr>
              <a:buSzPct val="80000"/>
              <a:buFont typeface="Monotype Sorts" pitchFamily="2" charset="2"/>
              <a:buChar char="l"/>
              <a:tabLst>
                <a:tab pos="1428750" algn="l"/>
                <a:tab pos="1711325" algn="l"/>
                <a:tab pos="3319463" algn="l"/>
              </a:tabLst>
              <a:defRPr kumimoji="1" sz="2000">
                <a:solidFill>
                  <a:schemeClr val="tx1"/>
                </a:solidFill>
                <a:latin typeface="Helvetica" panose="020B0604020202020204" pitchFamily="34" charset="0"/>
              </a:defRPr>
            </a:lvl2pPr>
            <a:lvl3pPr marL="1143000" indent="-228600">
              <a:spcBef>
                <a:spcPct val="35000"/>
              </a:spcBef>
              <a:buClr>
                <a:srgbClr val="33CC33"/>
              </a:buClr>
              <a:buSzPct val="75000"/>
              <a:buFont typeface="Webdings" panose="05030102010509060703" pitchFamily="18" charset="2"/>
              <a:buChar char="4"/>
              <a:tabLst>
                <a:tab pos="1428750" algn="l"/>
                <a:tab pos="1711325" algn="l"/>
                <a:tab pos="3319463" algn="l"/>
              </a:tabLst>
              <a:defRPr kumimoji="1" sz="2000">
                <a:solidFill>
                  <a:schemeClr val="tx1"/>
                </a:solidFill>
                <a:latin typeface="Helvetica" panose="020B0604020202020204" pitchFamily="34" charset="0"/>
              </a:defRPr>
            </a:lvl3pPr>
            <a:lvl4pPr marL="1600200" indent="-228600">
              <a:spcBef>
                <a:spcPct val="35000"/>
              </a:spcBef>
              <a:buClr>
                <a:schemeClr val="hlink"/>
              </a:buClr>
              <a:buFont typeface="Times New Roman" panose="02020603050405020304" pitchFamily="18" charset="0"/>
              <a:buChar char="–"/>
              <a:tabLst>
                <a:tab pos="1428750" algn="l"/>
                <a:tab pos="1711325" algn="l"/>
                <a:tab pos="3319463" algn="l"/>
              </a:tabLst>
              <a:defRPr kumimoji="1" sz="2000">
                <a:solidFill>
                  <a:schemeClr val="tx1"/>
                </a:solidFill>
                <a:latin typeface="Helvetica" panose="020B0604020202020204" pitchFamily="34" charset="0"/>
              </a:defRPr>
            </a:lvl4pPr>
            <a:lvl5pPr marL="2057400" indent="-228600">
              <a:spcBef>
                <a:spcPct val="35000"/>
              </a:spcBef>
              <a:buClr>
                <a:schemeClr val="tx2"/>
              </a:buClr>
              <a:buSzPct val="75000"/>
              <a:buChar char="»"/>
              <a:tabLst>
                <a:tab pos="1428750" algn="l"/>
                <a:tab pos="1711325" algn="l"/>
                <a:tab pos="3319463" algn="l"/>
              </a:tabLst>
              <a:defRPr kumimoji="1" sz="2000">
                <a:solidFill>
                  <a:schemeClr val="tx1"/>
                </a:solidFill>
                <a:latin typeface="Helvetica" panose="020B0604020202020204" pitchFamily="34" charset="0"/>
              </a:defRPr>
            </a:lvl5pPr>
            <a:lvl6pPr marL="2514600" indent="-228600" eaLnBrk="0" fontAlgn="base" hangingPunct="0">
              <a:spcBef>
                <a:spcPct val="35000"/>
              </a:spcBef>
              <a:spcAft>
                <a:spcPct val="0"/>
              </a:spcAft>
              <a:buClr>
                <a:schemeClr val="tx2"/>
              </a:buClr>
              <a:buSzPct val="75000"/>
              <a:buChar char="»"/>
              <a:tabLst>
                <a:tab pos="1428750" algn="l"/>
                <a:tab pos="1711325" algn="l"/>
                <a:tab pos="3319463" algn="l"/>
              </a:tabLst>
              <a:defRPr kumimoji="1" sz="2000">
                <a:solidFill>
                  <a:schemeClr val="tx1"/>
                </a:solidFill>
                <a:latin typeface="Helvetica" panose="020B0604020202020204" pitchFamily="34" charset="0"/>
              </a:defRPr>
            </a:lvl6pPr>
            <a:lvl7pPr marL="2971800" indent="-228600" eaLnBrk="0" fontAlgn="base" hangingPunct="0">
              <a:spcBef>
                <a:spcPct val="35000"/>
              </a:spcBef>
              <a:spcAft>
                <a:spcPct val="0"/>
              </a:spcAft>
              <a:buClr>
                <a:schemeClr val="tx2"/>
              </a:buClr>
              <a:buSzPct val="75000"/>
              <a:buChar char="»"/>
              <a:tabLst>
                <a:tab pos="1428750" algn="l"/>
                <a:tab pos="1711325" algn="l"/>
                <a:tab pos="3319463" algn="l"/>
              </a:tabLst>
              <a:defRPr kumimoji="1" sz="2000">
                <a:solidFill>
                  <a:schemeClr val="tx1"/>
                </a:solidFill>
                <a:latin typeface="Helvetica" panose="020B0604020202020204" pitchFamily="34" charset="0"/>
              </a:defRPr>
            </a:lvl7pPr>
            <a:lvl8pPr marL="3429000" indent="-228600" eaLnBrk="0" fontAlgn="base" hangingPunct="0">
              <a:spcBef>
                <a:spcPct val="35000"/>
              </a:spcBef>
              <a:spcAft>
                <a:spcPct val="0"/>
              </a:spcAft>
              <a:buClr>
                <a:schemeClr val="tx2"/>
              </a:buClr>
              <a:buSzPct val="75000"/>
              <a:buChar char="»"/>
              <a:tabLst>
                <a:tab pos="1428750" algn="l"/>
                <a:tab pos="1711325" algn="l"/>
                <a:tab pos="3319463" algn="l"/>
              </a:tabLst>
              <a:defRPr kumimoji="1" sz="2000">
                <a:solidFill>
                  <a:schemeClr val="tx1"/>
                </a:solidFill>
                <a:latin typeface="Helvetica" panose="020B0604020202020204" pitchFamily="34" charset="0"/>
              </a:defRPr>
            </a:lvl8pPr>
            <a:lvl9pPr marL="3886200" indent="-228600" eaLnBrk="0" fontAlgn="base" hangingPunct="0">
              <a:spcBef>
                <a:spcPct val="35000"/>
              </a:spcBef>
              <a:spcAft>
                <a:spcPct val="0"/>
              </a:spcAft>
              <a:buClr>
                <a:schemeClr val="tx2"/>
              </a:buClr>
              <a:buSzPct val="75000"/>
              <a:buChar char="»"/>
              <a:tabLst>
                <a:tab pos="1428750" algn="l"/>
                <a:tab pos="1711325" algn="l"/>
                <a:tab pos="3319463" algn="l"/>
              </a:tabLst>
              <a:defRPr kumimoji="1" sz="2000">
                <a:solidFill>
                  <a:schemeClr val="tx1"/>
                </a:solidFill>
                <a:latin typeface="Helvetica" panose="020B0604020202020204" pitchFamily="34" charset="0"/>
              </a:defRPr>
            </a:lvl9pPr>
          </a:lstStyle>
          <a:p>
            <a:pPr>
              <a:spcBef>
                <a:spcPct val="0"/>
              </a:spcBef>
              <a:buClrTx/>
              <a:buSzTx/>
              <a:buFontTx/>
              <a:buNone/>
            </a:pPr>
            <a:r>
              <a:rPr kumimoji="0" lang="en-US" altLang="en-US" sz="1350" b="1" i="1" dirty="0"/>
              <a:t>Example</a:t>
            </a:r>
            <a:r>
              <a:rPr kumimoji="0" lang="en-US" altLang="en-US" sz="1350" b="1" i="1" dirty="0" smtClean="0"/>
              <a:t>:</a:t>
            </a:r>
            <a:endParaRPr kumimoji="0" lang="en-US" altLang="en-US" sz="1400" b="1" dirty="0"/>
          </a:p>
          <a:p>
            <a:pPr>
              <a:spcBef>
                <a:spcPct val="0"/>
              </a:spcBef>
              <a:buClrTx/>
              <a:buSzTx/>
              <a:buFontTx/>
              <a:buNone/>
            </a:pPr>
            <a:r>
              <a:rPr kumimoji="0" lang="en-US" altLang="en-US" sz="1400" dirty="0"/>
              <a:t>	</a:t>
            </a:r>
            <a:r>
              <a:rPr lang="en-US" altLang="en-US" b="1" dirty="0"/>
              <a:t>create table</a:t>
            </a:r>
            <a:r>
              <a:rPr lang="en-US" altLang="en-US" dirty="0"/>
              <a:t> </a:t>
            </a:r>
            <a:r>
              <a:rPr lang="en-US" altLang="en-US" i="1" dirty="0"/>
              <a:t>instructor</a:t>
            </a:r>
            <a:r>
              <a:rPr lang="en-US" altLang="en-US" dirty="0"/>
              <a:t> (</a:t>
            </a:r>
            <a:br>
              <a:rPr lang="en-US" altLang="en-US" dirty="0"/>
            </a:br>
            <a:r>
              <a:rPr lang="en-US" altLang="en-US" dirty="0"/>
              <a:t>                             </a:t>
            </a:r>
            <a:r>
              <a:rPr lang="en-US" altLang="en-US" i="1" dirty="0"/>
              <a:t>ID</a:t>
            </a:r>
            <a:r>
              <a:rPr lang="en-US" altLang="en-US" dirty="0"/>
              <a:t>                </a:t>
            </a:r>
            <a:r>
              <a:rPr lang="en-US" altLang="en-US" b="1" dirty="0"/>
              <a:t>char</a:t>
            </a:r>
            <a:r>
              <a:rPr lang="en-US" altLang="en-US" dirty="0"/>
              <a:t>(5),</a:t>
            </a:r>
            <a:br>
              <a:rPr lang="en-US" altLang="en-US" dirty="0"/>
            </a:br>
            <a:r>
              <a:rPr lang="en-US" altLang="en-US" dirty="0"/>
              <a:t>                             </a:t>
            </a:r>
            <a:r>
              <a:rPr lang="en-US" altLang="en-US" i="1" dirty="0"/>
              <a:t>name           </a:t>
            </a:r>
            <a:r>
              <a:rPr lang="en-US" altLang="en-US" b="1" dirty="0"/>
              <a:t>varchar</a:t>
            </a:r>
            <a:r>
              <a:rPr lang="en-US" altLang="en-US" dirty="0"/>
              <a:t>(20) </a:t>
            </a:r>
            <a:r>
              <a:rPr lang="en-US" altLang="en-US" b="1" dirty="0"/>
              <a:t>not null,</a:t>
            </a:r>
            <a:r>
              <a:rPr lang="en-US" altLang="en-US" b="1" i="1" dirty="0"/>
              <a:t/>
            </a:r>
            <a:br>
              <a:rPr lang="en-US" altLang="en-US" b="1" i="1" dirty="0"/>
            </a:br>
            <a:r>
              <a:rPr lang="en-US" altLang="en-US" b="1" i="1" dirty="0"/>
              <a:t>                             </a:t>
            </a:r>
            <a:r>
              <a:rPr lang="en-US" altLang="en-US" i="1" dirty="0" err="1"/>
              <a:t>dept_name</a:t>
            </a:r>
            <a:r>
              <a:rPr lang="en-US" altLang="en-US" i="1" dirty="0"/>
              <a:t>  </a:t>
            </a:r>
            <a:r>
              <a:rPr lang="en-US" altLang="en-US" b="1" dirty="0"/>
              <a:t>varchar</a:t>
            </a:r>
            <a:r>
              <a:rPr lang="en-US" altLang="en-US" dirty="0"/>
              <a:t>(20),</a:t>
            </a:r>
            <a:br>
              <a:rPr lang="en-US" altLang="en-US" dirty="0"/>
            </a:br>
            <a:r>
              <a:rPr lang="en-US" altLang="en-US" dirty="0"/>
              <a:t>                             </a:t>
            </a:r>
            <a:r>
              <a:rPr lang="en-US" altLang="en-US" i="1" dirty="0"/>
              <a:t>salary</a:t>
            </a:r>
            <a:r>
              <a:rPr lang="en-US" altLang="en-US" dirty="0"/>
              <a:t>           </a:t>
            </a:r>
            <a:r>
              <a:rPr lang="en-US" altLang="en-US" b="1" dirty="0"/>
              <a:t>numeric</a:t>
            </a:r>
            <a:r>
              <a:rPr lang="en-US" altLang="en-US" dirty="0"/>
              <a:t>(8,2),</a:t>
            </a:r>
            <a:br>
              <a:rPr lang="en-US" altLang="en-US" dirty="0"/>
            </a:br>
            <a:r>
              <a:rPr lang="en-US" altLang="en-US" dirty="0"/>
              <a:t>                                </a:t>
            </a:r>
            <a:r>
              <a:rPr kumimoji="0" lang="en-US" altLang="en-US" b="1" dirty="0"/>
              <a:t>primary key </a:t>
            </a:r>
            <a:r>
              <a:rPr lang="en-US" altLang="en-US" dirty="0"/>
              <a:t>(</a:t>
            </a:r>
            <a:r>
              <a:rPr kumimoji="0" lang="en-US" altLang="en-US" i="1" dirty="0"/>
              <a:t>ID</a:t>
            </a:r>
            <a:r>
              <a:rPr lang="en-US" altLang="en-US" dirty="0"/>
              <a:t>),</a:t>
            </a:r>
            <a:br>
              <a:rPr lang="en-US" altLang="en-US" dirty="0"/>
            </a:br>
            <a:r>
              <a:rPr lang="en-US" altLang="en-US" dirty="0"/>
              <a:t>                             </a:t>
            </a:r>
            <a:r>
              <a:rPr lang="en-US" altLang="en-US" b="1" dirty="0"/>
              <a:t>foreign key </a:t>
            </a:r>
            <a:r>
              <a:rPr lang="en-US" altLang="en-US" i="1" dirty="0"/>
              <a:t>(</a:t>
            </a:r>
            <a:r>
              <a:rPr lang="en-US" altLang="en-US" i="1" dirty="0" err="1"/>
              <a:t>dept_name</a:t>
            </a:r>
            <a:r>
              <a:rPr lang="en-US" altLang="en-US" dirty="0"/>
              <a:t>) </a:t>
            </a:r>
            <a:r>
              <a:rPr lang="en-US" altLang="en-US" b="1" dirty="0"/>
              <a:t>references </a:t>
            </a:r>
            <a:r>
              <a:rPr lang="en-US" altLang="en-US" i="1" dirty="0"/>
              <a:t>department</a:t>
            </a:r>
            <a:r>
              <a:rPr kumimoji="0" lang="en-US" altLang="en-US" i="1" dirty="0"/>
              <a:t>);</a:t>
            </a:r>
          </a:p>
        </p:txBody>
      </p:sp>
      <p:sp>
        <p:nvSpPr>
          <p:cNvPr id="17413" name="Rectangle 5"/>
          <p:cNvSpPr>
            <a:spLocks noChangeArrowheads="1"/>
          </p:cNvSpPr>
          <p:nvPr/>
        </p:nvSpPr>
        <p:spPr bwMode="auto">
          <a:xfrm>
            <a:off x="160736" y="5669280"/>
            <a:ext cx="8803480" cy="7529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35000"/>
              </a:spcBef>
              <a:buClr>
                <a:schemeClr val="tx2"/>
              </a:buClr>
              <a:buSzPct val="90000"/>
              <a:buFont typeface="Monotype Sorts" pitchFamily="2" charset="2"/>
              <a:buChar char="n"/>
              <a:defRPr kumimoji="1" sz="2000">
                <a:solidFill>
                  <a:schemeClr val="tx1"/>
                </a:solidFill>
                <a:latin typeface="Helvetica" panose="020B0604020202020204" pitchFamily="34" charset="0"/>
              </a:defRPr>
            </a:lvl1pPr>
            <a:lvl2pPr marL="742950" indent="-285750">
              <a:spcBef>
                <a:spcPct val="35000"/>
              </a:spcBef>
              <a:buClr>
                <a:schemeClr val="folHlink"/>
              </a:buClr>
              <a:buSzPct val="80000"/>
              <a:buFont typeface="Monotype Sorts" pitchFamily="2" charset="2"/>
              <a:buChar char="l"/>
              <a:defRPr kumimoji="1" sz="2000">
                <a:solidFill>
                  <a:schemeClr val="tx1"/>
                </a:solidFill>
                <a:latin typeface="Helvetica" panose="020B0604020202020204" pitchFamily="34" charset="0"/>
              </a:defRPr>
            </a:lvl2pPr>
            <a:lvl3pPr marL="1143000" indent="-228600">
              <a:spcBef>
                <a:spcPct val="35000"/>
              </a:spcBef>
              <a:buClr>
                <a:srgbClr val="33CC33"/>
              </a:buClr>
              <a:buSzPct val="75000"/>
              <a:buFont typeface="Webdings" panose="05030102010509060703" pitchFamily="18" charset="2"/>
              <a:buChar char="4"/>
              <a:defRPr kumimoji="1" sz="2000">
                <a:solidFill>
                  <a:schemeClr val="tx1"/>
                </a:solidFill>
                <a:latin typeface="Helvetica" panose="020B0604020202020204" pitchFamily="34" charset="0"/>
              </a:defRPr>
            </a:lvl3pPr>
            <a:lvl4pPr marL="1600200" indent="-228600">
              <a:spcBef>
                <a:spcPct val="35000"/>
              </a:spcBef>
              <a:buClr>
                <a:schemeClr val="hlink"/>
              </a:buClr>
              <a:buFont typeface="Times New Roman" panose="02020603050405020304" pitchFamily="18" charset="0"/>
              <a:buChar char="–"/>
              <a:defRPr kumimoji="1" sz="2000">
                <a:solidFill>
                  <a:schemeClr val="tx1"/>
                </a:solidFill>
                <a:latin typeface="Helvetica" panose="020B0604020202020204" pitchFamily="34" charset="0"/>
              </a:defRPr>
            </a:lvl4pPr>
            <a:lvl5pPr marL="2057400" indent="-228600">
              <a:spcBef>
                <a:spcPct val="35000"/>
              </a:spcBef>
              <a:buClr>
                <a:schemeClr val="tx2"/>
              </a:buClr>
              <a:buSzPct val="75000"/>
              <a:buChar char="»"/>
              <a:defRPr kumimoji="1" sz="2000">
                <a:solidFill>
                  <a:schemeClr val="tx1"/>
                </a:solidFill>
                <a:latin typeface="Helvetica" panose="020B0604020202020204" pitchFamily="34" charset="0"/>
              </a:defRPr>
            </a:lvl5pPr>
            <a:lvl6pPr marL="2514600" indent="-228600" eaLnBrk="0" fontAlgn="base" hangingPunct="0">
              <a:spcBef>
                <a:spcPct val="35000"/>
              </a:spcBef>
              <a:spcAft>
                <a:spcPct val="0"/>
              </a:spcAft>
              <a:buClr>
                <a:schemeClr val="tx2"/>
              </a:buClr>
              <a:buSzPct val="75000"/>
              <a:buChar char="»"/>
              <a:defRPr kumimoji="1" sz="2000">
                <a:solidFill>
                  <a:schemeClr val="tx1"/>
                </a:solidFill>
                <a:latin typeface="Helvetica" panose="020B0604020202020204" pitchFamily="34" charset="0"/>
              </a:defRPr>
            </a:lvl6pPr>
            <a:lvl7pPr marL="2971800" indent="-228600" eaLnBrk="0" fontAlgn="base" hangingPunct="0">
              <a:spcBef>
                <a:spcPct val="35000"/>
              </a:spcBef>
              <a:spcAft>
                <a:spcPct val="0"/>
              </a:spcAft>
              <a:buClr>
                <a:schemeClr val="tx2"/>
              </a:buClr>
              <a:buSzPct val="75000"/>
              <a:buChar char="»"/>
              <a:defRPr kumimoji="1" sz="2000">
                <a:solidFill>
                  <a:schemeClr val="tx1"/>
                </a:solidFill>
                <a:latin typeface="Helvetica" panose="020B0604020202020204" pitchFamily="34" charset="0"/>
              </a:defRPr>
            </a:lvl7pPr>
            <a:lvl8pPr marL="3429000" indent="-228600" eaLnBrk="0" fontAlgn="base" hangingPunct="0">
              <a:spcBef>
                <a:spcPct val="35000"/>
              </a:spcBef>
              <a:spcAft>
                <a:spcPct val="0"/>
              </a:spcAft>
              <a:buClr>
                <a:schemeClr val="tx2"/>
              </a:buClr>
              <a:buSzPct val="75000"/>
              <a:buChar char="»"/>
              <a:defRPr kumimoji="1" sz="2000">
                <a:solidFill>
                  <a:schemeClr val="tx1"/>
                </a:solidFill>
                <a:latin typeface="Helvetica" panose="020B0604020202020204" pitchFamily="34" charset="0"/>
              </a:defRPr>
            </a:lvl8pPr>
            <a:lvl9pPr marL="3886200" indent="-228600" eaLnBrk="0" fontAlgn="base" hangingPunct="0">
              <a:spcBef>
                <a:spcPct val="35000"/>
              </a:spcBef>
              <a:spcAft>
                <a:spcPct val="0"/>
              </a:spcAft>
              <a:buClr>
                <a:schemeClr val="tx2"/>
              </a:buClr>
              <a:buSzPct val="75000"/>
              <a:buChar char="»"/>
              <a:defRPr kumimoji="1" sz="2000">
                <a:solidFill>
                  <a:schemeClr val="tx1"/>
                </a:solidFill>
                <a:latin typeface="Helvetica" panose="020B0604020202020204" pitchFamily="34" charset="0"/>
              </a:defRPr>
            </a:lvl9pPr>
          </a:lstStyle>
          <a:p>
            <a:pPr>
              <a:buSzTx/>
              <a:buFont typeface="Monotype Sorts" pitchFamily="2" charset="2"/>
              <a:buNone/>
            </a:pPr>
            <a:r>
              <a:rPr lang="en-US" altLang="en-US" b="1" dirty="0" smtClean="0"/>
              <a:t>Note:</a:t>
            </a:r>
          </a:p>
          <a:p>
            <a:pPr>
              <a:buSzTx/>
              <a:buFont typeface="Monotype Sorts" pitchFamily="2" charset="2"/>
              <a:buNone/>
            </a:pPr>
            <a:r>
              <a:rPr lang="en-US" altLang="en-US" b="1" dirty="0" smtClean="0"/>
              <a:t> primary </a:t>
            </a:r>
            <a:r>
              <a:rPr lang="en-US" altLang="en-US" b="1" dirty="0"/>
              <a:t>key </a:t>
            </a:r>
            <a:r>
              <a:rPr lang="en-US" altLang="en-US" dirty="0"/>
              <a:t>declaration on an attribute automatically ensures</a:t>
            </a:r>
            <a:r>
              <a:rPr lang="en-US" altLang="en-US" b="1" dirty="0"/>
              <a:t> not null</a:t>
            </a:r>
          </a:p>
        </p:txBody>
      </p:sp>
    </p:spTree>
    <p:extLst>
      <p:ext uri="{BB962C8B-B14F-4D97-AF65-F5344CB8AC3E}">
        <p14:creationId xmlns:p14="http://schemas.microsoft.com/office/powerpoint/2010/main" val="300964216"/>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4002" name="Rectangle 2"/>
          <p:cNvSpPr>
            <a:spLocks noGrp="1" noChangeArrowheads="1"/>
          </p:cNvSpPr>
          <p:nvPr>
            <p:ph type="title"/>
          </p:nvPr>
        </p:nvSpPr>
        <p:spPr>
          <a:xfrm>
            <a:off x="739378" y="99536"/>
            <a:ext cx="8404622" cy="457200"/>
          </a:xfrm>
        </p:spPr>
        <p:txBody>
          <a:bodyPr/>
          <a:lstStyle/>
          <a:p>
            <a:pPr>
              <a:defRPr/>
            </a:pPr>
            <a:r>
              <a:rPr lang="en-US" dirty="0" smtClean="0"/>
              <a:t>And a Few More Relation Definitions</a:t>
            </a:r>
          </a:p>
        </p:txBody>
      </p:sp>
      <p:sp>
        <p:nvSpPr>
          <p:cNvPr id="19459" name="AutoShape 3"/>
          <p:cNvSpPr>
            <a:spLocks noGrp="1" noChangeAspect="1" noChangeArrowheads="1"/>
          </p:cNvSpPr>
          <p:nvPr>
            <p:ph idx="1"/>
          </p:nvPr>
        </p:nvSpPr>
        <p:spPr>
          <a:xfrm>
            <a:off x="160735" y="708660"/>
            <a:ext cx="8803481" cy="5852160"/>
          </a:xfrm>
        </p:spPr>
        <p:txBody>
          <a:bodyPr/>
          <a:lstStyle/>
          <a:p>
            <a:pPr>
              <a:lnSpc>
                <a:spcPct val="90000"/>
              </a:lnSpc>
              <a:spcBef>
                <a:spcPct val="0"/>
              </a:spcBef>
            </a:pPr>
            <a:r>
              <a:rPr lang="en-US" altLang="en-US" sz="2000" b="1" dirty="0"/>
              <a:t>create table</a:t>
            </a:r>
            <a:r>
              <a:rPr lang="en-US" altLang="en-US" sz="2000" dirty="0"/>
              <a:t> </a:t>
            </a:r>
            <a:r>
              <a:rPr lang="en-US" altLang="en-US" sz="2000" i="1" dirty="0"/>
              <a:t>student</a:t>
            </a:r>
            <a:r>
              <a:rPr lang="en-US" altLang="en-US" sz="2000" dirty="0"/>
              <a:t> (</a:t>
            </a:r>
            <a:br>
              <a:rPr lang="en-US" altLang="en-US" sz="2000" dirty="0"/>
            </a:br>
            <a:r>
              <a:rPr lang="en-US" altLang="en-US" sz="2000" dirty="0"/>
              <a:t>        </a:t>
            </a:r>
            <a:r>
              <a:rPr lang="en-US" altLang="en-US" sz="2000" i="1" dirty="0"/>
              <a:t>ID</a:t>
            </a:r>
            <a:r>
              <a:rPr lang="en-US" altLang="en-US" sz="2000" dirty="0"/>
              <a:t>                    </a:t>
            </a:r>
            <a:r>
              <a:rPr lang="en-US" altLang="en-US" sz="2000" b="1" dirty="0"/>
              <a:t>varchar</a:t>
            </a:r>
            <a:r>
              <a:rPr lang="en-US" altLang="en-US" sz="2000" dirty="0"/>
              <a:t>(5),</a:t>
            </a:r>
            <a:br>
              <a:rPr lang="en-US" altLang="en-US" sz="2000" dirty="0"/>
            </a:br>
            <a:r>
              <a:rPr lang="en-US" altLang="en-US" sz="2000" dirty="0"/>
              <a:t>        </a:t>
            </a:r>
            <a:r>
              <a:rPr lang="en-US" altLang="en-US" sz="2000" i="1" dirty="0"/>
              <a:t>name</a:t>
            </a:r>
            <a:r>
              <a:rPr lang="en-US" altLang="en-US" sz="2000" dirty="0"/>
              <a:t>               </a:t>
            </a:r>
            <a:r>
              <a:rPr lang="en-US" altLang="en-US" sz="2000" b="1" dirty="0"/>
              <a:t>varchar</a:t>
            </a:r>
            <a:r>
              <a:rPr lang="en-US" altLang="en-US" sz="2000" dirty="0"/>
              <a:t>(20) not null,</a:t>
            </a:r>
            <a:br>
              <a:rPr lang="en-US" altLang="en-US" sz="2000" dirty="0"/>
            </a:br>
            <a:r>
              <a:rPr lang="en-US" altLang="en-US" sz="2000" dirty="0"/>
              <a:t>        </a:t>
            </a:r>
            <a:r>
              <a:rPr lang="en-US" altLang="en-US" sz="2000" i="1" dirty="0" err="1"/>
              <a:t>dept_name</a:t>
            </a:r>
            <a:r>
              <a:rPr lang="en-US" altLang="en-US" sz="2000" dirty="0"/>
              <a:t>      </a:t>
            </a:r>
            <a:r>
              <a:rPr lang="en-US" altLang="en-US" sz="2000" b="1" dirty="0"/>
              <a:t>varchar</a:t>
            </a:r>
            <a:r>
              <a:rPr lang="en-US" altLang="en-US" sz="2000" dirty="0"/>
              <a:t>(20),</a:t>
            </a:r>
            <a:br>
              <a:rPr lang="en-US" altLang="en-US" sz="2000" dirty="0"/>
            </a:br>
            <a:r>
              <a:rPr lang="en-US" altLang="en-US" sz="2000" dirty="0"/>
              <a:t>        </a:t>
            </a:r>
            <a:r>
              <a:rPr lang="en-US" altLang="en-US" sz="2000" i="1" dirty="0" err="1"/>
              <a:t>tot_cred</a:t>
            </a:r>
            <a:r>
              <a:rPr lang="en-US" altLang="en-US" sz="2000" dirty="0"/>
              <a:t>           </a:t>
            </a:r>
            <a:r>
              <a:rPr lang="en-US" altLang="en-US" sz="2000" b="1" dirty="0"/>
              <a:t>numeric</a:t>
            </a:r>
            <a:r>
              <a:rPr lang="en-US" altLang="en-US" sz="2000" dirty="0"/>
              <a:t>(3,0),</a:t>
            </a:r>
            <a:br>
              <a:rPr lang="en-US" altLang="en-US" sz="2000" dirty="0"/>
            </a:br>
            <a:r>
              <a:rPr lang="en-US" altLang="en-US" sz="2000" dirty="0"/>
              <a:t>        </a:t>
            </a:r>
            <a:r>
              <a:rPr lang="en-US" altLang="en-US" sz="2000" b="1" dirty="0"/>
              <a:t>primary key </a:t>
            </a:r>
            <a:r>
              <a:rPr lang="en-US" altLang="en-US" sz="2000" i="1" dirty="0"/>
              <a:t>(ID),</a:t>
            </a:r>
          </a:p>
          <a:p>
            <a:pPr>
              <a:lnSpc>
                <a:spcPct val="90000"/>
              </a:lnSpc>
              <a:spcBef>
                <a:spcPct val="0"/>
              </a:spcBef>
              <a:buFont typeface="Monotype Sorts" pitchFamily="2" charset="2"/>
              <a:buNone/>
            </a:pPr>
            <a:r>
              <a:rPr lang="en-US" altLang="en-US" sz="2000" b="1" dirty="0"/>
              <a:t>             foreign key </a:t>
            </a:r>
            <a:r>
              <a:rPr lang="en-US" altLang="en-US" sz="2000" i="1" dirty="0"/>
              <a:t>(</a:t>
            </a:r>
            <a:r>
              <a:rPr lang="en-US" altLang="en-US" sz="2000" i="1" dirty="0" err="1"/>
              <a:t>dept_name</a:t>
            </a:r>
            <a:r>
              <a:rPr lang="en-US" altLang="en-US" sz="2000" dirty="0"/>
              <a:t>) </a:t>
            </a:r>
            <a:r>
              <a:rPr lang="en-US" altLang="en-US" sz="2000" b="1" dirty="0"/>
              <a:t>references </a:t>
            </a:r>
            <a:r>
              <a:rPr lang="en-US" altLang="en-US" sz="2000" i="1" dirty="0"/>
              <a:t>department</a:t>
            </a:r>
            <a:r>
              <a:rPr lang="en-US" altLang="en-US" sz="2000" dirty="0"/>
              <a:t>);</a:t>
            </a:r>
          </a:p>
          <a:p>
            <a:pPr>
              <a:lnSpc>
                <a:spcPct val="90000"/>
              </a:lnSpc>
              <a:spcBef>
                <a:spcPct val="0"/>
              </a:spcBef>
            </a:pPr>
            <a:r>
              <a:rPr lang="en-US" altLang="en-US" sz="2000" b="1" dirty="0" smtClean="0"/>
              <a:t>create </a:t>
            </a:r>
            <a:r>
              <a:rPr lang="en-US" altLang="en-US" sz="2000" b="1" dirty="0"/>
              <a:t>table</a:t>
            </a:r>
            <a:r>
              <a:rPr lang="en-US" altLang="en-US" sz="2000" dirty="0"/>
              <a:t> </a:t>
            </a:r>
            <a:r>
              <a:rPr lang="en-US" altLang="en-US" sz="2000" i="1" dirty="0"/>
              <a:t>takes</a:t>
            </a:r>
            <a:r>
              <a:rPr lang="en-US" altLang="en-US" sz="2000" dirty="0"/>
              <a:t> (</a:t>
            </a:r>
            <a:br>
              <a:rPr lang="en-US" altLang="en-US" sz="2000" dirty="0"/>
            </a:br>
            <a:r>
              <a:rPr lang="en-US" altLang="en-US" sz="2000" dirty="0"/>
              <a:t>        </a:t>
            </a:r>
            <a:r>
              <a:rPr lang="en-US" altLang="en-US" sz="2000" i="1" dirty="0"/>
              <a:t>ID</a:t>
            </a:r>
            <a:r>
              <a:rPr lang="en-US" altLang="en-US" sz="2000" dirty="0"/>
              <a:t>                   </a:t>
            </a:r>
            <a:r>
              <a:rPr lang="en-US" altLang="en-US" sz="2000" b="1" dirty="0"/>
              <a:t>varchar</a:t>
            </a:r>
            <a:r>
              <a:rPr lang="en-US" altLang="en-US" sz="2000" dirty="0"/>
              <a:t>(5),</a:t>
            </a:r>
            <a:br>
              <a:rPr lang="en-US" altLang="en-US" sz="2000" dirty="0"/>
            </a:br>
            <a:r>
              <a:rPr lang="en-US" altLang="en-US" sz="2000" dirty="0"/>
              <a:t>        </a:t>
            </a:r>
            <a:r>
              <a:rPr lang="en-US" altLang="en-US" sz="2000" i="1" dirty="0" err="1"/>
              <a:t>course_id</a:t>
            </a:r>
            <a:r>
              <a:rPr lang="en-US" altLang="en-US" sz="2000" dirty="0"/>
              <a:t>       </a:t>
            </a:r>
            <a:r>
              <a:rPr lang="en-US" altLang="en-US" sz="2000" b="1" dirty="0"/>
              <a:t>varchar</a:t>
            </a:r>
            <a:r>
              <a:rPr lang="en-US" altLang="en-US" sz="2000" dirty="0"/>
              <a:t>(8),</a:t>
            </a:r>
            <a:br>
              <a:rPr lang="en-US" altLang="en-US" sz="2000" dirty="0"/>
            </a:br>
            <a:r>
              <a:rPr lang="en-US" altLang="en-US" sz="2000" dirty="0"/>
              <a:t>        </a:t>
            </a:r>
            <a:r>
              <a:rPr lang="en-US" altLang="en-US" sz="2000" i="1" dirty="0" err="1"/>
              <a:t>sec_id</a:t>
            </a:r>
            <a:r>
              <a:rPr lang="en-US" altLang="en-US" sz="2000" dirty="0"/>
              <a:t>            </a:t>
            </a:r>
            <a:r>
              <a:rPr lang="en-US" altLang="en-US" sz="2000" b="1" dirty="0"/>
              <a:t>varchar</a:t>
            </a:r>
            <a:r>
              <a:rPr lang="en-US" altLang="en-US" sz="2000" dirty="0"/>
              <a:t>(8),</a:t>
            </a:r>
            <a:br>
              <a:rPr lang="en-US" altLang="en-US" sz="2000" dirty="0"/>
            </a:br>
            <a:r>
              <a:rPr lang="en-US" altLang="en-US" sz="2000" dirty="0"/>
              <a:t>        </a:t>
            </a:r>
            <a:r>
              <a:rPr lang="en-US" altLang="en-US" sz="2000" i="1" dirty="0"/>
              <a:t>semester</a:t>
            </a:r>
            <a:r>
              <a:rPr lang="en-US" altLang="en-US" sz="2000" dirty="0"/>
              <a:t>        </a:t>
            </a:r>
            <a:r>
              <a:rPr lang="en-US" altLang="en-US" sz="2000" b="1" dirty="0"/>
              <a:t>varchar</a:t>
            </a:r>
            <a:r>
              <a:rPr lang="en-US" altLang="en-US" sz="2000" dirty="0"/>
              <a:t>(6),</a:t>
            </a:r>
            <a:br>
              <a:rPr lang="en-US" altLang="en-US" sz="2000" dirty="0"/>
            </a:br>
            <a:r>
              <a:rPr lang="en-US" altLang="en-US" sz="2000" dirty="0"/>
              <a:t>        </a:t>
            </a:r>
            <a:r>
              <a:rPr lang="en-US" altLang="en-US" sz="2000" i="1" dirty="0"/>
              <a:t>year</a:t>
            </a:r>
            <a:r>
              <a:rPr lang="en-US" altLang="en-US" sz="2000" dirty="0"/>
              <a:t>                </a:t>
            </a:r>
            <a:r>
              <a:rPr lang="en-US" altLang="en-US" sz="2000" b="1" dirty="0"/>
              <a:t>numeric</a:t>
            </a:r>
            <a:r>
              <a:rPr lang="en-US" altLang="en-US" sz="2000" dirty="0"/>
              <a:t>(4,0),</a:t>
            </a:r>
            <a:br>
              <a:rPr lang="en-US" altLang="en-US" sz="2000" dirty="0"/>
            </a:br>
            <a:r>
              <a:rPr lang="en-US" altLang="en-US" sz="2000" dirty="0"/>
              <a:t>        </a:t>
            </a:r>
            <a:r>
              <a:rPr lang="en-US" altLang="en-US" sz="2000" i="1" dirty="0"/>
              <a:t>grade</a:t>
            </a:r>
            <a:r>
              <a:rPr lang="en-US" altLang="en-US" sz="2000" dirty="0"/>
              <a:t>              </a:t>
            </a:r>
            <a:r>
              <a:rPr lang="en-US" altLang="en-US" sz="2000" b="1" dirty="0"/>
              <a:t>varchar</a:t>
            </a:r>
            <a:r>
              <a:rPr lang="en-US" altLang="en-US" sz="2000" dirty="0"/>
              <a:t>(2), </a:t>
            </a:r>
          </a:p>
          <a:p>
            <a:pPr>
              <a:lnSpc>
                <a:spcPct val="90000"/>
              </a:lnSpc>
              <a:spcBef>
                <a:spcPct val="0"/>
              </a:spcBef>
              <a:buFont typeface="Monotype Sorts" pitchFamily="2" charset="2"/>
              <a:buNone/>
            </a:pPr>
            <a:r>
              <a:rPr lang="en-US" altLang="en-US" sz="2000" b="1" dirty="0"/>
              <a:t>             primary key </a:t>
            </a:r>
            <a:r>
              <a:rPr lang="en-US" altLang="en-US" sz="2000" i="1" dirty="0"/>
              <a:t>(ID, </a:t>
            </a:r>
            <a:r>
              <a:rPr lang="en-US" altLang="en-US" sz="2000" i="1" dirty="0" err="1"/>
              <a:t>course_id</a:t>
            </a:r>
            <a:r>
              <a:rPr lang="en-US" altLang="en-US" sz="2000" i="1" dirty="0"/>
              <a:t>, </a:t>
            </a:r>
            <a:r>
              <a:rPr lang="en-US" altLang="en-US" sz="2000" i="1" dirty="0" err="1"/>
              <a:t>sec_id</a:t>
            </a:r>
            <a:r>
              <a:rPr lang="en-US" altLang="en-US" sz="2000" i="1" dirty="0"/>
              <a:t>, semester, year)</a:t>
            </a:r>
            <a:r>
              <a:rPr lang="en-US" altLang="en-US" sz="2000" dirty="0"/>
              <a:t> ,</a:t>
            </a:r>
          </a:p>
          <a:p>
            <a:pPr>
              <a:lnSpc>
                <a:spcPct val="90000"/>
              </a:lnSpc>
              <a:spcBef>
                <a:spcPct val="0"/>
              </a:spcBef>
              <a:buFont typeface="Monotype Sorts" pitchFamily="2" charset="2"/>
              <a:buNone/>
            </a:pPr>
            <a:r>
              <a:rPr lang="en-US" altLang="en-US" sz="2000" b="1" dirty="0"/>
              <a:t>             foreign key </a:t>
            </a:r>
            <a:r>
              <a:rPr lang="en-US" altLang="en-US" sz="2000" dirty="0"/>
              <a:t>(</a:t>
            </a:r>
            <a:r>
              <a:rPr lang="en-US" altLang="en-US" sz="2000" i="1" dirty="0"/>
              <a:t>ID</a:t>
            </a:r>
            <a:r>
              <a:rPr lang="en-US" altLang="en-US" sz="2000" dirty="0"/>
              <a:t>) </a:t>
            </a:r>
            <a:r>
              <a:rPr lang="en-US" altLang="en-US" sz="2000" b="1" dirty="0"/>
              <a:t>references </a:t>
            </a:r>
            <a:r>
              <a:rPr lang="en-US" altLang="en-US" sz="2000" b="1" i="1" dirty="0"/>
              <a:t> </a:t>
            </a:r>
            <a:r>
              <a:rPr lang="en-US" altLang="en-US" sz="2000" i="1" dirty="0"/>
              <a:t>student,</a:t>
            </a:r>
            <a:r>
              <a:rPr lang="en-US" altLang="en-US" sz="2000" dirty="0"/>
              <a:t/>
            </a:r>
            <a:br>
              <a:rPr lang="en-US" altLang="en-US" sz="2000" dirty="0"/>
            </a:br>
            <a:r>
              <a:rPr lang="en-US" altLang="en-US" sz="2000" dirty="0"/>
              <a:t>        </a:t>
            </a:r>
            <a:r>
              <a:rPr lang="en-US" altLang="en-US" sz="2000" b="1" dirty="0"/>
              <a:t>foreign key </a:t>
            </a:r>
            <a:r>
              <a:rPr lang="en-US" altLang="en-US" sz="2000" dirty="0"/>
              <a:t>(</a:t>
            </a:r>
            <a:r>
              <a:rPr lang="en-US" altLang="en-US" sz="2000" i="1" dirty="0" err="1"/>
              <a:t>course_id</a:t>
            </a:r>
            <a:r>
              <a:rPr lang="en-US" altLang="en-US" sz="2000" i="1" dirty="0"/>
              <a:t>, </a:t>
            </a:r>
            <a:r>
              <a:rPr lang="en-US" altLang="en-US" sz="2000" i="1" dirty="0" err="1"/>
              <a:t>sec_id</a:t>
            </a:r>
            <a:r>
              <a:rPr lang="en-US" altLang="en-US" sz="2000" i="1" dirty="0"/>
              <a:t>, semester, year</a:t>
            </a:r>
            <a:r>
              <a:rPr lang="en-US" altLang="en-US" sz="2000" dirty="0"/>
              <a:t>) </a:t>
            </a:r>
            <a:r>
              <a:rPr lang="en-US" altLang="en-US" sz="2000" b="1" dirty="0"/>
              <a:t>references </a:t>
            </a:r>
            <a:r>
              <a:rPr lang="en-US" altLang="en-US" sz="2000" i="1" dirty="0"/>
              <a:t>section</a:t>
            </a:r>
            <a:r>
              <a:rPr lang="en-US" altLang="en-US" sz="2000" dirty="0"/>
              <a:t>);</a:t>
            </a:r>
          </a:p>
          <a:p>
            <a:pPr lvl="1">
              <a:lnSpc>
                <a:spcPct val="90000"/>
              </a:lnSpc>
            </a:pPr>
            <a:r>
              <a:rPr lang="en-US" altLang="en-US" sz="2000" dirty="0"/>
              <a:t>Note: </a:t>
            </a:r>
            <a:r>
              <a:rPr lang="en-US" altLang="en-US" sz="2000" i="1" dirty="0" err="1"/>
              <a:t>sec_id</a:t>
            </a:r>
            <a:r>
              <a:rPr lang="en-US" altLang="en-US" sz="2000" dirty="0"/>
              <a:t> can be dropped from primary key above, to ensure a student cannot be registered for two sections of the same course in the same semester</a:t>
            </a:r>
          </a:p>
          <a:p>
            <a:pPr>
              <a:lnSpc>
                <a:spcPct val="90000"/>
              </a:lnSpc>
            </a:pPr>
            <a:endParaRPr lang="en-US" altLang="en-US" sz="2000" dirty="0" smtClean="0"/>
          </a:p>
        </p:txBody>
      </p:sp>
    </p:spTree>
    <p:extLst>
      <p:ext uri="{BB962C8B-B14F-4D97-AF65-F5344CB8AC3E}">
        <p14:creationId xmlns:p14="http://schemas.microsoft.com/office/powerpoint/2010/main" val="3331556034"/>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5026" name="Rectangle 2"/>
          <p:cNvSpPr>
            <a:spLocks noGrp="1" noChangeArrowheads="1"/>
          </p:cNvSpPr>
          <p:nvPr>
            <p:ph type="title"/>
          </p:nvPr>
        </p:nvSpPr>
        <p:spPr>
          <a:xfrm>
            <a:off x="559594" y="145256"/>
            <a:ext cx="8404622" cy="457200"/>
          </a:xfrm>
        </p:spPr>
        <p:txBody>
          <a:bodyPr/>
          <a:lstStyle/>
          <a:p>
            <a:pPr>
              <a:defRPr/>
            </a:pPr>
            <a:r>
              <a:rPr lang="en-US" sz="2800" dirty="0" smtClean="0"/>
              <a:t>And more still</a:t>
            </a:r>
          </a:p>
        </p:txBody>
      </p:sp>
      <p:sp>
        <p:nvSpPr>
          <p:cNvPr id="21507" name="Rectangle 3"/>
          <p:cNvSpPr>
            <a:spLocks noGrp="1" noChangeArrowheads="1"/>
          </p:cNvSpPr>
          <p:nvPr>
            <p:ph type="body" idx="1"/>
          </p:nvPr>
        </p:nvSpPr>
        <p:spPr>
          <a:xfrm>
            <a:off x="160735" y="822960"/>
            <a:ext cx="8803481" cy="2366010"/>
          </a:xfrm>
        </p:spPr>
        <p:txBody>
          <a:bodyPr/>
          <a:lstStyle/>
          <a:p>
            <a:r>
              <a:rPr lang="en-US" altLang="en-US" sz="2000" b="1" dirty="0" smtClean="0"/>
              <a:t>create table</a:t>
            </a:r>
            <a:r>
              <a:rPr lang="en-US" altLang="en-US" sz="2000" dirty="0" smtClean="0"/>
              <a:t> </a:t>
            </a:r>
            <a:r>
              <a:rPr lang="en-US" altLang="en-US" sz="2000" i="1" dirty="0" smtClean="0"/>
              <a:t>course</a:t>
            </a:r>
            <a:r>
              <a:rPr lang="en-US" altLang="en-US" sz="2000" dirty="0" smtClean="0"/>
              <a:t> (</a:t>
            </a:r>
            <a:br>
              <a:rPr lang="en-US" altLang="en-US" sz="2000" dirty="0" smtClean="0"/>
            </a:br>
            <a:r>
              <a:rPr lang="en-US" altLang="en-US" sz="2000" dirty="0" smtClean="0"/>
              <a:t>        </a:t>
            </a:r>
            <a:r>
              <a:rPr lang="en-US" altLang="en-US" sz="2000" i="1" dirty="0" err="1" smtClean="0"/>
              <a:t>course_id</a:t>
            </a:r>
            <a:r>
              <a:rPr lang="en-US" altLang="en-US" sz="2000" dirty="0" smtClean="0"/>
              <a:t>        </a:t>
            </a:r>
            <a:r>
              <a:rPr lang="en-US" altLang="en-US" sz="2000" b="1" dirty="0" smtClean="0"/>
              <a:t>varchar</a:t>
            </a:r>
            <a:r>
              <a:rPr lang="en-US" altLang="en-US" sz="2000" dirty="0" smtClean="0"/>
              <a:t>(8),</a:t>
            </a:r>
            <a:br>
              <a:rPr lang="en-US" altLang="en-US" sz="2000" dirty="0" smtClean="0"/>
            </a:br>
            <a:r>
              <a:rPr lang="en-US" altLang="en-US" sz="2000" dirty="0" smtClean="0"/>
              <a:t>        </a:t>
            </a:r>
            <a:r>
              <a:rPr lang="en-US" altLang="en-US" sz="2000" i="1" dirty="0" smtClean="0"/>
              <a:t>title</a:t>
            </a:r>
            <a:r>
              <a:rPr lang="en-US" altLang="en-US" sz="2000" dirty="0" smtClean="0"/>
              <a:t>                  </a:t>
            </a:r>
            <a:r>
              <a:rPr lang="en-US" altLang="en-US" sz="2000" b="1" dirty="0" smtClean="0"/>
              <a:t>varchar(</a:t>
            </a:r>
            <a:r>
              <a:rPr lang="en-US" altLang="en-US" sz="2000" dirty="0" smtClean="0"/>
              <a:t>50),</a:t>
            </a:r>
            <a:br>
              <a:rPr lang="en-US" altLang="en-US" sz="2000" dirty="0" smtClean="0"/>
            </a:br>
            <a:r>
              <a:rPr lang="en-US" altLang="en-US" sz="2000" dirty="0" smtClean="0"/>
              <a:t>        </a:t>
            </a:r>
            <a:r>
              <a:rPr lang="en-US" altLang="en-US" sz="2000" i="1" dirty="0" err="1" smtClean="0"/>
              <a:t>dept_name</a:t>
            </a:r>
            <a:r>
              <a:rPr lang="en-US" altLang="en-US" sz="2000" dirty="0" smtClean="0"/>
              <a:t>      </a:t>
            </a:r>
            <a:r>
              <a:rPr lang="en-US" altLang="en-US" sz="2000" b="1" dirty="0" smtClean="0"/>
              <a:t>varchar</a:t>
            </a:r>
            <a:r>
              <a:rPr lang="en-US" altLang="en-US" sz="2000" dirty="0" smtClean="0"/>
              <a:t>(20),</a:t>
            </a:r>
            <a:br>
              <a:rPr lang="en-US" altLang="en-US" sz="2000" dirty="0" smtClean="0"/>
            </a:br>
            <a:r>
              <a:rPr lang="en-US" altLang="en-US" sz="2000" dirty="0" smtClean="0"/>
              <a:t>        </a:t>
            </a:r>
            <a:r>
              <a:rPr lang="en-US" altLang="en-US" sz="2000" i="1" dirty="0" smtClean="0"/>
              <a:t>credits</a:t>
            </a:r>
            <a:r>
              <a:rPr lang="en-US" altLang="en-US" sz="2000" dirty="0" smtClean="0"/>
              <a:t>             </a:t>
            </a:r>
            <a:r>
              <a:rPr lang="en-US" altLang="en-US" sz="2000" b="1" dirty="0" smtClean="0"/>
              <a:t>numeric</a:t>
            </a:r>
            <a:r>
              <a:rPr lang="en-US" altLang="en-US" sz="2000" dirty="0" smtClean="0"/>
              <a:t>(2,0),</a:t>
            </a:r>
          </a:p>
          <a:p>
            <a:pPr>
              <a:spcBef>
                <a:spcPct val="0"/>
              </a:spcBef>
              <a:buFont typeface="Monotype Sorts" pitchFamily="2" charset="2"/>
              <a:buNone/>
            </a:pPr>
            <a:r>
              <a:rPr lang="en-US" altLang="en-US" sz="2000" dirty="0" smtClean="0"/>
              <a:t>             </a:t>
            </a:r>
            <a:r>
              <a:rPr lang="en-US" altLang="en-US" sz="2000" b="1" dirty="0" smtClean="0"/>
              <a:t>primary key </a:t>
            </a:r>
            <a:r>
              <a:rPr lang="en-US" altLang="en-US" sz="2000" i="1" dirty="0" smtClean="0"/>
              <a:t>(</a:t>
            </a:r>
            <a:r>
              <a:rPr lang="en-US" altLang="en-US" sz="2000" i="1" dirty="0" err="1" smtClean="0"/>
              <a:t>course_id</a:t>
            </a:r>
            <a:r>
              <a:rPr lang="en-US" altLang="en-US" sz="2000" i="1" dirty="0" smtClean="0"/>
              <a:t>),</a:t>
            </a:r>
          </a:p>
          <a:p>
            <a:pPr>
              <a:spcBef>
                <a:spcPct val="0"/>
              </a:spcBef>
              <a:buFont typeface="Monotype Sorts" pitchFamily="2" charset="2"/>
              <a:buNone/>
            </a:pPr>
            <a:r>
              <a:rPr lang="en-US" altLang="en-US" sz="2000" b="1" dirty="0" smtClean="0"/>
              <a:t>     </a:t>
            </a:r>
            <a:r>
              <a:rPr lang="en-US" altLang="en-US" sz="2000" dirty="0" smtClean="0"/>
              <a:t>        </a:t>
            </a:r>
            <a:r>
              <a:rPr lang="en-US" altLang="en-US" sz="2000" b="1" dirty="0" smtClean="0"/>
              <a:t>foreign key </a:t>
            </a:r>
            <a:r>
              <a:rPr lang="en-US" altLang="en-US" sz="2000" i="1" dirty="0" smtClean="0"/>
              <a:t>(</a:t>
            </a:r>
            <a:r>
              <a:rPr lang="en-US" altLang="en-US" sz="2000" i="1" dirty="0" err="1" smtClean="0"/>
              <a:t>dept_name</a:t>
            </a:r>
            <a:r>
              <a:rPr lang="en-US" altLang="en-US" sz="2000" dirty="0" smtClean="0"/>
              <a:t>) </a:t>
            </a:r>
            <a:r>
              <a:rPr lang="en-US" altLang="en-US" sz="2000" b="1" dirty="0" smtClean="0"/>
              <a:t>references </a:t>
            </a:r>
            <a:r>
              <a:rPr lang="en-US" altLang="en-US" sz="2000" i="1" dirty="0" smtClean="0"/>
              <a:t>department</a:t>
            </a:r>
            <a:r>
              <a:rPr lang="en-US" altLang="en-US" sz="2000" dirty="0" smtClean="0"/>
              <a:t>);</a:t>
            </a:r>
          </a:p>
          <a:p>
            <a:endParaRPr lang="en-US" altLang="en-US" sz="2000" dirty="0" smtClean="0"/>
          </a:p>
        </p:txBody>
      </p:sp>
    </p:spTree>
    <p:extLst>
      <p:ext uri="{BB962C8B-B14F-4D97-AF65-F5344CB8AC3E}">
        <p14:creationId xmlns:p14="http://schemas.microsoft.com/office/powerpoint/2010/main" val="2842302308"/>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8626" name="Rectangle 2"/>
          <p:cNvSpPr>
            <a:spLocks noGrp="1" noChangeArrowheads="1"/>
          </p:cNvSpPr>
          <p:nvPr>
            <p:ph type="title"/>
          </p:nvPr>
        </p:nvSpPr>
        <p:spPr>
          <a:xfrm>
            <a:off x="559594" y="179546"/>
            <a:ext cx="8404622" cy="457200"/>
          </a:xfrm>
        </p:spPr>
        <p:txBody>
          <a:bodyPr/>
          <a:lstStyle/>
          <a:p>
            <a:pPr>
              <a:defRPr/>
            </a:pPr>
            <a:r>
              <a:rPr lang="en-US" dirty="0" smtClean="0"/>
              <a:t>Updates to tables</a:t>
            </a:r>
          </a:p>
        </p:txBody>
      </p:sp>
      <p:sp>
        <p:nvSpPr>
          <p:cNvPr id="23555" name="Rectangle 3"/>
          <p:cNvSpPr>
            <a:spLocks noGrp="1" noChangeArrowheads="1"/>
          </p:cNvSpPr>
          <p:nvPr>
            <p:ph idx="1"/>
          </p:nvPr>
        </p:nvSpPr>
        <p:spPr>
          <a:xfrm>
            <a:off x="340519" y="859394"/>
            <a:ext cx="8803481" cy="5872876"/>
          </a:xfrm>
        </p:spPr>
        <p:txBody>
          <a:bodyPr/>
          <a:lstStyle/>
          <a:p>
            <a:pPr>
              <a:lnSpc>
                <a:spcPct val="90000"/>
              </a:lnSpc>
              <a:tabLst>
                <a:tab pos="1674019" algn="l"/>
              </a:tabLst>
            </a:pPr>
            <a:r>
              <a:rPr lang="en-US" altLang="en-US" sz="1900" b="1" dirty="0">
                <a:solidFill>
                  <a:srgbClr val="000099"/>
                </a:solidFill>
              </a:rPr>
              <a:t>Insert  </a:t>
            </a:r>
            <a:endParaRPr lang="en-US" altLang="en-US" sz="1900" dirty="0"/>
          </a:p>
          <a:p>
            <a:pPr lvl="1">
              <a:lnSpc>
                <a:spcPct val="90000"/>
              </a:lnSpc>
              <a:tabLst>
                <a:tab pos="1674019" algn="l"/>
              </a:tabLst>
            </a:pPr>
            <a:r>
              <a:rPr lang="en-US" altLang="en-US" sz="1900" b="1" dirty="0"/>
              <a:t>insert into </a:t>
            </a:r>
            <a:r>
              <a:rPr lang="en-US" altLang="en-US" sz="1900" i="1" dirty="0"/>
              <a:t>instructor </a:t>
            </a:r>
            <a:r>
              <a:rPr lang="en-US" altLang="en-US" sz="1900" b="1" dirty="0"/>
              <a:t>values </a:t>
            </a:r>
            <a:r>
              <a:rPr lang="en-US" altLang="en-US" sz="1900" dirty="0"/>
              <a:t>(‘10211’, ’Smith’, ’Biology’, 66000);</a:t>
            </a:r>
          </a:p>
          <a:p>
            <a:pPr>
              <a:lnSpc>
                <a:spcPct val="90000"/>
              </a:lnSpc>
              <a:tabLst>
                <a:tab pos="1674019" algn="l"/>
              </a:tabLst>
            </a:pPr>
            <a:r>
              <a:rPr lang="en-US" altLang="en-US" sz="1900" b="1" dirty="0">
                <a:solidFill>
                  <a:srgbClr val="000099"/>
                </a:solidFill>
              </a:rPr>
              <a:t>Delete </a:t>
            </a:r>
          </a:p>
          <a:p>
            <a:pPr lvl="1">
              <a:lnSpc>
                <a:spcPct val="90000"/>
              </a:lnSpc>
              <a:tabLst>
                <a:tab pos="1674019" algn="l"/>
              </a:tabLst>
            </a:pPr>
            <a:r>
              <a:rPr lang="en-US" altLang="en-US" sz="1900" b="1" dirty="0">
                <a:solidFill>
                  <a:srgbClr val="000099"/>
                </a:solidFill>
              </a:rPr>
              <a:t> </a:t>
            </a:r>
            <a:r>
              <a:rPr lang="en-US" altLang="en-US" sz="1900" dirty="0"/>
              <a:t>Remove all tuples from the </a:t>
            </a:r>
            <a:r>
              <a:rPr lang="en-US" altLang="en-US" sz="1900" i="1" dirty="0"/>
              <a:t>student</a:t>
            </a:r>
            <a:r>
              <a:rPr lang="en-US" altLang="en-US" sz="1900" dirty="0"/>
              <a:t> relation</a:t>
            </a:r>
          </a:p>
          <a:p>
            <a:pPr lvl="2">
              <a:lnSpc>
                <a:spcPct val="90000"/>
              </a:lnSpc>
              <a:tabLst>
                <a:tab pos="1674019" algn="l"/>
              </a:tabLst>
            </a:pPr>
            <a:r>
              <a:rPr lang="en-US" altLang="en-US" sz="1900" b="1" dirty="0"/>
              <a:t>delete from </a:t>
            </a:r>
            <a:r>
              <a:rPr lang="en-US" altLang="en-US" sz="1900" i="1" dirty="0"/>
              <a:t>student  </a:t>
            </a:r>
          </a:p>
          <a:p>
            <a:pPr>
              <a:lnSpc>
                <a:spcPct val="90000"/>
              </a:lnSpc>
              <a:tabLst>
                <a:tab pos="1674019" algn="l"/>
              </a:tabLst>
            </a:pPr>
            <a:r>
              <a:rPr lang="en-US" altLang="en-US" sz="1900" b="1" dirty="0">
                <a:solidFill>
                  <a:srgbClr val="000099"/>
                </a:solidFill>
              </a:rPr>
              <a:t>Drop Table</a:t>
            </a:r>
          </a:p>
          <a:p>
            <a:pPr lvl="1">
              <a:lnSpc>
                <a:spcPct val="90000"/>
              </a:lnSpc>
              <a:tabLst>
                <a:tab pos="1674019" algn="l"/>
              </a:tabLst>
            </a:pPr>
            <a:r>
              <a:rPr lang="en-US" altLang="en-US" sz="1900" b="1" dirty="0"/>
              <a:t>drop table </a:t>
            </a:r>
            <a:r>
              <a:rPr lang="en-US" altLang="en-US" sz="1900" i="1" dirty="0"/>
              <a:t>r</a:t>
            </a:r>
          </a:p>
          <a:p>
            <a:pPr>
              <a:lnSpc>
                <a:spcPct val="90000"/>
              </a:lnSpc>
              <a:tabLst>
                <a:tab pos="1674019" algn="l"/>
              </a:tabLst>
            </a:pPr>
            <a:r>
              <a:rPr lang="en-US" altLang="en-US" sz="1900" b="1" dirty="0">
                <a:solidFill>
                  <a:srgbClr val="000099"/>
                </a:solidFill>
              </a:rPr>
              <a:t>Alter </a:t>
            </a:r>
            <a:r>
              <a:rPr lang="en-US" altLang="en-US" sz="1900" dirty="0"/>
              <a:t> </a:t>
            </a:r>
          </a:p>
          <a:p>
            <a:pPr lvl="1">
              <a:lnSpc>
                <a:spcPct val="90000"/>
              </a:lnSpc>
              <a:tabLst>
                <a:tab pos="1674019" algn="l"/>
              </a:tabLst>
            </a:pPr>
            <a:r>
              <a:rPr lang="en-US" altLang="en-US" sz="1900" b="1" dirty="0"/>
              <a:t>alter table </a:t>
            </a:r>
            <a:r>
              <a:rPr lang="en-US" altLang="en-US" sz="1900" i="1" dirty="0"/>
              <a:t>r </a:t>
            </a:r>
            <a:r>
              <a:rPr lang="en-US" altLang="en-US" sz="1900" b="1" dirty="0"/>
              <a:t>add </a:t>
            </a:r>
            <a:r>
              <a:rPr lang="en-US" altLang="en-US" sz="1900" i="1" dirty="0"/>
              <a:t>A D</a:t>
            </a:r>
          </a:p>
          <a:p>
            <a:pPr lvl="2">
              <a:lnSpc>
                <a:spcPct val="90000"/>
              </a:lnSpc>
              <a:tabLst>
                <a:tab pos="1674019" algn="l"/>
              </a:tabLst>
            </a:pPr>
            <a:r>
              <a:rPr lang="en-US" altLang="en-US" sz="1900" i="1" dirty="0"/>
              <a:t> </a:t>
            </a:r>
            <a:r>
              <a:rPr lang="en-US" altLang="en-US" sz="1900" dirty="0"/>
              <a:t>where </a:t>
            </a:r>
            <a:r>
              <a:rPr lang="en-US" altLang="en-US" sz="1900" i="1" dirty="0"/>
              <a:t>A</a:t>
            </a:r>
            <a:r>
              <a:rPr lang="en-US" altLang="en-US" sz="1900" dirty="0"/>
              <a:t> is the name of the attribute to be added to relation </a:t>
            </a:r>
            <a:r>
              <a:rPr lang="en-US" altLang="en-US" sz="1900" i="1" dirty="0"/>
              <a:t>r </a:t>
            </a:r>
            <a:r>
              <a:rPr lang="en-US" altLang="en-US" sz="1900" dirty="0"/>
              <a:t> and </a:t>
            </a:r>
            <a:r>
              <a:rPr lang="en-US" altLang="en-US" sz="1900" i="1" dirty="0"/>
              <a:t>D</a:t>
            </a:r>
            <a:r>
              <a:rPr lang="en-US" altLang="en-US" sz="1900" dirty="0"/>
              <a:t> is the domain of </a:t>
            </a:r>
            <a:r>
              <a:rPr lang="en-US" altLang="en-US" sz="1900" i="1" dirty="0"/>
              <a:t>A.</a:t>
            </a:r>
            <a:endParaRPr lang="en-US" altLang="en-US" sz="1900" dirty="0"/>
          </a:p>
          <a:p>
            <a:pPr lvl="2">
              <a:lnSpc>
                <a:spcPct val="90000"/>
              </a:lnSpc>
              <a:tabLst>
                <a:tab pos="1674019" algn="l"/>
              </a:tabLst>
            </a:pPr>
            <a:r>
              <a:rPr lang="en-US" altLang="en-US" sz="1900" dirty="0"/>
              <a:t>All exiting tuples in the relation are assigned </a:t>
            </a:r>
            <a:r>
              <a:rPr lang="en-US" altLang="en-US" sz="1900" i="1" dirty="0"/>
              <a:t>null</a:t>
            </a:r>
            <a:r>
              <a:rPr lang="en-US" altLang="en-US" sz="1900" dirty="0"/>
              <a:t> as the value for the new attribute.  </a:t>
            </a:r>
          </a:p>
          <a:p>
            <a:pPr lvl="1">
              <a:lnSpc>
                <a:spcPct val="110000"/>
              </a:lnSpc>
              <a:tabLst>
                <a:tab pos="1674019" algn="l"/>
              </a:tabLst>
            </a:pPr>
            <a:r>
              <a:rPr lang="en-US" altLang="en-US" sz="1900" b="1" dirty="0"/>
              <a:t>alter table </a:t>
            </a:r>
            <a:r>
              <a:rPr lang="en-US" altLang="en-US" sz="1900" i="1" dirty="0"/>
              <a:t>r</a:t>
            </a:r>
            <a:r>
              <a:rPr lang="en-US" altLang="en-US" sz="1900" b="1" dirty="0"/>
              <a:t> drop</a:t>
            </a:r>
            <a:r>
              <a:rPr lang="en-US" altLang="en-US" sz="1900" i="1" dirty="0"/>
              <a:t> A     </a:t>
            </a:r>
          </a:p>
          <a:p>
            <a:pPr lvl="2">
              <a:lnSpc>
                <a:spcPct val="110000"/>
              </a:lnSpc>
              <a:tabLst>
                <a:tab pos="1674019" algn="l"/>
              </a:tabLst>
            </a:pPr>
            <a:r>
              <a:rPr lang="en-US" altLang="en-US" sz="1900" dirty="0"/>
              <a:t>where </a:t>
            </a:r>
            <a:r>
              <a:rPr lang="en-US" altLang="en-US" sz="1900" i="1" dirty="0"/>
              <a:t>A</a:t>
            </a:r>
            <a:r>
              <a:rPr lang="en-US" altLang="en-US" sz="1900" dirty="0"/>
              <a:t> is the name of an attribute of relation</a:t>
            </a:r>
            <a:r>
              <a:rPr lang="en-US" altLang="en-US" sz="1900" i="1" dirty="0"/>
              <a:t> r</a:t>
            </a:r>
          </a:p>
          <a:p>
            <a:pPr lvl="2">
              <a:lnSpc>
                <a:spcPct val="90000"/>
              </a:lnSpc>
              <a:tabLst>
                <a:tab pos="1674019" algn="l"/>
              </a:tabLst>
            </a:pPr>
            <a:r>
              <a:rPr lang="en-US" altLang="en-US" sz="1900" dirty="0"/>
              <a:t>Dropping of attributes not supported by many databases.</a:t>
            </a:r>
          </a:p>
        </p:txBody>
      </p:sp>
    </p:spTree>
    <p:extLst>
      <p:ext uri="{BB962C8B-B14F-4D97-AF65-F5344CB8AC3E}">
        <p14:creationId xmlns:p14="http://schemas.microsoft.com/office/powerpoint/2010/main" val="1896652872"/>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098" name="Rectangle 2"/>
          <p:cNvSpPr>
            <a:spLocks noGrp="1" noChangeArrowheads="1"/>
          </p:cNvSpPr>
          <p:nvPr>
            <p:ph type="title"/>
          </p:nvPr>
        </p:nvSpPr>
        <p:spPr>
          <a:xfrm>
            <a:off x="360164" y="88106"/>
            <a:ext cx="8404622" cy="457200"/>
          </a:xfrm>
        </p:spPr>
        <p:txBody>
          <a:bodyPr vert="horz" wrap="square" lIns="67866" tIns="33338" rIns="67866" bIns="33338" numCol="1" anchor="ctr" anchorCtr="0" compatLnSpc="1">
            <a:prstTxWarp prst="textNoShape">
              <a:avLst/>
            </a:prstTxWarp>
          </a:bodyPr>
          <a:lstStyle/>
          <a:p>
            <a:pPr>
              <a:defRPr/>
            </a:pPr>
            <a:r>
              <a:rPr lang="en-US" sz="2800" dirty="0" smtClean="0"/>
              <a:t>Basic Query Structure </a:t>
            </a:r>
          </a:p>
        </p:txBody>
      </p:sp>
      <p:sp>
        <p:nvSpPr>
          <p:cNvPr id="25603" name="Rectangle 3"/>
          <p:cNvSpPr>
            <a:spLocks noGrp="1" noChangeArrowheads="1"/>
          </p:cNvSpPr>
          <p:nvPr>
            <p:ph idx="1"/>
          </p:nvPr>
        </p:nvSpPr>
        <p:spPr>
          <a:xfrm>
            <a:off x="160734" y="813674"/>
            <a:ext cx="8803481" cy="4064794"/>
          </a:xfrm>
        </p:spPr>
        <p:txBody>
          <a:bodyPr vert="horz" wrap="square" lIns="67866" tIns="33338" rIns="67866" bIns="33338" numCol="1" anchor="t" anchorCtr="0" compatLnSpc="1">
            <a:prstTxWarp prst="textNoShape">
              <a:avLst/>
            </a:prstTxWarp>
          </a:bodyPr>
          <a:lstStyle/>
          <a:p>
            <a:pPr>
              <a:tabLst>
                <a:tab pos="1541860" algn="l"/>
              </a:tabLst>
            </a:pPr>
            <a:r>
              <a:rPr lang="en-US" altLang="en-US" sz="2000" dirty="0" smtClean="0"/>
              <a:t>A typical SQL query has the form:</a:t>
            </a:r>
            <a:br>
              <a:rPr lang="en-US" altLang="en-US" sz="2000" dirty="0" smtClean="0"/>
            </a:br>
            <a:r>
              <a:rPr lang="en-US" altLang="en-US" sz="2000" dirty="0" smtClean="0"/>
              <a:t/>
            </a:r>
            <a:br>
              <a:rPr lang="en-US" altLang="en-US" sz="2000" dirty="0" smtClean="0"/>
            </a:br>
            <a:r>
              <a:rPr lang="en-US" altLang="en-US" sz="2000" dirty="0" smtClean="0"/>
              <a:t>	</a:t>
            </a:r>
            <a:r>
              <a:rPr lang="en-US" altLang="en-US" sz="2000" b="1" dirty="0" smtClean="0"/>
              <a:t>select </a:t>
            </a:r>
            <a:r>
              <a:rPr lang="en-US" altLang="en-US" sz="2000" i="1" dirty="0" smtClean="0"/>
              <a:t>A</a:t>
            </a:r>
            <a:r>
              <a:rPr lang="en-US" altLang="en-US" sz="2000" baseline="-25000" dirty="0" smtClean="0"/>
              <a:t>1</a:t>
            </a:r>
            <a:r>
              <a:rPr lang="en-US" altLang="en-US" sz="2000" dirty="0" smtClean="0"/>
              <a:t>, </a:t>
            </a:r>
            <a:r>
              <a:rPr lang="en-US" altLang="en-US" sz="2000" i="1" dirty="0" smtClean="0"/>
              <a:t>A</a:t>
            </a:r>
            <a:r>
              <a:rPr lang="en-US" altLang="en-US" sz="2000" baseline="-25000" dirty="0" smtClean="0"/>
              <a:t>2</a:t>
            </a:r>
            <a:r>
              <a:rPr lang="en-US" altLang="en-US" sz="2000" dirty="0" smtClean="0"/>
              <a:t>, ..., </a:t>
            </a:r>
            <a:r>
              <a:rPr lang="en-US" altLang="en-US" sz="2000" i="1" dirty="0" smtClean="0"/>
              <a:t>A</a:t>
            </a:r>
            <a:r>
              <a:rPr lang="en-US" altLang="en-US" sz="2000" i="1" baseline="-25000" dirty="0" smtClean="0"/>
              <a:t>n</a:t>
            </a:r>
            <a:r>
              <a:rPr lang="en-US" altLang="en-US" sz="2000" dirty="0" smtClean="0"/>
              <a:t/>
            </a:r>
            <a:br>
              <a:rPr lang="en-US" altLang="en-US" sz="2000" dirty="0" smtClean="0"/>
            </a:br>
            <a:r>
              <a:rPr lang="en-US" altLang="en-US" sz="2000" dirty="0" smtClean="0"/>
              <a:t>	</a:t>
            </a:r>
            <a:r>
              <a:rPr lang="en-US" altLang="en-US" sz="2000" b="1" dirty="0" smtClean="0"/>
              <a:t>from</a:t>
            </a:r>
            <a:r>
              <a:rPr lang="en-US" altLang="en-US" sz="2000" dirty="0" smtClean="0"/>
              <a:t> </a:t>
            </a:r>
            <a:r>
              <a:rPr lang="en-US" altLang="en-US" sz="2000" i="1" dirty="0" smtClean="0"/>
              <a:t>r</a:t>
            </a:r>
            <a:r>
              <a:rPr lang="en-US" altLang="en-US" sz="2000" baseline="-25000" dirty="0" smtClean="0"/>
              <a:t>1</a:t>
            </a:r>
            <a:r>
              <a:rPr lang="en-US" altLang="en-US" sz="2000" dirty="0" smtClean="0"/>
              <a:t>, </a:t>
            </a:r>
            <a:r>
              <a:rPr lang="en-US" altLang="en-US" sz="2000" i="1" dirty="0" smtClean="0"/>
              <a:t>r</a:t>
            </a:r>
            <a:r>
              <a:rPr lang="en-US" altLang="en-US" sz="2000" baseline="-25000" dirty="0" smtClean="0"/>
              <a:t>2</a:t>
            </a:r>
            <a:r>
              <a:rPr lang="en-US" altLang="en-US" sz="2000" dirty="0" smtClean="0"/>
              <a:t>, ..., </a:t>
            </a:r>
            <a:r>
              <a:rPr lang="en-US" altLang="en-US" sz="2000" i="1" dirty="0" err="1" smtClean="0"/>
              <a:t>r</a:t>
            </a:r>
            <a:r>
              <a:rPr lang="en-US" altLang="en-US" sz="2000" i="1" baseline="-25000" dirty="0" err="1" smtClean="0"/>
              <a:t>m</a:t>
            </a:r>
            <a:r>
              <a:rPr lang="en-US" altLang="en-US" sz="2000" dirty="0" smtClean="0"/>
              <a:t/>
            </a:r>
            <a:br>
              <a:rPr lang="en-US" altLang="en-US" sz="2000" dirty="0" smtClean="0"/>
            </a:br>
            <a:r>
              <a:rPr lang="en-US" altLang="en-US" sz="2000" dirty="0" smtClean="0"/>
              <a:t>	</a:t>
            </a:r>
            <a:r>
              <a:rPr lang="en-US" altLang="en-US" sz="2000" b="1" dirty="0" smtClean="0"/>
              <a:t>where </a:t>
            </a:r>
            <a:r>
              <a:rPr lang="en-US" altLang="en-US" sz="2000" i="1" dirty="0" smtClean="0"/>
              <a:t>P</a:t>
            </a:r>
            <a:br>
              <a:rPr lang="en-US" altLang="en-US" sz="2000" i="1" dirty="0" smtClean="0"/>
            </a:br>
            <a:endParaRPr lang="en-US" altLang="en-US" sz="2000" dirty="0" smtClean="0"/>
          </a:p>
          <a:p>
            <a:pPr lvl="1">
              <a:tabLst>
                <a:tab pos="1541860" algn="l"/>
              </a:tabLst>
            </a:pPr>
            <a:r>
              <a:rPr lang="en-US" altLang="en-US" sz="2000" i="1" dirty="0" smtClean="0"/>
              <a:t>A</a:t>
            </a:r>
            <a:r>
              <a:rPr lang="en-US" altLang="en-US" sz="2000" i="1" baseline="-25000" dirty="0" smtClean="0"/>
              <a:t>i </a:t>
            </a:r>
            <a:r>
              <a:rPr lang="en-US" altLang="en-US" sz="2000" dirty="0" smtClean="0"/>
              <a:t>represents an attribute</a:t>
            </a:r>
          </a:p>
          <a:p>
            <a:pPr lvl="1">
              <a:tabLst>
                <a:tab pos="1541860" algn="l"/>
              </a:tabLst>
            </a:pPr>
            <a:r>
              <a:rPr lang="en-US" altLang="en-US" sz="2000" i="1" dirty="0" err="1" smtClean="0"/>
              <a:t>R</a:t>
            </a:r>
            <a:r>
              <a:rPr lang="en-US" altLang="en-US" sz="2000" i="1" baseline="-25000" dirty="0" err="1" smtClean="0"/>
              <a:t>i</a:t>
            </a:r>
            <a:r>
              <a:rPr lang="en-US" altLang="en-US" sz="2000" i="1" baseline="-25000" dirty="0" smtClean="0"/>
              <a:t> </a:t>
            </a:r>
            <a:r>
              <a:rPr lang="en-US" altLang="en-US" sz="2000" dirty="0" smtClean="0"/>
              <a:t>represents a relation</a:t>
            </a:r>
          </a:p>
          <a:p>
            <a:pPr lvl="1">
              <a:tabLst>
                <a:tab pos="1541860" algn="l"/>
              </a:tabLst>
            </a:pPr>
            <a:r>
              <a:rPr lang="en-US" altLang="en-US" sz="2000" i="1" dirty="0" smtClean="0"/>
              <a:t>P</a:t>
            </a:r>
            <a:r>
              <a:rPr lang="en-US" altLang="en-US" sz="2000" dirty="0" smtClean="0"/>
              <a:t> is a predicate.</a:t>
            </a:r>
          </a:p>
          <a:p>
            <a:pPr>
              <a:tabLst>
                <a:tab pos="1541860" algn="l"/>
              </a:tabLst>
            </a:pPr>
            <a:r>
              <a:rPr lang="en-US" altLang="en-US" sz="2000" dirty="0" smtClean="0"/>
              <a:t>The result of an SQL query is a relation.</a:t>
            </a:r>
          </a:p>
        </p:txBody>
      </p:sp>
    </p:spTree>
    <p:extLst>
      <p:ext uri="{BB962C8B-B14F-4D97-AF65-F5344CB8AC3E}">
        <p14:creationId xmlns:p14="http://schemas.microsoft.com/office/powerpoint/2010/main" val="1157233072"/>
      </p:ext>
    </p:extLst>
  </p:cSld>
  <p:clrMapOvr>
    <a:masterClrMapping/>
  </p:clrMapOvr>
  <p:transition spd="slow"/>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0146" name="Rectangle 2"/>
          <p:cNvSpPr>
            <a:spLocks noGrp="1" noChangeArrowheads="1"/>
          </p:cNvSpPr>
          <p:nvPr>
            <p:ph type="title"/>
          </p:nvPr>
        </p:nvSpPr>
        <p:spPr>
          <a:xfrm>
            <a:off x="559594" y="122396"/>
            <a:ext cx="8404622" cy="457200"/>
          </a:xfrm>
        </p:spPr>
        <p:txBody>
          <a:bodyPr vert="horz" wrap="square" lIns="67866" tIns="33338" rIns="67866" bIns="33338" numCol="1" anchor="ctr" anchorCtr="0" compatLnSpc="1">
            <a:prstTxWarp prst="textNoShape">
              <a:avLst/>
            </a:prstTxWarp>
          </a:bodyPr>
          <a:lstStyle/>
          <a:p>
            <a:pPr>
              <a:defRPr/>
            </a:pPr>
            <a:r>
              <a:rPr lang="en-US" sz="2800" dirty="0" smtClean="0"/>
              <a:t>The select Clause</a:t>
            </a:r>
          </a:p>
        </p:txBody>
      </p:sp>
      <p:sp>
        <p:nvSpPr>
          <p:cNvPr id="27651" name="Rectangle 3"/>
          <p:cNvSpPr>
            <a:spLocks noGrp="1" noChangeArrowheads="1"/>
          </p:cNvSpPr>
          <p:nvPr>
            <p:ph idx="1"/>
          </p:nvPr>
        </p:nvSpPr>
        <p:spPr>
          <a:xfrm>
            <a:off x="160735" y="779384"/>
            <a:ext cx="8803481" cy="4064794"/>
          </a:xfrm>
        </p:spPr>
        <p:txBody>
          <a:bodyPr vert="horz" wrap="square" lIns="67866" tIns="33338" rIns="67866" bIns="33338" numCol="1" anchor="t" anchorCtr="0" compatLnSpc="1">
            <a:prstTxWarp prst="textNoShape">
              <a:avLst/>
            </a:prstTxWarp>
          </a:bodyPr>
          <a:lstStyle/>
          <a:p>
            <a:pPr>
              <a:tabLst>
                <a:tab pos="1541860" algn="l"/>
              </a:tabLst>
            </a:pPr>
            <a:r>
              <a:rPr lang="en-US" altLang="en-US" sz="2000" dirty="0" smtClean="0"/>
              <a:t>The </a:t>
            </a:r>
            <a:r>
              <a:rPr lang="en-US" altLang="en-US" sz="2000" b="1" dirty="0" smtClean="0"/>
              <a:t>select</a:t>
            </a:r>
            <a:r>
              <a:rPr lang="en-US" altLang="en-US" sz="2000" dirty="0" smtClean="0"/>
              <a:t> clause lists the attributes desired in the result of a query</a:t>
            </a:r>
          </a:p>
          <a:p>
            <a:pPr lvl="1">
              <a:tabLst>
                <a:tab pos="1541860" algn="l"/>
              </a:tabLst>
            </a:pPr>
            <a:r>
              <a:rPr lang="en-US" altLang="en-US" sz="2000" dirty="0" smtClean="0"/>
              <a:t>corresponds to the projection operation of the relational algebra</a:t>
            </a:r>
          </a:p>
          <a:p>
            <a:pPr>
              <a:lnSpc>
                <a:spcPct val="110000"/>
              </a:lnSpc>
              <a:tabLst>
                <a:tab pos="1541860" algn="l"/>
              </a:tabLst>
            </a:pPr>
            <a:r>
              <a:rPr lang="en-US" altLang="en-US" sz="2000" dirty="0" smtClean="0"/>
              <a:t>Example: find the names of all instructors:</a:t>
            </a:r>
            <a:br>
              <a:rPr lang="en-US" altLang="en-US" sz="2000" dirty="0" smtClean="0"/>
            </a:br>
            <a:r>
              <a:rPr lang="en-US" altLang="en-US" sz="2000" dirty="0" smtClean="0"/>
              <a:t>		</a:t>
            </a:r>
            <a:r>
              <a:rPr lang="en-US" altLang="en-US" sz="2000" b="1" dirty="0" smtClean="0"/>
              <a:t>select </a:t>
            </a:r>
            <a:r>
              <a:rPr lang="en-US" altLang="en-US" sz="2000" i="1" dirty="0" smtClean="0"/>
              <a:t>name</a:t>
            </a:r>
            <a:r>
              <a:rPr lang="en-US" altLang="en-US" sz="2000" dirty="0" smtClean="0"/>
              <a:t/>
            </a:r>
            <a:br>
              <a:rPr lang="en-US" altLang="en-US" sz="2000" dirty="0" smtClean="0"/>
            </a:br>
            <a:r>
              <a:rPr lang="en-US" altLang="en-US" sz="2000" dirty="0" smtClean="0"/>
              <a:t>		</a:t>
            </a:r>
            <a:r>
              <a:rPr lang="en-US" altLang="en-US" sz="2000" b="1" dirty="0" smtClean="0"/>
              <a:t>from </a:t>
            </a:r>
            <a:r>
              <a:rPr lang="en-US" altLang="en-US" sz="2000" i="1" dirty="0" smtClean="0"/>
              <a:t>instructor</a:t>
            </a:r>
          </a:p>
          <a:p>
            <a:pPr>
              <a:tabLst>
                <a:tab pos="1541860" algn="l"/>
              </a:tabLst>
            </a:pPr>
            <a:r>
              <a:rPr lang="en-US" altLang="en-US" sz="2000" dirty="0" smtClean="0"/>
              <a:t>NOTE:  SQL names are case insensitive (i.e., you may use upper- or lower-case letters.)  </a:t>
            </a:r>
          </a:p>
          <a:p>
            <a:pPr lvl="1">
              <a:tabLst>
                <a:tab pos="1541860" algn="l"/>
              </a:tabLst>
            </a:pPr>
            <a:r>
              <a:rPr lang="en-US" altLang="en-US" sz="2000" dirty="0" smtClean="0"/>
              <a:t>E.g.,  </a:t>
            </a:r>
            <a:r>
              <a:rPr lang="en-US" altLang="en-US" sz="2000" i="1" dirty="0" smtClean="0"/>
              <a:t>Name</a:t>
            </a:r>
            <a:r>
              <a:rPr lang="en-US" altLang="en-US" sz="2000" dirty="0" smtClean="0"/>
              <a:t> ≡ </a:t>
            </a:r>
            <a:r>
              <a:rPr lang="en-US" altLang="en-US" sz="2000" i="1" dirty="0" smtClean="0"/>
              <a:t>NAME</a:t>
            </a:r>
            <a:r>
              <a:rPr lang="en-US" altLang="en-US" sz="2000" dirty="0" smtClean="0"/>
              <a:t> ≡ </a:t>
            </a:r>
            <a:r>
              <a:rPr lang="en-US" altLang="en-US" sz="2000" i="1" dirty="0" smtClean="0"/>
              <a:t>name</a:t>
            </a:r>
          </a:p>
          <a:p>
            <a:pPr lvl="1">
              <a:tabLst>
                <a:tab pos="1541860" algn="l"/>
              </a:tabLst>
            </a:pPr>
            <a:r>
              <a:rPr lang="en-US" altLang="en-US" sz="2000" dirty="0" smtClean="0"/>
              <a:t>Some people use upper case wherever we use bold font.</a:t>
            </a:r>
          </a:p>
        </p:txBody>
      </p:sp>
    </p:spTree>
    <p:extLst>
      <p:ext uri="{BB962C8B-B14F-4D97-AF65-F5344CB8AC3E}">
        <p14:creationId xmlns:p14="http://schemas.microsoft.com/office/powerpoint/2010/main" val="3916029747"/>
      </p:ext>
    </p:extLst>
  </p:cSld>
  <p:clrMapOvr>
    <a:masterClrMapping/>
  </p:clrMapOvr>
  <p:transition spd="slow"/>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194" name="Rectangle 2"/>
          <p:cNvSpPr>
            <a:spLocks noGrp="1" noChangeArrowheads="1"/>
          </p:cNvSpPr>
          <p:nvPr>
            <p:ph type="title"/>
          </p:nvPr>
        </p:nvSpPr>
        <p:spPr>
          <a:xfrm>
            <a:off x="559594" y="179546"/>
            <a:ext cx="8404622" cy="457200"/>
          </a:xfrm>
        </p:spPr>
        <p:txBody>
          <a:bodyPr vert="horz" wrap="square" lIns="67866" tIns="33338" rIns="67866" bIns="33338" numCol="1" anchor="ctr" anchorCtr="0" compatLnSpc="1">
            <a:prstTxWarp prst="textNoShape">
              <a:avLst/>
            </a:prstTxWarp>
          </a:bodyPr>
          <a:lstStyle/>
          <a:p>
            <a:pPr>
              <a:defRPr/>
            </a:pPr>
            <a:r>
              <a:rPr lang="en-US" sz="2800" dirty="0" smtClean="0"/>
              <a:t>The select Clause (Cont.)</a:t>
            </a:r>
          </a:p>
        </p:txBody>
      </p:sp>
      <p:sp>
        <p:nvSpPr>
          <p:cNvPr id="29699" name="Rectangle 3"/>
          <p:cNvSpPr>
            <a:spLocks noGrp="1" noChangeArrowheads="1"/>
          </p:cNvSpPr>
          <p:nvPr>
            <p:ph idx="1"/>
          </p:nvPr>
        </p:nvSpPr>
        <p:spPr>
          <a:xfrm>
            <a:off x="160735" y="836534"/>
            <a:ext cx="8803481" cy="4064794"/>
          </a:xfrm>
        </p:spPr>
        <p:txBody>
          <a:bodyPr vert="horz" wrap="square" lIns="67866" tIns="33338" rIns="67866" bIns="33338" numCol="1" anchor="t" anchorCtr="0" compatLnSpc="1">
            <a:prstTxWarp prst="textNoShape">
              <a:avLst/>
            </a:prstTxWarp>
          </a:bodyPr>
          <a:lstStyle/>
          <a:p>
            <a:pPr>
              <a:tabLst>
                <a:tab pos="1541860" algn="l"/>
              </a:tabLst>
            </a:pPr>
            <a:r>
              <a:rPr lang="en-US" altLang="en-US" sz="2000" dirty="0" smtClean="0"/>
              <a:t>SQL allows duplicates in relations as well as in query results.</a:t>
            </a:r>
          </a:p>
          <a:p>
            <a:pPr>
              <a:tabLst>
                <a:tab pos="1541860" algn="l"/>
              </a:tabLst>
            </a:pPr>
            <a:r>
              <a:rPr lang="en-US" altLang="en-US" sz="2000" dirty="0" smtClean="0"/>
              <a:t>To force the elimination of duplicates, insert the keyword </a:t>
            </a:r>
            <a:r>
              <a:rPr lang="en-US" altLang="en-US" sz="2000" b="1" dirty="0" smtClean="0">
                <a:solidFill>
                  <a:srgbClr val="000099"/>
                </a:solidFill>
              </a:rPr>
              <a:t>distinct</a:t>
            </a:r>
            <a:r>
              <a:rPr lang="en-US" altLang="en-US" sz="2000" b="1" dirty="0" smtClean="0">
                <a:solidFill>
                  <a:schemeClr val="tx2"/>
                </a:solidFill>
              </a:rPr>
              <a:t> </a:t>
            </a:r>
            <a:r>
              <a:rPr lang="en-US" altLang="en-US" sz="2000" dirty="0" smtClean="0"/>
              <a:t>after select</a:t>
            </a:r>
            <a:r>
              <a:rPr lang="en-US" altLang="en-US" sz="2000" b="1" dirty="0" smtClean="0"/>
              <a:t>.</a:t>
            </a:r>
          </a:p>
          <a:p>
            <a:pPr>
              <a:tabLst>
                <a:tab pos="1541860" algn="l"/>
              </a:tabLst>
            </a:pPr>
            <a:r>
              <a:rPr lang="en-US" altLang="en-US" sz="2000" dirty="0" smtClean="0"/>
              <a:t>Find the department names of all instructors, and remove duplicates</a:t>
            </a:r>
          </a:p>
          <a:p>
            <a:pPr>
              <a:buNone/>
              <a:tabLst>
                <a:tab pos="1541860" algn="l"/>
              </a:tabLst>
            </a:pPr>
            <a:r>
              <a:rPr lang="en-US" altLang="en-US" sz="2000" dirty="0" smtClean="0"/>
              <a:t>		</a:t>
            </a:r>
            <a:r>
              <a:rPr lang="en-US" altLang="en-US" sz="2000" b="1" dirty="0" smtClean="0"/>
              <a:t>select distinct </a:t>
            </a:r>
            <a:r>
              <a:rPr lang="en-US" altLang="en-US" sz="2000" i="1" dirty="0" err="1" smtClean="0"/>
              <a:t>dept_name</a:t>
            </a:r>
            <a:r>
              <a:rPr lang="en-US" altLang="en-US" sz="2000" dirty="0" smtClean="0"/>
              <a:t/>
            </a:r>
            <a:br>
              <a:rPr lang="en-US" altLang="en-US" sz="2000" dirty="0" smtClean="0"/>
            </a:br>
            <a:r>
              <a:rPr lang="en-US" altLang="en-US" sz="2000" dirty="0" smtClean="0"/>
              <a:t>	</a:t>
            </a:r>
            <a:r>
              <a:rPr lang="en-US" altLang="en-US" sz="2000" b="1" dirty="0" smtClean="0"/>
              <a:t>from </a:t>
            </a:r>
            <a:r>
              <a:rPr lang="en-US" altLang="en-US" sz="2000" i="1" dirty="0" smtClean="0"/>
              <a:t>instructor</a:t>
            </a:r>
          </a:p>
          <a:p>
            <a:pPr>
              <a:tabLst>
                <a:tab pos="1541860" algn="l"/>
              </a:tabLst>
            </a:pPr>
            <a:r>
              <a:rPr lang="en-US" altLang="en-US" sz="2000" dirty="0" smtClean="0"/>
              <a:t>The keyword </a:t>
            </a:r>
            <a:r>
              <a:rPr lang="en-US" altLang="en-US" sz="2000" b="1" dirty="0" smtClean="0"/>
              <a:t>all </a:t>
            </a:r>
            <a:r>
              <a:rPr lang="en-US" altLang="en-US" sz="2000" dirty="0" smtClean="0"/>
              <a:t>specifies that duplicates should not be removed.</a:t>
            </a:r>
            <a:br>
              <a:rPr lang="en-US" altLang="en-US" sz="2000" dirty="0" smtClean="0"/>
            </a:br>
            <a:endParaRPr lang="en-US" altLang="en-US" sz="2000" dirty="0" smtClean="0"/>
          </a:p>
          <a:p>
            <a:pPr>
              <a:buNone/>
              <a:tabLst>
                <a:tab pos="1541860" algn="l"/>
              </a:tabLst>
            </a:pPr>
            <a:r>
              <a:rPr lang="en-US" altLang="en-US" sz="2000" dirty="0" smtClean="0"/>
              <a:t>		</a:t>
            </a:r>
            <a:r>
              <a:rPr lang="en-US" altLang="en-US" sz="2000" b="1" dirty="0" smtClean="0"/>
              <a:t>select all</a:t>
            </a:r>
            <a:r>
              <a:rPr lang="en-US" altLang="en-US" sz="2000" dirty="0" smtClean="0"/>
              <a:t> </a:t>
            </a:r>
            <a:r>
              <a:rPr lang="en-US" altLang="en-US" sz="2000" i="1" dirty="0" err="1" smtClean="0"/>
              <a:t>dept_name</a:t>
            </a:r>
            <a:r>
              <a:rPr lang="en-US" altLang="en-US" sz="2000" i="1" dirty="0" smtClean="0"/>
              <a:t/>
            </a:r>
            <a:br>
              <a:rPr lang="en-US" altLang="en-US" sz="2000" i="1" dirty="0" smtClean="0"/>
            </a:br>
            <a:r>
              <a:rPr lang="en-US" altLang="en-US" sz="2000" i="1" dirty="0" smtClean="0"/>
              <a:t>	</a:t>
            </a:r>
            <a:r>
              <a:rPr lang="en-US" altLang="en-US" sz="2000" b="1" dirty="0" smtClean="0"/>
              <a:t>from </a:t>
            </a:r>
            <a:r>
              <a:rPr lang="en-US" altLang="en-US" sz="2000" i="1" dirty="0" smtClean="0"/>
              <a:t>instructor</a:t>
            </a:r>
          </a:p>
        </p:txBody>
      </p:sp>
    </p:spTree>
    <p:extLst>
      <p:ext uri="{BB962C8B-B14F-4D97-AF65-F5344CB8AC3E}">
        <p14:creationId xmlns:p14="http://schemas.microsoft.com/office/powerpoint/2010/main" val="2137607955"/>
      </p:ext>
    </p:extLst>
  </p:cSld>
  <p:clrMapOvr>
    <a:masterClrMapping/>
  </p:clrMapOvr>
  <p:transition spd="slow"/>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242" name="Rectangle 2"/>
          <p:cNvSpPr>
            <a:spLocks noGrp="1" noChangeArrowheads="1"/>
          </p:cNvSpPr>
          <p:nvPr>
            <p:ph type="title"/>
          </p:nvPr>
        </p:nvSpPr>
        <p:spPr>
          <a:xfrm>
            <a:off x="739378" y="88106"/>
            <a:ext cx="8404622" cy="457200"/>
          </a:xfrm>
        </p:spPr>
        <p:txBody>
          <a:bodyPr vert="horz" wrap="square" lIns="67866" tIns="33338" rIns="67866" bIns="33338" numCol="1" anchor="ctr" anchorCtr="0" compatLnSpc="1">
            <a:prstTxWarp prst="textNoShape">
              <a:avLst/>
            </a:prstTxWarp>
          </a:bodyPr>
          <a:lstStyle/>
          <a:p>
            <a:pPr>
              <a:defRPr/>
            </a:pPr>
            <a:r>
              <a:rPr lang="en-US" sz="2800" dirty="0" smtClean="0"/>
              <a:t>The select Clause (Cont.)</a:t>
            </a:r>
          </a:p>
        </p:txBody>
      </p:sp>
      <p:sp>
        <p:nvSpPr>
          <p:cNvPr id="31747" name="Rectangle 3"/>
          <p:cNvSpPr>
            <a:spLocks noGrp="1" noChangeArrowheads="1"/>
          </p:cNvSpPr>
          <p:nvPr>
            <p:ph idx="1"/>
          </p:nvPr>
        </p:nvSpPr>
        <p:spPr>
          <a:xfrm>
            <a:off x="172165" y="733664"/>
            <a:ext cx="8803481" cy="4064794"/>
          </a:xfrm>
        </p:spPr>
        <p:txBody>
          <a:bodyPr vert="horz" wrap="square" lIns="67866" tIns="33338" rIns="67866" bIns="33338" numCol="1" anchor="t" anchorCtr="0" compatLnSpc="1">
            <a:prstTxWarp prst="textNoShape">
              <a:avLst/>
            </a:prstTxWarp>
          </a:bodyPr>
          <a:lstStyle/>
          <a:p>
            <a:pPr>
              <a:tabLst>
                <a:tab pos="1541860" algn="l"/>
              </a:tabLst>
            </a:pPr>
            <a:r>
              <a:rPr lang="en-US" altLang="en-US" sz="2000" dirty="0" smtClean="0"/>
              <a:t>An asterisk in the select clause denotes “all attributes”</a:t>
            </a:r>
          </a:p>
          <a:p>
            <a:pPr>
              <a:buNone/>
              <a:tabLst>
                <a:tab pos="1541860" algn="l"/>
              </a:tabLst>
            </a:pPr>
            <a:r>
              <a:rPr lang="en-US" altLang="en-US" sz="2000" b="1" dirty="0" smtClean="0"/>
              <a:t>			select </a:t>
            </a:r>
            <a:r>
              <a:rPr lang="en-US" altLang="en-US" sz="2000" dirty="0" smtClean="0"/>
              <a:t>*</a:t>
            </a:r>
            <a:br>
              <a:rPr lang="en-US" altLang="en-US" sz="2000" dirty="0" smtClean="0"/>
            </a:br>
            <a:r>
              <a:rPr lang="en-US" altLang="en-US" sz="2000" dirty="0" smtClean="0"/>
              <a:t>		</a:t>
            </a:r>
            <a:r>
              <a:rPr lang="en-US" altLang="en-US" sz="2000" b="1" dirty="0" smtClean="0"/>
              <a:t>from </a:t>
            </a:r>
            <a:r>
              <a:rPr lang="en-US" altLang="en-US" sz="2000" i="1" dirty="0" smtClean="0"/>
              <a:t>instructor</a:t>
            </a:r>
          </a:p>
          <a:p>
            <a:pPr>
              <a:tabLst>
                <a:tab pos="1541860" algn="l"/>
              </a:tabLst>
            </a:pPr>
            <a:r>
              <a:rPr lang="en-US" altLang="en-US" sz="2000" dirty="0" smtClean="0"/>
              <a:t>An attribute can be a literal  with  no </a:t>
            </a:r>
            <a:r>
              <a:rPr lang="en-US" altLang="en-US" sz="2000" b="1" dirty="0" smtClean="0"/>
              <a:t>from  </a:t>
            </a:r>
            <a:r>
              <a:rPr lang="en-US" altLang="en-US" sz="2000" dirty="0" smtClean="0"/>
              <a:t>clause</a:t>
            </a:r>
          </a:p>
          <a:p>
            <a:pPr>
              <a:buNone/>
              <a:tabLst>
                <a:tab pos="1541860" algn="l"/>
              </a:tabLst>
            </a:pPr>
            <a:r>
              <a:rPr lang="en-US" altLang="en-US" sz="2000" b="1" dirty="0" smtClean="0"/>
              <a:t>			select  </a:t>
            </a:r>
            <a:r>
              <a:rPr lang="en-US" altLang="en-US" sz="2000" dirty="0" smtClean="0"/>
              <a:t>‘437’</a:t>
            </a:r>
          </a:p>
          <a:p>
            <a:pPr lvl="1">
              <a:tabLst>
                <a:tab pos="1541860" algn="l"/>
              </a:tabLst>
            </a:pPr>
            <a:r>
              <a:rPr lang="en-US" altLang="en-US" sz="2000" dirty="0" smtClean="0"/>
              <a:t>Results is a table with one column and a single row with value “437”</a:t>
            </a:r>
          </a:p>
          <a:p>
            <a:pPr lvl="1">
              <a:tabLst>
                <a:tab pos="1541860" algn="l"/>
              </a:tabLst>
            </a:pPr>
            <a:r>
              <a:rPr lang="en-US" altLang="en-US" sz="2000" dirty="0" smtClean="0"/>
              <a:t>Can give the column a name using:</a:t>
            </a:r>
          </a:p>
          <a:p>
            <a:pPr lvl="1">
              <a:buNone/>
              <a:tabLst>
                <a:tab pos="1541860" algn="l"/>
              </a:tabLst>
            </a:pPr>
            <a:r>
              <a:rPr lang="en-US" altLang="en-US" sz="2000" dirty="0" smtClean="0"/>
              <a:t>                    </a:t>
            </a:r>
            <a:r>
              <a:rPr lang="en-US" altLang="en-US" sz="2000" b="1" dirty="0" smtClean="0"/>
              <a:t>select </a:t>
            </a:r>
            <a:r>
              <a:rPr lang="en-US" altLang="en-US" sz="2000" dirty="0" smtClean="0"/>
              <a:t>‘437’ </a:t>
            </a:r>
            <a:r>
              <a:rPr lang="en-US" altLang="en-US" sz="2000" b="1" dirty="0" smtClean="0"/>
              <a:t>as </a:t>
            </a:r>
            <a:r>
              <a:rPr lang="en-US" altLang="en-US" sz="2000" i="1" dirty="0" smtClean="0"/>
              <a:t>FOO</a:t>
            </a:r>
            <a:r>
              <a:rPr lang="en-US" altLang="en-US" sz="2000" dirty="0" smtClean="0"/>
              <a:t>	</a:t>
            </a:r>
            <a:endParaRPr lang="en-US" altLang="en-US" sz="2000" i="1" dirty="0" smtClean="0"/>
          </a:p>
          <a:p>
            <a:pPr>
              <a:tabLst>
                <a:tab pos="1541860" algn="l"/>
              </a:tabLst>
            </a:pPr>
            <a:r>
              <a:rPr lang="en-US" altLang="en-US" sz="2000" dirty="0" smtClean="0"/>
              <a:t>An attribute can be a literal with </a:t>
            </a:r>
            <a:r>
              <a:rPr lang="en-US" altLang="en-US" sz="2000" b="1" dirty="0" smtClean="0"/>
              <a:t>from  </a:t>
            </a:r>
            <a:r>
              <a:rPr lang="en-US" altLang="en-US" sz="2000" dirty="0" smtClean="0"/>
              <a:t>clause</a:t>
            </a:r>
          </a:p>
          <a:p>
            <a:pPr>
              <a:buNone/>
              <a:tabLst>
                <a:tab pos="1541860" algn="l"/>
              </a:tabLst>
            </a:pPr>
            <a:r>
              <a:rPr lang="en-US" altLang="en-US" sz="2000" b="1" dirty="0" smtClean="0"/>
              <a:t>			select  </a:t>
            </a:r>
            <a:r>
              <a:rPr lang="en-US" altLang="en-US" sz="2000" dirty="0" smtClean="0"/>
              <a:t>‘A’</a:t>
            </a:r>
            <a:br>
              <a:rPr lang="en-US" altLang="en-US" sz="2000" dirty="0" smtClean="0"/>
            </a:br>
            <a:r>
              <a:rPr lang="en-US" altLang="en-US" sz="2000" dirty="0" smtClean="0"/>
              <a:t>		</a:t>
            </a:r>
            <a:r>
              <a:rPr lang="en-US" altLang="en-US" sz="2000" b="1" dirty="0" smtClean="0"/>
              <a:t>from </a:t>
            </a:r>
            <a:r>
              <a:rPr lang="en-US" altLang="en-US" sz="2000" i="1" dirty="0" smtClean="0"/>
              <a:t>instructor</a:t>
            </a:r>
          </a:p>
          <a:p>
            <a:pPr lvl="1">
              <a:tabLst>
                <a:tab pos="1541860" algn="l"/>
              </a:tabLst>
            </a:pPr>
            <a:r>
              <a:rPr lang="en-US" altLang="en-US" sz="2000" dirty="0" smtClean="0"/>
              <a:t>Result is a table with one column and </a:t>
            </a:r>
            <a:r>
              <a:rPr lang="en-US" altLang="en-US" sz="2000" i="1" dirty="0" smtClean="0"/>
              <a:t>N</a:t>
            </a:r>
            <a:r>
              <a:rPr lang="en-US" altLang="en-US" sz="2000" dirty="0" smtClean="0"/>
              <a:t> rows (number of tuples in the </a:t>
            </a:r>
            <a:r>
              <a:rPr lang="en-US" altLang="en-US" sz="2000" i="1" dirty="0" smtClean="0"/>
              <a:t>instructors</a:t>
            </a:r>
            <a:r>
              <a:rPr lang="en-US" altLang="en-US" sz="2000" dirty="0" smtClean="0"/>
              <a:t> table), each row with value “A”</a:t>
            </a:r>
          </a:p>
        </p:txBody>
      </p:sp>
    </p:spTree>
    <p:extLst>
      <p:ext uri="{BB962C8B-B14F-4D97-AF65-F5344CB8AC3E}">
        <p14:creationId xmlns:p14="http://schemas.microsoft.com/office/powerpoint/2010/main" val="972974580"/>
      </p:ext>
    </p:extLst>
  </p:cSld>
  <p:clrMapOvr>
    <a:masterClrMapping/>
  </p:clrMapOvr>
  <p:transition spd="slow"/>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8" name="Rectangle 2"/>
          <p:cNvSpPr>
            <a:spLocks noGrp="1" noChangeArrowheads="1"/>
          </p:cNvSpPr>
          <p:nvPr>
            <p:ph type="title"/>
          </p:nvPr>
        </p:nvSpPr>
        <p:spPr/>
        <p:txBody>
          <a:bodyPr/>
          <a:lstStyle/>
          <a:p>
            <a:pPr>
              <a:defRPr/>
            </a:pPr>
            <a:r>
              <a:rPr lang="en-US">
                <a:ea typeface="+mj-ea"/>
              </a:rPr>
              <a:t>Relation Schema and Instance</a:t>
            </a:r>
          </a:p>
        </p:txBody>
      </p:sp>
      <p:sp>
        <p:nvSpPr>
          <p:cNvPr id="26627" name="Rectangle 3"/>
          <p:cNvSpPr>
            <a:spLocks noGrp="1" noChangeArrowheads="1"/>
          </p:cNvSpPr>
          <p:nvPr>
            <p:ph idx="1"/>
          </p:nvPr>
        </p:nvSpPr>
        <p:spPr/>
        <p:txBody>
          <a:bodyPr/>
          <a:lstStyle/>
          <a:p>
            <a:r>
              <a:rPr lang="en-US" altLang="en-US" sz="2100" i="1" dirty="0" smtClean="0">
                <a:ea typeface="ＭＳ Ｐゴシック" panose="020B0600070205080204" pitchFamily="34" charset="-128"/>
              </a:rPr>
              <a:t>A</a:t>
            </a:r>
            <a:r>
              <a:rPr lang="en-US" altLang="en-US" sz="2100" baseline="-25000" dirty="0" smtClean="0">
                <a:ea typeface="ＭＳ Ｐゴシック" panose="020B0600070205080204" pitchFamily="34" charset="-128"/>
              </a:rPr>
              <a:t>1</a:t>
            </a:r>
            <a:r>
              <a:rPr lang="en-US" altLang="en-US" sz="2100" dirty="0" smtClean="0">
                <a:ea typeface="ＭＳ Ｐゴシック" panose="020B0600070205080204" pitchFamily="34" charset="-128"/>
              </a:rPr>
              <a:t>, </a:t>
            </a:r>
            <a:r>
              <a:rPr lang="en-US" altLang="en-US" sz="2100" i="1" dirty="0" smtClean="0">
                <a:ea typeface="ＭＳ Ｐゴシック" panose="020B0600070205080204" pitchFamily="34" charset="-128"/>
              </a:rPr>
              <a:t>A</a:t>
            </a:r>
            <a:r>
              <a:rPr lang="en-US" altLang="en-US" sz="2100" baseline="-25000" dirty="0" smtClean="0">
                <a:ea typeface="ＭＳ Ｐゴシック" panose="020B0600070205080204" pitchFamily="34" charset="-128"/>
              </a:rPr>
              <a:t>2</a:t>
            </a:r>
            <a:r>
              <a:rPr lang="en-US" altLang="en-US" sz="2100" dirty="0" smtClean="0">
                <a:ea typeface="ＭＳ Ｐゴシック" panose="020B0600070205080204" pitchFamily="34" charset="-128"/>
              </a:rPr>
              <a:t>, …, </a:t>
            </a:r>
            <a:r>
              <a:rPr lang="en-US" altLang="en-US" sz="2100" i="1" dirty="0" smtClean="0">
                <a:ea typeface="ＭＳ Ｐゴシック" panose="020B0600070205080204" pitchFamily="34" charset="-128"/>
              </a:rPr>
              <a:t>A</a:t>
            </a:r>
            <a:r>
              <a:rPr lang="en-US" altLang="en-US" sz="2100" i="1" baseline="-25000" dirty="0" smtClean="0">
                <a:ea typeface="ＭＳ Ｐゴシック" panose="020B0600070205080204" pitchFamily="34" charset="-128"/>
              </a:rPr>
              <a:t>n</a:t>
            </a:r>
            <a:r>
              <a:rPr lang="en-US" altLang="en-US" sz="2100" i="1" dirty="0" smtClean="0">
                <a:ea typeface="ＭＳ Ｐゴシック" panose="020B0600070205080204" pitchFamily="34" charset="-128"/>
              </a:rPr>
              <a:t> </a:t>
            </a:r>
            <a:r>
              <a:rPr lang="en-US" altLang="en-US" sz="2100" dirty="0" smtClean="0">
                <a:ea typeface="ＭＳ Ｐゴシック" panose="020B0600070205080204" pitchFamily="34" charset="-128"/>
              </a:rPr>
              <a:t>are </a:t>
            </a:r>
            <a:r>
              <a:rPr lang="en-US" altLang="en-US" sz="2100" i="1" dirty="0" smtClean="0">
                <a:ea typeface="ＭＳ Ｐゴシック" panose="020B0600070205080204" pitchFamily="34" charset="-128"/>
              </a:rPr>
              <a:t>attributes</a:t>
            </a:r>
          </a:p>
          <a:p>
            <a:r>
              <a:rPr lang="en-US" altLang="en-US" sz="2100" i="1" dirty="0" smtClean="0">
                <a:ea typeface="ＭＳ Ｐゴシック" panose="020B0600070205080204" pitchFamily="34" charset="-128"/>
              </a:rPr>
              <a:t>R</a:t>
            </a:r>
            <a:r>
              <a:rPr lang="en-US" altLang="en-US" sz="2100" dirty="0" smtClean="0">
                <a:ea typeface="ＭＳ Ｐゴシック" panose="020B0600070205080204" pitchFamily="34" charset="-128"/>
              </a:rPr>
              <a:t> = (</a:t>
            </a:r>
            <a:r>
              <a:rPr lang="en-US" altLang="en-US" sz="2100" i="1" dirty="0" smtClean="0">
                <a:ea typeface="ＭＳ Ｐゴシック" panose="020B0600070205080204" pitchFamily="34" charset="-128"/>
              </a:rPr>
              <a:t>A</a:t>
            </a:r>
            <a:r>
              <a:rPr lang="en-US" altLang="en-US" sz="2100" baseline="-25000" dirty="0" smtClean="0">
                <a:ea typeface="ＭＳ Ｐゴシック" panose="020B0600070205080204" pitchFamily="34" charset="-128"/>
              </a:rPr>
              <a:t>1</a:t>
            </a:r>
            <a:r>
              <a:rPr lang="en-US" altLang="en-US" sz="2100" dirty="0" smtClean="0">
                <a:ea typeface="ＭＳ Ｐゴシック" panose="020B0600070205080204" pitchFamily="34" charset="-128"/>
              </a:rPr>
              <a:t>, </a:t>
            </a:r>
            <a:r>
              <a:rPr lang="en-US" altLang="en-US" sz="2100" i="1" dirty="0" smtClean="0">
                <a:ea typeface="ＭＳ Ｐゴシック" panose="020B0600070205080204" pitchFamily="34" charset="-128"/>
              </a:rPr>
              <a:t>A</a:t>
            </a:r>
            <a:r>
              <a:rPr lang="en-US" altLang="en-US" sz="2100" baseline="-25000" dirty="0" smtClean="0">
                <a:ea typeface="ＭＳ Ｐゴシック" panose="020B0600070205080204" pitchFamily="34" charset="-128"/>
              </a:rPr>
              <a:t>2</a:t>
            </a:r>
            <a:r>
              <a:rPr lang="en-US" altLang="en-US" sz="2100" dirty="0" smtClean="0">
                <a:ea typeface="ＭＳ Ｐゴシック" panose="020B0600070205080204" pitchFamily="34" charset="-128"/>
              </a:rPr>
              <a:t>, …, </a:t>
            </a:r>
            <a:r>
              <a:rPr lang="en-US" altLang="en-US" sz="2100" i="1" dirty="0" smtClean="0">
                <a:ea typeface="ＭＳ Ｐゴシック" panose="020B0600070205080204" pitchFamily="34" charset="-128"/>
              </a:rPr>
              <a:t>A</a:t>
            </a:r>
            <a:r>
              <a:rPr lang="en-US" altLang="en-US" sz="2100" i="1" baseline="-25000" dirty="0" smtClean="0">
                <a:ea typeface="ＭＳ Ｐゴシック" panose="020B0600070205080204" pitchFamily="34" charset="-128"/>
              </a:rPr>
              <a:t>n</a:t>
            </a:r>
            <a:r>
              <a:rPr lang="en-US" altLang="en-US" sz="2100" dirty="0" smtClean="0">
                <a:ea typeface="ＭＳ Ｐゴシック" panose="020B0600070205080204" pitchFamily="34" charset="-128"/>
              </a:rPr>
              <a:t> ) is a </a:t>
            </a:r>
            <a:r>
              <a:rPr lang="en-US" altLang="en-US" sz="2100" i="1" dirty="0" smtClean="0">
                <a:ea typeface="ＭＳ Ｐゴシック" panose="020B0600070205080204" pitchFamily="34" charset="-128"/>
              </a:rPr>
              <a:t>relation schema</a:t>
            </a:r>
          </a:p>
          <a:p>
            <a:pPr>
              <a:lnSpc>
                <a:spcPct val="120000"/>
              </a:lnSpc>
              <a:buFont typeface="Monotype Sorts" charset="2"/>
              <a:buNone/>
            </a:pPr>
            <a:r>
              <a:rPr lang="en-US" altLang="en-US" sz="2100" dirty="0" smtClean="0">
                <a:ea typeface="ＭＳ Ｐゴシック" panose="020B0600070205080204" pitchFamily="34" charset="-128"/>
              </a:rPr>
              <a:t>	Example:</a:t>
            </a:r>
          </a:p>
          <a:p>
            <a:pPr>
              <a:lnSpc>
                <a:spcPct val="120000"/>
              </a:lnSpc>
              <a:buFont typeface="Monotype Sorts" charset="2"/>
              <a:buNone/>
            </a:pPr>
            <a:r>
              <a:rPr lang="en-US" altLang="en-US" sz="2100" dirty="0" smtClean="0">
                <a:ea typeface="ＭＳ Ｐゴシック" panose="020B0600070205080204" pitchFamily="34" charset="-128"/>
              </a:rPr>
              <a:t>	</a:t>
            </a:r>
            <a:r>
              <a:rPr lang="en-US" altLang="en-US" sz="2100" i="1" dirty="0" smtClean="0">
                <a:ea typeface="ＭＳ Ｐゴシック" panose="020B0600070205080204" pitchFamily="34" charset="-128"/>
              </a:rPr>
              <a:t>     instructor </a:t>
            </a:r>
            <a:r>
              <a:rPr lang="en-US" altLang="en-US" sz="2100" dirty="0" smtClean="0">
                <a:ea typeface="ＭＳ Ｐゴシック" panose="020B0600070205080204" pitchFamily="34" charset="-128"/>
              </a:rPr>
              <a:t> = (</a:t>
            </a:r>
            <a:r>
              <a:rPr lang="en-US" altLang="en-US" sz="2100" i="1" dirty="0" smtClean="0">
                <a:ea typeface="ＭＳ Ｐゴシック" panose="020B0600070205080204" pitchFamily="34" charset="-128"/>
              </a:rPr>
              <a:t>ID,  name, </a:t>
            </a:r>
            <a:r>
              <a:rPr lang="en-US" altLang="en-US" sz="2100" i="1" dirty="0" err="1" smtClean="0">
                <a:ea typeface="ＭＳ Ｐゴシック" panose="020B0600070205080204" pitchFamily="34" charset="-128"/>
              </a:rPr>
              <a:t>dept_name</a:t>
            </a:r>
            <a:r>
              <a:rPr lang="en-US" altLang="en-US" sz="2100" i="1" dirty="0" smtClean="0">
                <a:ea typeface="ＭＳ Ｐゴシック" panose="020B0600070205080204" pitchFamily="34" charset="-128"/>
              </a:rPr>
              <a:t>, salary</a:t>
            </a:r>
            <a:r>
              <a:rPr lang="en-US" altLang="en-US" sz="2100" dirty="0" smtClean="0">
                <a:ea typeface="ＭＳ Ｐゴシック" panose="020B0600070205080204" pitchFamily="34" charset="-128"/>
              </a:rPr>
              <a:t>)</a:t>
            </a:r>
          </a:p>
          <a:p>
            <a:pPr>
              <a:lnSpc>
                <a:spcPct val="120000"/>
              </a:lnSpc>
            </a:pPr>
            <a:r>
              <a:rPr lang="en-US" altLang="en-US" sz="2100" dirty="0" smtClean="0">
                <a:ea typeface="ＭＳ Ｐゴシック" panose="020B0600070205080204" pitchFamily="34" charset="-128"/>
              </a:rPr>
              <a:t>Formally, given sets </a:t>
            </a:r>
            <a:r>
              <a:rPr lang="en-US" altLang="en-US" sz="2100" i="1" dirty="0" smtClean="0">
                <a:ea typeface="ＭＳ Ｐゴシック" panose="020B0600070205080204" pitchFamily="34" charset="-128"/>
              </a:rPr>
              <a:t>D</a:t>
            </a:r>
            <a:r>
              <a:rPr lang="en-US" altLang="en-US" sz="2100" baseline="-25000" dirty="0" smtClean="0">
                <a:ea typeface="ＭＳ Ｐゴシック" panose="020B0600070205080204" pitchFamily="34" charset="-128"/>
              </a:rPr>
              <a:t>1</a:t>
            </a:r>
            <a:r>
              <a:rPr lang="en-US" altLang="en-US" sz="2100" dirty="0" smtClean="0">
                <a:ea typeface="ＭＳ Ｐゴシック" panose="020B0600070205080204" pitchFamily="34" charset="-128"/>
              </a:rPr>
              <a:t>, </a:t>
            </a:r>
            <a:r>
              <a:rPr lang="en-US" altLang="en-US" sz="2100" i="1" dirty="0" smtClean="0">
                <a:ea typeface="ＭＳ Ｐゴシック" panose="020B0600070205080204" pitchFamily="34" charset="-128"/>
              </a:rPr>
              <a:t>D</a:t>
            </a:r>
            <a:r>
              <a:rPr lang="en-US" altLang="en-US" sz="2100" baseline="-25000" dirty="0" smtClean="0">
                <a:ea typeface="ＭＳ Ｐゴシック" panose="020B0600070205080204" pitchFamily="34" charset="-128"/>
              </a:rPr>
              <a:t>2</a:t>
            </a:r>
            <a:r>
              <a:rPr lang="en-US" altLang="en-US" sz="2100" dirty="0" smtClean="0">
                <a:ea typeface="ＭＳ Ｐゴシック" panose="020B0600070205080204" pitchFamily="34" charset="-128"/>
              </a:rPr>
              <a:t>, …. </a:t>
            </a:r>
            <a:r>
              <a:rPr lang="en-US" altLang="en-US" sz="2100" i="1" dirty="0" err="1" smtClean="0">
                <a:ea typeface="ＭＳ Ｐゴシック" panose="020B0600070205080204" pitchFamily="34" charset="-128"/>
              </a:rPr>
              <a:t>D</a:t>
            </a:r>
            <a:r>
              <a:rPr lang="en-US" altLang="en-US" sz="2100" i="1" baseline="-25000" dirty="0" err="1" smtClean="0">
                <a:ea typeface="ＭＳ Ｐゴシック" panose="020B0600070205080204" pitchFamily="34" charset="-128"/>
              </a:rPr>
              <a:t>n</a:t>
            </a:r>
            <a:r>
              <a:rPr lang="en-US" altLang="en-US" sz="2100" dirty="0" smtClean="0">
                <a:ea typeface="ＭＳ Ｐゴシック" panose="020B0600070205080204" pitchFamily="34" charset="-128"/>
              </a:rPr>
              <a:t> a </a:t>
            </a:r>
            <a:r>
              <a:rPr lang="en-US" altLang="en-US" sz="2100" b="1" dirty="0" smtClean="0">
                <a:solidFill>
                  <a:srgbClr val="000099"/>
                </a:solidFill>
                <a:ea typeface="ＭＳ Ｐゴシック" panose="020B0600070205080204" pitchFamily="34" charset="-128"/>
              </a:rPr>
              <a:t>relation</a:t>
            </a:r>
            <a:r>
              <a:rPr lang="en-US" altLang="en-US" sz="2100" i="1" dirty="0" smtClean="0">
                <a:solidFill>
                  <a:srgbClr val="008000"/>
                </a:solidFill>
                <a:ea typeface="ＭＳ Ｐゴシック" panose="020B0600070205080204" pitchFamily="34" charset="-128"/>
              </a:rPr>
              <a:t> </a:t>
            </a:r>
            <a:r>
              <a:rPr lang="en-US" altLang="en-US" sz="2100" b="1" i="1" dirty="0" smtClean="0">
                <a:solidFill>
                  <a:srgbClr val="000000"/>
                </a:solidFill>
                <a:ea typeface="ＭＳ Ｐゴシック" panose="020B0600070205080204" pitchFamily="34" charset="-128"/>
              </a:rPr>
              <a:t>r</a:t>
            </a:r>
            <a:r>
              <a:rPr lang="en-US" altLang="en-US" sz="2100" dirty="0" smtClean="0">
                <a:ea typeface="ＭＳ Ｐゴシック" panose="020B0600070205080204" pitchFamily="34" charset="-128"/>
              </a:rPr>
              <a:t> is a subset of </a:t>
            </a:r>
            <a:br>
              <a:rPr lang="en-US" altLang="en-US" sz="2100" dirty="0" smtClean="0">
                <a:ea typeface="ＭＳ Ｐゴシック" panose="020B0600070205080204" pitchFamily="34" charset="-128"/>
              </a:rPr>
            </a:br>
            <a:r>
              <a:rPr lang="en-US" altLang="en-US" sz="2100" dirty="0" smtClean="0">
                <a:ea typeface="ＭＳ Ｐゴシック" panose="020B0600070205080204" pitchFamily="34" charset="-128"/>
              </a:rPr>
              <a:t>        </a:t>
            </a:r>
            <a:r>
              <a:rPr lang="en-US" altLang="en-US" sz="2100" i="1" dirty="0" smtClean="0">
                <a:ea typeface="ＭＳ Ｐゴシック" panose="020B0600070205080204" pitchFamily="34" charset="-128"/>
              </a:rPr>
              <a:t>D</a:t>
            </a:r>
            <a:r>
              <a:rPr lang="en-US" altLang="en-US" sz="2100" baseline="-25000" dirty="0" smtClean="0">
                <a:ea typeface="ＭＳ Ｐゴシック" panose="020B0600070205080204" pitchFamily="34" charset="-128"/>
              </a:rPr>
              <a:t>1</a:t>
            </a:r>
            <a:r>
              <a:rPr lang="en-US" altLang="en-US" sz="2100" dirty="0" smtClean="0">
                <a:ea typeface="ＭＳ Ｐゴシック" panose="020B0600070205080204" pitchFamily="34" charset="-128"/>
              </a:rPr>
              <a:t> x  </a:t>
            </a:r>
            <a:r>
              <a:rPr lang="en-US" altLang="en-US" sz="2100" i="1" dirty="0" smtClean="0">
                <a:ea typeface="ＭＳ Ｐゴシック" panose="020B0600070205080204" pitchFamily="34" charset="-128"/>
              </a:rPr>
              <a:t>D</a:t>
            </a:r>
            <a:r>
              <a:rPr lang="en-US" altLang="en-US" sz="2100" baseline="-25000" dirty="0" smtClean="0">
                <a:ea typeface="ＭＳ Ｐゴシック" panose="020B0600070205080204" pitchFamily="34" charset="-128"/>
              </a:rPr>
              <a:t>2 </a:t>
            </a:r>
            <a:r>
              <a:rPr lang="en-US" altLang="en-US" sz="2100" dirty="0" smtClean="0">
                <a:ea typeface="ＭＳ Ｐゴシック" panose="020B0600070205080204" pitchFamily="34" charset="-128"/>
              </a:rPr>
              <a:t> x … x </a:t>
            </a:r>
            <a:r>
              <a:rPr lang="en-US" altLang="en-US" sz="2100" i="1" dirty="0" err="1" smtClean="0">
                <a:ea typeface="ＭＳ Ｐゴシック" panose="020B0600070205080204" pitchFamily="34" charset="-128"/>
              </a:rPr>
              <a:t>D</a:t>
            </a:r>
            <a:r>
              <a:rPr lang="en-US" altLang="en-US" sz="2100" i="1" baseline="-25000" dirty="0" err="1" smtClean="0">
                <a:ea typeface="ＭＳ Ｐゴシック" panose="020B0600070205080204" pitchFamily="34" charset="-128"/>
              </a:rPr>
              <a:t>n</a:t>
            </a:r>
            <a:r>
              <a:rPr lang="en-US" altLang="en-US" sz="2100" dirty="0" smtClean="0">
                <a:ea typeface="ＭＳ Ｐゴシック" panose="020B0600070205080204" pitchFamily="34" charset="-128"/>
              </a:rPr>
              <a:t/>
            </a:r>
            <a:br>
              <a:rPr lang="en-US" altLang="en-US" sz="2100" dirty="0" smtClean="0">
                <a:ea typeface="ＭＳ Ｐゴシック" panose="020B0600070205080204" pitchFamily="34" charset="-128"/>
              </a:rPr>
            </a:br>
            <a:r>
              <a:rPr lang="en-US" altLang="en-US" sz="2100" dirty="0" smtClean="0">
                <a:ea typeface="ＭＳ Ｐゴシック" panose="020B0600070205080204" pitchFamily="34" charset="-128"/>
              </a:rPr>
              <a:t>Thus, a relation is a set of </a:t>
            </a:r>
            <a:r>
              <a:rPr lang="en-US" altLang="en-US" sz="2100" i="1" dirty="0" smtClean="0">
                <a:ea typeface="ＭＳ Ｐゴシック" panose="020B0600070205080204" pitchFamily="34" charset="-128"/>
              </a:rPr>
              <a:t>n</a:t>
            </a:r>
            <a:r>
              <a:rPr lang="en-US" altLang="en-US" sz="2100" dirty="0" smtClean="0">
                <a:ea typeface="ＭＳ Ｐゴシック" panose="020B0600070205080204" pitchFamily="34" charset="-128"/>
              </a:rPr>
              <a:t>-tuples (</a:t>
            </a:r>
            <a:r>
              <a:rPr lang="en-US" altLang="en-US" sz="2100" i="1" dirty="0" smtClean="0">
                <a:ea typeface="ＭＳ Ｐゴシック" panose="020B0600070205080204" pitchFamily="34" charset="-128"/>
              </a:rPr>
              <a:t>a</a:t>
            </a:r>
            <a:r>
              <a:rPr lang="en-US" altLang="en-US" sz="2100" baseline="-25000" dirty="0" smtClean="0">
                <a:ea typeface="ＭＳ Ｐゴシック" panose="020B0600070205080204" pitchFamily="34" charset="-128"/>
              </a:rPr>
              <a:t>1</a:t>
            </a:r>
            <a:r>
              <a:rPr lang="en-US" altLang="en-US" sz="2100" dirty="0" smtClean="0">
                <a:ea typeface="ＭＳ Ｐゴシック" panose="020B0600070205080204" pitchFamily="34" charset="-128"/>
              </a:rPr>
              <a:t>,</a:t>
            </a:r>
            <a:r>
              <a:rPr lang="en-US" altLang="en-US" sz="2100" i="1" dirty="0" smtClean="0">
                <a:ea typeface="ＭＳ Ｐゴシック" panose="020B0600070205080204" pitchFamily="34" charset="-128"/>
              </a:rPr>
              <a:t> a</a:t>
            </a:r>
            <a:r>
              <a:rPr lang="en-US" altLang="en-US" sz="2100" baseline="-25000" dirty="0" smtClean="0">
                <a:ea typeface="ＭＳ Ｐゴシック" panose="020B0600070205080204" pitchFamily="34" charset="-128"/>
              </a:rPr>
              <a:t>2</a:t>
            </a:r>
            <a:r>
              <a:rPr lang="en-US" altLang="en-US" sz="2100" dirty="0" smtClean="0">
                <a:ea typeface="ＭＳ Ｐゴシック" panose="020B0600070205080204" pitchFamily="34" charset="-128"/>
              </a:rPr>
              <a:t>, …, </a:t>
            </a:r>
            <a:r>
              <a:rPr lang="en-US" altLang="en-US" sz="2100" i="1" dirty="0" smtClean="0">
                <a:ea typeface="ＭＳ Ｐゴシック" panose="020B0600070205080204" pitchFamily="34" charset="-128"/>
              </a:rPr>
              <a:t>a</a:t>
            </a:r>
            <a:r>
              <a:rPr lang="en-US" altLang="en-US" sz="2100" i="1" baseline="-25000" dirty="0" smtClean="0">
                <a:ea typeface="ＭＳ Ｐゴシック" panose="020B0600070205080204" pitchFamily="34" charset="-128"/>
              </a:rPr>
              <a:t>n</a:t>
            </a:r>
            <a:r>
              <a:rPr lang="en-US" altLang="en-US" sz="2100" dirty="0" smtClean="0">
                <a:ea typeface="ＭＳ Ｐゴシック" panose="020B0600070205080204" pitchFamily="34" charset="-128"/>
              </a:rPr>
              <a:t>) where each </a:t>
            </a:r>
            <a:r>
              <a:rPr lang="en-US" altLang="en-US" sz="2100" i="1" dirty="0" err="1" smtClean="0">
                <a:ea typeface="ＭＳ Ｐゴシック" panose="020B0600070205080204" pitchFamily="34" charset="-128"/>
              </a:rPr>
              <a:t>a</a:t>
            </a:r>
            <a:r>
              <a:rPr lang="en-US" altLang="en-US" sz="2100" i="1" baseline="-25000" dirty="0" err="1" smtClean="0">
                <a:ea typeface="ＭＳ Ｐゴシック" panose="020B0600070205080204" pitchFamily="34" charset="-128"/>
              </a:rPr>
              <a:t>i</a:t>
            </a:r>
            <a:r>
              <a:rPr lang="en-US" altLang="en-US" sz="2100" dirty="0" smtClean="0">
                <a:ea typeface="ＭＳ Ｐゴシック" panose="020B0600070205080204" pitchFamily="34" charset="-128"/>
              </a:rPr>
              <a:t>  </a:t>
            </a:r>
            <a:r>
              <a:rPr lang="en-US" altLang="en-US" sz="2100" dirty="0" smtClean="0">
                <a:ea typeface="ＭＳ Ｐゴシック" panose="020B0600070205080204" pitchFamily="34" charset="-128"/>
                <a:sym typeface="Symbol" panose="05050102010706020507" pitchFamily="18" charset="2"/>
              </a:rPr>
              <a:t> </a:t>
            </a:r>
            <a:r>
              <a:rPr lang="en-US" altLang="en-US" sz="2100" i="1" dirty="0" smtClean="0">
                <a:ea typeface="ＭＳ Ｐゴシック" panose="020B0600070205080204" pitchFamily="34" charset="-128"/>
                <a:sym typeface="Symbol" panose="05050102010706020507" pitchFamily="18" charset="2"/>
              </a:rPr>
              <a:t>D</a:t>
            </a:r>
            <a:r>
              <a:rPr lang="en-US" altLang="en-US" sz="2100" i="1" baseline="-25000" dirty="0" smtClean="0">
                <a:ea typeface="ＭＳ Ｐゴシック" panose="020B0600070205080204" pitchFamily="34" charset="-128"/>
                <a:sym typeface="Symbol" panose="05050102010706020507" pitchFamily="18" charset="2"/>
              </a:rPr>
              <a:t>i</a:t>
            </a:r>
          </a:p>
          <a:p>
            <a:pPr>
              <a:buClr>
                <a:srgbClr val="CC3300"/>
              </a:buClr>
            </a:pPr>
            <a:r>
              <a:rPr lang="en-US" altLang="en-US" sz="2100" dirty="0">
                <a:solidFill>
                  <a:srgbClr val="000000"/>
                </a:solidFill>
              </a:rPr>
              <a:t>The current values (</a:t>
            </a:r>
            <a:r>
              <a:rPr lang="en-US" altLang="en-US" sz="2100" b="1" dirty="0" smtClean="0">
                <a:solidFill>
                  <a:srgbClr val="000099"/>
                </a:solidFill>
              </a:rPr>
              <a:t>relation instance</a:t>
            </a:r>
            <a:r>
              <a:rPr lang="en-US" altLang="en-US" sz="2100" dirty="0">
                <a:solidFill>
                  <a:srgbClr val="000000"/>
                </a:solidFill>
              </a:rPr>
              <a:t>) of a relation are specified by a table</a:t>
            </a:r>
          </a:p>
          <a:p>
            <a:pPr>
              <a:buClr>
                <a:srgbClr val="CC3300"/>
              </a:buClr>
            </a:pPr>
            <a:r>
              <a:rPr lang="en-US" altLang="en-US" sz="2100" dirty="0">
                <a:solidFill>
                  <a:srgbClr val="000000"/>
                </a:solidFill>
              </a:rPr>
              <a:t>An element </a:t>
            </a:r>
            <a:r>
              <a:rPr lang="en-US" altLang="en-US" sz="2100" b="1" i="1" dirty="0" smtClean="0">
                <a:solidFill>
                  <a:srgbClr val="666699"/>
                </a:solidFill>
              </a:rPr>
              <a:t>t</a:t>
            </a:r>
            <a:r>
              <a:rPr lang="en-US" altLang="en-US" sz="2100" b="1" dirty="0">
                <a:solidFill>
                  <a:srgbClr val="000000"/>
                </a:solidFill>
              </a:rPr>
              <a:t> </a:t>
            </a:r>
            <a:r>
              <a:rPr lang="en-US" altLang="en-US" sz="2100" dirty="0">
                <a:solidFill>
                  <a:srgbClr val="000000"/>
                </a:solidFill>
              </a:rPr>
              <a:t>of</a:t>
            </a:r>
            <a:r>
              <a:rPr lang="en-US" altLang="en-US" sz="2100" b="1" dirty="0" smtClean="0">
                <a:solidFill>
                  <a:srgbClr val="666699"/>
                </a:solidFill>
              </a:rPr>
              <a:t> </a:t>
            </a:r>
            <a:r>
              <a:rPr lang="en-US" altLang="en-US" sz="2100" b="1" i="1" dirty="0" smtClean="0">
                <a:solidFill>
                  <a:srgbClr val="666699"/>
                </a:solidFill>
              </a:rPr>
              <a:t>r</a:t>
            </a:r>
            <a:r>
              <a:rPr lang="en-US" altLang="en-US" sz="2100" dirty="0">
                <a:solidFill>
                  <a:srgbClr val="000000"/>
                </a:solidFill>
              </a:rPr>
              <a:t> is a </a:t>
            </a:r>
            <a:r>
              <a:rPr lang="en-US" altLang="en-US" sz="2100" i="1" dirty="0">
                <a:solidFill>
                  <a:srgbClr val="000000"/>
                </a:solidFill>
              </a:rPr>
              <a:t>tuple</a:t>
            </a:r>
            <a:r>
              <a:rPr lang="en-US" altLang="en-US" sz="2100" dirty="0">
                <a:solidFill>
                  <a:srgbClr val="000000"/>
                </a:solidFill>
              </a:rPr>
              <a:t>, represented by a </a:t>
            </a:r>
            <a:r>
              <a:rPr lang="en-US" altLang="en-US" sz="2100" i="1" dirty="0">
                <a:solidFill>
                  <a:srgbClr val="000000"/>
                </a:solidFill>
              </a:rPr>
              <a:t>row </a:t>
            </a:r>
            <a:r>
              <a:rPr lang="en-US" altLang="en-US" sz="2100" dirty="0">
                <a:solidFill>
                  <a:srgbClr val="000000"/>
                </a:solidFill>
              </a:rPr>
              <a:t>in a table</a:t>
            </a:r>
          </a:p>
          <a:p>
            <a:pPr marL="0" indent="0">
              <a:lnSpc>
                <a:spcPct val="120000"/>
              </a:lnSpc>
              <a:buNone/>
            </a:pPr>
            <a:endParaRPr lang="en-US" altLang="en-US" sz="2100" i="1" dirty="0" smtClean="0">
              <a:ea typeface="ＭＳ Ｐゴシック" panose="020B0600070205080204" pitchFamily="34" charset="-128"/>
              <a:sym typeface="Symbol" panose="05050102010706020507" pitchFamily="18" charset="2"/>
            </a:endParaRPr>
          </a:p>
          <a:p>
            <a:pPr>
              <a:lnSpc>
                <a:spcPct val="120000"/>
              </a:lnSpc>
              <a:buFont typeface="Monotype Sorts" charset="2"/>
              <a:buNone/>
            </a:pPr>
            <a:endParaRPr lang="en-US" altLang="en-US" dirty="0" smtClean="0">
              <a:ea typeface="ＭＳ Ｐゴシック" panose="020B0600070205080204" pitchFamily="34" charset="-128"/>
            </a:endParaRPr>
          </a:p>
          <a:p>
            <a:pPr>
              <a:lnSpc>
                <a:spcPct val="120000"/>
              </a:lnSpc>
              <a:buFont typeface="Monotype Sorts" charset="2"/>
              <a:buNone/>
            </a:pPr>
            <a:endParaRPr lang="en-US" altLang="en-US" dirty="0" smtClean="0">
              <a:ea typeface="ＭＳ Ｐゴシック" panose="020B0600070205080204" pitchFamily="34" charset="-128"/>
            </a:endParaRPr>
          </a:p>
          <a:p>
            <a:pPr>
              <a:buFont typeface="Monotype Sorts" charset="2"/>
              <a:buNone/>
            </a:pPr>
            <a:endParaRPr lang="en-US" altLang="en-US" dirty="0" smtClean="0">
              <a:ea typeface="ＭＳ Ｐゴシック" panose="020B0600070205080204" pitchFamily="34" charset="-128"/>
            </a:endParaRPr>
          </a:p>
        </p:txBody>
      </p:sp>
      <p:sp>
        <p:nvSpPr>
          <p:cNvPr id="26628" name="Rectangle 4"/>
          <p:cNvSpPr>
            <a:spLocks noChangeArrowheads="1"/>
          </p:cNvSpPr>
          <p:nvPr/>
        </p:nvSpPr>
        <p:spPr bwMode="auto">
          <a:xfrm>
            <a:off x="197168" y="4114258"/>
            <a:ext cx="5553075" cy="1484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35000"/>
              </a:spcBef>
              <a:buClr>
                <a:schemeClr val="tx2"/>
              </a:buClr>
              <a:buSzPct val="90000"/>
              <a:buFont typeface="Monotype Sorts" charset="2"/>
              <a:buChar char="n"/>
              <a:defRPr kumimoji="1">
                <a:solidFill>
                  <a:schemeClr val="tx1"/>
                </a:solidFill>
                <a:latin typeface="Helvetica" panose="020B0604020202020204" pitchFamily="34" charset="0"/>
                <a:ea typeface="ＭＳ Ｐゴシック" panose="020B0600070205080204" pitchFamily="34" charset="-128"/>
              </a:defRPr>
            </a:lvl1pPr>
            <a:lvl2pPr marL="742950" indent="-285750">
              <a:spcBef>
                <a:spcPct val="35000"/>
              </a:spcBef>
              <a:buClr>
                <a:schemeClr val="folHlink"/>
              </a:buClr>
              <a:buSzPct val="80000"/>
              <a:buFont typeface="Monotype Sorts" charset="2"/>
              <a:buChar char="l"/>
              <a:defRPr kumimoji="1">
                <a:solidFill>
                  <a:schemeClr val="tx1"/>
                </a:solidFill>
                <a:latin typeface="Helvetica" panose="020B0604020202020204" pitchFamily="34" charset="0"/>
                <a:ea typeface="ＭＳ Ｐゴシック"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ＭＳ Ｐゴシック"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ＭＳ Ｐゴシック"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ＭＳ Ｐゴシック" panose="020B0600070205080204" pitchFamily="34" charset="-128"/>
              </a:defRPr>
            </a:lvl9pPr>
          </a:lstStyle>
          <a:p>
            <a:pPr eaLnBrk="0" fontAlgn="base" hangingPunct="0">
              <a:spcAft>
                <a:spcPct val="0"/>
              </a:spcAft>
              <a:buClr>
                <a:srgbClr val="CC3300"/>
              </a:buClr>
            </a:pPr>
            <a:endParaRPr lang="en-US" altLang="en-US" sz="1350" dirty="0">
              <a:solidFill>
                <a:srgbClr val="000000"/>
              </a:solidFill>
            </a:endParaRPr>
          </a:p>
        </p:txBody>
      </p:sp>
    </p:spTree>
    <p:extLst>
      <p:ext uri="{BB962C8B-B14F-4D97-AF65-F5344CB8AC3E}">
        <p14:creationId xmlns:p14="http://schemas.microsoft.com/office/powerpoint/2010/main" val="1548757487"/>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242" name="Rectangle 2"/>
          <p:cNvSpPr>
            <a:spLocks noGrp="1" noChangeArrowheads="1"/>
          </p:cNvSpPr>
          <p:nvPr>
            <p:ph type="title"/>
          </p:nvPr>
        </p:nvSpPr>
        <p:spPr>
          <a:xfrm>
            <a:off x="559594" y="133826"/>
            <a:ext cx="8404622" cy="457200"/>
          </a:xfrm>
        </p:spPr>
        <p:txBody>
          <a:bodyPr vert="horz" wrap="square" lIns="67866" tIns="33338" rIns="67866" bIns="33338" numCol="1" anchor="ctr" anchorCtr="0" compatLnSpc="1">
            <a:prstTxWarp prst="textNoShape">
              <a:avLst/>
            </a:prstTxWarp>
          </a:bodyPr>
          <a:lstStyle/>
          <a:p>
            <a:pPr>
              <a:defRPr/>
            </a:pPr>
            <a:r>
              <a:rPr lang="en-US" sz="2800" dirty="0" smtClean="0"/>
              <a:t>The select Clause (Cont.)</a:t>
            </a:r>
          </a:p>
        </p:txBody>
      </p:sp>
      <p:sp>
        <p:nvSpPr>
          <p:cNvPr id="33795" name="Rectangle 3"/>
          <p:cNvSpPr>
            <a:spLocks noGrp="1" noChangeArrowheads="1"/>
          </p:cNvSpPr>
          <p:nvPr>
            <p:ph idx="1"/>
          </p:nvPr>
        </p:nvSpPr>
        <p:spPr>
          <a:xfrm>
            <a:off x="160735" y="893684"/>
            <a:ext cx="8803481" cy="4064794"/>
          </a:xfrm>
        </p:spPr>
        <p:txBody>
          <a:bodyPr vert="horz" wrap="square" lIns="67866" tIns="33338" rIns="67866" bIns="33338" numCol="1" anchor="t" anchorCtr="0" compatLnSpc="1">
            <a:prstTxWarp prst="textNoShape">
              <a:avLst/>
            </a:prstTxWarp>
          </a:bodyPr>
          <a:lstStyle/>
          <a:p>
            <a:pPr>
              <a:tabLst>
                <a:tab pos="1541860" algn="l"/>
              </a:tabLst>
            </a:pPr>
            <a:r>
              <a:rPr lang="en-US" altLang="en-US" sz="2000" dirty="0" smtClean="0"/>
              <a:t>The </a:t>
            </a:r>
            <a:r>
              <a:rPr lang="en-US" altLang="en-US" sz="2000" b="1" dirty="0" smtClean="0">
                <a:solidFill>
                  <a:srgbClr val="000099"/>
                </a:solidFill>
              </a:rPr>
              <a:t>select</a:t>
            </a:r>
            <a:r>
              <a:rPr lang="en-US" altLang="en-US" sz="2000" dirty="0" smtClean="0"/>
              <a:t> clause can contain arithmetic expressions involving the operation, +, –, </a:t>
            </a:r>
            <a:r>
              <a:rPr lang="en-US" altLang="en-US" sz="2000" dirty="0" smtClean="0">
                <a:latin typeface="Symbol" panose="05050102010706020507" pitchFamily="18" charset="2"/>
              </a:rPr>
              <a:t></a:t>
            </a:r>
            <a:r>
              <a:rPr lang="en-US" altLang="en-US" sz="2000" dirty="0" smtClean="0"/>
              <a:t>, and /, and operating on constants or attributes of tuples.</a:t>
            </a:r>
          </a:p>
          <a:p>
            <a:pPr lvl="1">
              <a:tabLst>
                <a:tab pos="1541860" algn="l"/>
              </a:tabLst>
            </a:pPr>
            <a:r>
              <a:rPr lang="en-US" altLang="en-US" sz="2000" dirty="0" smtClean="0"/>
              <a:t>The query: </a:t>
            </a:r>
          </a:p>
          <a:p>
            <a:pPr lvl="1">
              <a:buNone/>
              <a:tabLst>
                <a:tab pos="1541860" algn="l"/>
              </a:tabLst>
            </a:pPr>
            <a:r>
              <a:rPr lang="en-US" altLang="en-US" sz="2000" b="1" dirty="0" smtClean="0"/>
              <a:t>	                  select</a:t>
            </a:r>
            <a:r>
              <a:rPr lang="en-US" altLang="en-US" sz="2000" dirty="0" smtClean="0"/>
              <a:t> </a:t>
            </a:r>
            <a:r>
              <a:rPr lang="en-US" altLang="en-US" sz="2000" i="1" dirty="0" smtClean="0"/>
              <a:t>ID, name, salary/12</a:t>
            </a:r>
            <a:r>
              <a:rPr lang="en-US" altLang="en-US" sz="2000" dirty="0" smtClean="0"/>
              <a:t/>
            </a:r>
            <a:br>
              <a:rPr lang="en-US" altLang="en-US" sz="2000" dirty="0" smtClean="0"/>
            </a:br>
            <a:r>
              <a:rPr lang="en-US" altLang="en-US" sz="2000" dirty="0" smtClean="0"/>
              <a:t>                  </a:t>
            </a:r>
            <a:r>
              <a:rPr lang="en-US" altLang="en-US" sz="2000" b="1" dirty="0" smtClean="0"/>
              <a:t>from </a:t>
            </a:r>
            <a:r>
              <a:rPr lang="en-US" altLang="en-US" sz="2000" i="1" dirty="0" smtClean="0"/>
              <a:t>instructor</a:t>
            </a:r>
          </a:p>
          <a:p>
            <a:pPr lvl="1">
              <a:buNone/>
              <a:tabLst>
                <a:tab pos="1541860" algn="l"/>
              </a:tabLst>
            </a:pPr>
            <a:r>
              <a:rPr lang="en-US" altLang="en-US" sz="2000" i="1" dirty="0" smtClean="0"/>
              <a:t>	</a:t>
            </a:r>
            <a:r>
              <a:rPr lang="en-US" altLang="en-US" sz="2000" dirty="0" smtClean="0"/>
              <a:t>would return a relation that is the same as the </a:t>
            </a:r>
            <a:r>
              <a:rPr lang="en-US" altLang="en-US" sz="2000" i="1" dirty="0" smtClean="0"/>
              <a:t>instructor </a:t>
            </a:r>
            <a:r>
              <a:rPr lang="en-US" altLang="en-US" sz="2000" dirty="0" smtClean="0"/>
              <a:t>relation, except that the value of the attribute </a:t>
            </a:r>
            <a:r>
              <a:rPr lang="en-US" altLang="en-US" sz="2000" i="1" dirty="0" smtClean="0"/>
              <a:t>salary </a:t>
            </a:r>
            <a:r>
              <a:rPr lang="en-US" altLang="en-US" sz="2000" dirty="0" smtClean="0"/>
              <a:t>is divided by 12.</a:t>
            </a:r>
          </a:p>
          <a:p>
            <a:pPr lvl="1">
              <a:tabLst>
                <a:tab pos="1541860" algn="l"/>
              </a:tabLst>
            </a:pPr>
            <a:r>
              <a:rPr lang="en-US" altLang="en-US" sz="2000" dirty="0" smtClean="0"/>
              <a:t>Can rename “s</a:t>
            </a:r>
            <a:r>
              <a:rPr lang="en-US" altLang="en-US" sz="2000" i="1" dirty="0" smtClean="0"/>
              <a:t>alary/12” </a:t>
            </a:r>
            <a:r>
              <a:rPr lang="en-US" altLang="en-US" sz="2000" dirty="0" smtClean="0"/>
              <a:t>using the </a:t>
            </a:r>
            <a:r>
              <a:rPr lang="en-US" altLang="en-US" sz="2000" b="1" dirty="0" smtClean="0"/>
              <a:t>as </a:t>
            </a:r>
            <a:r>
              <a:rPr lang="en-US" altLang="en-US" sz="2000" dirty="0" smtClean="0"/>
              <a:t>clause:</a:t>
            </a:r>
          </a:p>
          <a:p>
            <a:pPr lvl="1">
              <a:buNone/>
              <a:tabLst>
                <a:tab pos="1541860" algn="l"/>
              </a:tabLst>
            </a:pPr>
            <a:r>
              <a:rPr lang="en-US" altLang="en-US" sz="2000" i="1" dirty="0" smtClean="0"/>
              <a:t>	        </a:t>
            </a:r>
            <a:r>
              <a:rPr lang="en-US" altLang="en-US" sz="2000" b="1" dirty="0" smtClean="0"/>
              <a:t>select </a:t>
            </a:r>
            <a:r>
              <a:rPr lang="en-US" altLang="en-US" sz="2000" i="1" dirty="0" smtClean="0"/>
              <a:t>ID, name, salary/12  </a:t>
            </a:r>
            <a:r>
              <a:rPr lang="en-US" altLang="en-US" sz="2000" b="1" dirty="0" smtClean="0"/>
              <a:t>as </a:t>
            </a:r>
            <a:r>
              <a:rPr lang="en-US" altLang="en-US" sz="2000" i="1" dirty="0" err="1" smtClean="0"/>
              <a:t>monthly_salary</a:t>
            </a:r>
            <a:r>
              <a:rPr lang="en-US" altLang="en-US" sz="2000" i="1" dirty="0" smtClean="0"/>
              <a:t/>
            </a:r>
            <a:br>
              <a:rPr lang="en-US" altLang="en-US" sz="2000" i="1" dirty="0" smtClean="0"/>
            </a:br>
            <a:endParaRPr lang="en-US" altLang="en-US" sz="2000" dirty="0" smtClean="0"/>
          </a:p>
          <a:p>
            <a:pPr lvl="1">
              <a:tabLst>
                <a:tab pos="1541860" algn="l"/>
              </a:tabLst>
            </a:pPr>
            <a:endParaRPr lang="en-US" altLang="en-US" sz="2000" dirty="0" smtClean="0"/>
          </a:p>
          <a:p>
            <a:pPr lvl="1">
              <a:buNone/>
              <a:tabLst>
                <a:tab pos="1541860" algn="l"/>
              </a:tabLst>
            </a:pPr>
            <a:endParaRPr lang="en-US" altLang="en-US" sz="2000" dirty="0" smtClean="0"/>
          </a:p>
          <a:p>
            <a:pPr>
              <a:buNone/>
              <a:tabLst>
                <a:tab pos="1541860" algn="l"/>
              </a:tabLst>
            </a:pPr>
            <a:endParaRPr lang="en-US" altLang="en-US" sz="2000" dirty="0" smtClean="0"/>
          </a:p>
        </p:txBody>
      </p:sp>
    </p:spTree>
    <p:extLst>
      <p:ext uri="{BB962C8B-B14F-4D97-AF65-F5344CB8AC3E}">
        <p14:creationId xmlns:p14="http://schemas.microsoft.com/office/powerpoint/2010/main" val="1706119586"/>
      </p:ext>
    </p:extLst>
  </p:cSld>
  <p:clrMapOvr>
    <a:masterClrMapping/>
  </p:clrMapOvr>
  <p:transition spd="slow"/>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6290" name="Rectangle 2"/>
          <p:cNvSpPr>
            <a:spLocks noGrp="1" noChangeArrowheads="1"/>
          </p:cNvSpPr>
          <p:nvPr>
            <p:ph type="title"/>
          </p:nvPr>
        </p:nvSpPr>
        <p:spPr>
          <a:xfrm>
            <a:off x="654130" y="0"/>
            <a:ext cx="8404622" cy="457200"/>
          </a:xfrm>
        </p:spPr>
        <p:txBody>
          <a:bodyPr vert="horz" wrap="square" lIns="67866" tIns="33338" rIns="67866" bIns="33338" numCol="1" anchor="ctr" anchorCtr="0" compatLnSpc="1">
            <a:prstTxWarp prst="textNoShape">
              <a:avLst/>
            </a:prstTxWarp>
          </a:bodyPr>
          <a:lstStyle/>
          <a:p>
            <a:pPr>
              <a:defRPr/>
            </a:pPr>
            <a:r>
              <a:rPr lang="en-US" sz="2800" dirty="0" smtClean="0"/>
              <a:t>The where Clause</a:t>
            </a:r>
          </a:p>
        </p:txBody>
      </p:sp>
      <p:sp>
        <p:nvSpPr>
          <p:cNvPr id="35843" name="Rectangle 3"/>
          <p:cNvSpPr>
            <a:spLocks noGrp="1" noChangeArrowheads="1"/>
          </p:cNvSpPr>
          <p:nvPr>
            <p:ph idx="1"/>
          </p:nvPr>
        </p:nvSpPr>
        <p:spPr>
          <a:xfrm>
            <a:off x="160735" y="870824"/>
            <a:ext cx="8803481" cy="4432696"/>
          </a:xfrm>
        </p:spPr>
        <p:txBody>
          <a:bodyPr vert="horz" wrap="square" lIns="67866" tIns="33338" rIns="67866" bIns="33338" numCol="1" anchor="t" anchorCtr="0" compatLnSpc="1">
            <a:prstTxWarp prst="textNoShape">
              <a:avLst/>
            </a:prstTxWarp>
          </a:bodyPr>
          <a:lstStyle/>
          <a:p>
            <a:pPr>
              <a:tabLst>
                <a:tab pos="983456" algn="l"/>
              </a:tabLst>
            </a:pPr>
            <a:r>
              <a:rPr lang="en-US" altLang="en-US" sz="2000" dirty="0" smtClean="0"/>
              <a:t>The </a:t>
            </a:r>
            <a:r>
              <a:rPr lang="en-US" altLang="en-US" sz="2000" b="1" dirty="0" smtClean="0">
                <a:solidFill>
                  <a:srgbClr val="000099"/>
                </a:solidFill>
              </a:rPr>
              <a:t>where</a:t>
            </a:r>
            <a:r>
              <a:rPr lang="en-US" altLang="en-US" sz="2000" b="1" dirty="0" smtClean="0"/>
              <a:t> </a:t>
            </a:r>
            <a:r>
              <a:rPr lang="en-US" altLang="en-US" sz="2000" dirty="0" smtClean="0"/>
              <a:t>clause specifies conditions that the result must satisfy</a:t>
            </a:r>
          </a:p>
          <a:p>
            <a:pPr lvl="1">
              <a:tabLst>
                <a:tab pos="983456" algn="l"/>
              </a:tabLst>
            </a:pPr>
            <a:r>
              <a:rPr lang="en-US" altLang="en-US" sz="2000" dirty="0" smtClean="0"/>
              <a:t>Corresponds to the selection predicate of the relational algebra.  </a:t>
            </a:r>
          </a:p>
          <a:p>
            <a:pPr>
              <a:tabLst>
                <a:tab pos="983456" algn="l"/>
              </a:tabLst>
            </a:pPr>
            <a:r>
              <a:rPr lang="en-US" altLang="en-US" sz="2000" dirty="0" smtClean="0"/>
              <a:t>To find all instructors in Comp. Sci. </a:t>
            </a:r>
            <a:r>
              <a:rPr lang="en-US" altLang="en-US" sz="2000" dirty="0" err="1" smtClean="0"/>
              <a:t>dept</a:t>
            </a:r>
            <a:endParaRPr lang="en-US" altLang="en-US" sz="2000" dirty="0" smtClean="0"/>
          </a:p>
          <a:p>
            <a:pPr>
              <a:buNone/>
              <a:tabLst>
                <a:tab pos="983456" algn="l"/>
              </a:tabLst>
            </a:pPr>
            <a:r>
              <a:rPr lang="en-US" altLang="en-US" sz="2000" b="1" dirty="0" smtClean="0"/>
              <a:t>		select </a:t>
            </a:r>
            <a:r>
              <a:rPr lang="en-US" altLang="en-US" sz="2000" i="1" dirty="0" smtClean="0"/>
              <a:t>name</a:t>
            </a:r>
            <a:br>
              <a:rPr lang="en-US" altLang="en-US" sz="2000" i="1" dirty="0" smtClean="0"/>
            </a:br>
            <a:r>
              <a:rPr lang="en-US" altLang="en-US" sz="2000" i="1" dirty="0" smtClean="0"/>
              <a:t>	</a:t>
            </a:r>
            <a:r>
              <a:rPr lang="en-US" altLang="en-US" sz="2000" b="1" dirty="0" smtClean="0"/>
              <a:t>from </a:t>
            </a:r>
            <a:r>
              <a:rPr lang="en-US" altLang="en-US" sz="2000" i="1" dirty="0" smtClean="0"/>
              <a:t>instructor</a:t>
            </a:r>
            <a:br>
              <a:rPr lang="en-US" altLang="en-US" sz="2000" i="1" dirty="0" smtClean="0"/>
            </a:br>
            <a:r>
              <a:rPr lang="en-US" altLang="en-US" sz="2000" i="1" dirty="0" smtClean="0"/>
              <a:t>	</a:t>
            </a:r>
            <a:r>
              <a:rPr lang="en-US" altLang="en-US" sz="2000" b="1" dirty="0" smtClean="0"/>
              <a:t>where </a:t>
            </a:r>
            <a:r>
              <a:rPr lang="en-US" altLang="en-US" sz="2000" i="1" dirty="0" err="1" smtClean="0"/>
              <a:t>dept_name</a:t>
            </a:r>
            <a:r>
              <a:rPr lang="en-US" altLang="en-US" sz="2000" i="1" dirty="0" smtClean="0"/>
              <a:t> =</a:t>
            </a:r>
            <a:r>
              <a:rPr lang="en-US" altLang="en-US" sz="2000" dirty="0" smtClean="0"/>
              <a:t> </a:t>
            </a:r>
            <a:r>
              <a:rPr lang="en-US" altLang="en-US" sz="2000" i="1" dirty="0" smtClean="0"/>
              <a:t>‘</a:t>
            </a:r>
            <a:r>
              <a:rPr lang="en-US" altLang="en-US" sz="2000" dirty="0" smtClean="0"/>
              <a:t>Comp. Sci.'</a:t>
            </a:r>
          </a:p>
          <a:p>
            <a:pPr>
              <a:tabLst>
                <a:tab pos="983456" algn="l"/>
              </a:tabLst>
            </a:pPr>
            <a:r>
              <a:rPr lang="en-US" altLang="en-US" sz="2000" dirty="0" smtClean="0"/>
              <a:t>Comparison results can be combined using the logical connectives </a:t>
            </a:r>
            <a:r>
              <a:rPr lang="en-US" altLang="en-US" sz="2000" b="1" dirty="0" smtClean="0"/>
              <a:t>and, or, </a:t>
            </a:r>
            <a:r>
              <a:rPr lang="en-US" altLang="en-US" sz="2000" dirty="0" smtClean="0"/>
              <a:t>and </a:t>
            </a:r>
            <a:r>
              <a:rPr lang="en-US" altLang="en-US" sz="2000" b="1" dirty="0" smtClean="0"/>
              <a:t>not </a:t>
            </a:r>
          </a:p>
          <a:p>
            <a:pPr lvl="1">
              <a:tabLst>
                <a:tab pos="983456" algn="l"/>
              </a:tabLst>
            </a:pPr>
            <a:r>
              <a:rPr lang="en-US" altLang="en-US" sz="2000" dirty="0" smtClean="0"/>
              <a:t>To find all instructors in Comp. Sci. </a:t>
            </a:r>
            <a:r>
              <a:rPr lang="en-US" altLang="en-US" sz="2000" dirty="0" err="1" smtClean="0"/>
              <a:t>dept</a:t>
            </a:r>
            <a:r>
              <a:rPr lang="en-US" altLang="en-US" sz="2000" dirty="0" smtClean="0"/>
              <a:t> with salary &gt; 80000</a:t>
            </a:r>
          </a:p>
          <a:p>
            <a:pPr lvl="1">
              <a:buNone/>
              <a:tabLst>
                <a:tab pos="983456" algn="l"/>
              </a:tabLst>
            </a:pPr>
            <a:r>
              <a:rPr lang="en-US" altLang="en-US" sz="2000" b="1" dirty="0" smtClean="0"/>
              <a:t>		select </a:t>
            </a:r>
            <a:r>
              <a:rPr lang="en-US" altLang="en-US" sz="2000" i="1" dirty="0" smtClean="0"/>
              <a:t>name</a:t>
            </a:r>
            <a:br>
              <a:rPr lang="en-US" altLang="en-US" sz="2000" i="1" dirty="0" smtClean="0"/>
            </a:br>
            <a:r>
              <a:rPr lang="en-US" altLang="en-US" sz="2000" i="1" dirty="0" smtClean="0"/>
              <a:t>	</a:t>
            </a:r>
            <a:r>
              <a:rPr lang="en-US" altLang="en-US" sz="2000" b="1" dirty="0" smtClean="0"/>
              <a:t>from </a:t>
            </a:r>
            <a:r>
              <a:rPr lang="en-US" altLang="en-US" sz="2000" i="1" dirty="0" smtClean="0"/>
              <a:t>instructor</a:t>
            </a:r>
            <a:br>
              <a:rPr lang="en-US" altLang="en-US" sz="2000" i="1" dirty="0" smtClean="0"/>
            </a:br>
            <a:r>
              <a:rPr lang="en-US" altLang="en-US" sz="2000" i="1" dirty="0" smtClean="0"/>
              <a:t>	</a:t>
            </a:r>
            <a:r>
              <a:rPr lang="en-US" altLang="en-US" sz="2000" b="1" dirty="0" smtClean="0"/>
              <a:t>where </a:t>
            </a:r>
            <a:r>
              <a:rPr lang="en-US" altLang="en-US" sz="2000" i="1" dirty="0" err="1" smtClean="0"/>
              <a:t>dept_name</a:t>
            </a:r>
            <a:r>
              <a:rPr lang="en-US" altLang="en-US" sz="2000" i="1" dirty="0" smtClean="0"/>
              <a:t> =</a:t>
            </a:r>
            <a:r>
              <a:rPr lang="en-US" altLang="en-US" sz="2000" dirty="0" smtClean="0"/>
              <a:t> </a:t>
            </a:r>
            <a:r>
              <a:rPr lang="en-US" altLang="en-US" sz="2000" i="1" dirty="0" smtClean="0"/>
              <a:t>‘</a:t>
            </a:r>
            <a:r>
              <a:rPr lang="en-US" altLang="en-US" sz="2000" dirty="0" smtClean="0"/>
              <a:t>Comp. Sci.'</a:t>
            </a:r>
            <a:r>
              <a:rPr lang="en-US" altLang="en-US" sz="2000" i="1" dirty="0" smtClean="0"/>
              <a:t>  </a:t>
            </a:r>
            <a:r>
              <a:rPr lang="en-US" altLang="en-US" sz="2000" b="1" dirty="0" smtClean="0"/>
              <a:t>and </a:t>
            </a:r>
            <a:r>
              <a:rPr lang="en-US" altLang="en-US" sz="2000" i="1" dirty="0" smtClean="0"/>
              <a:t>salary </a:t>
            </a:r>
            <a:r>
              <a:rPr lang="en-US" altLang="en-US" sz="2000" dirty="0" smtClean="0"/>
              <a:t>&gt; 80000</a:t>
            </a:r>
          </a:p>
          <a:p>
            <a:pPr>
              <a:buNone/>
              <a:tabLst>
                <a:tab pos="983456" algn="l"/>
              </a:tabLst>
            </a:pPr>
            <a:endParaRPr lang="en-US" altLang="en-US" sz="2000" dirty="0" smtClean="0"/>
          </a:p>
          <a:p>
            <a:pPr>
              <a:tabLst>
                <a:tab pos="983456" algn="l"/>
              </a:tabLst>
            </a:pPr>
            <a:r>
              <a:rPr lang="en-US" altLang="en-US" sz="2000" dirty="0" smtClean="0"/>
              <a:t>Comparisons can be applied to results of arithmetic expressions.</a:t>
            </a:r>
          </a:p>
        </p:txBody>
      </p:sp>
    </p:spTree>
    <p:extLst>
      <p:ext uri="{BB962C8B-B14F-4D97-AF65-F5344CB8AC3E}">
        <p14:creationId xmlns:p14="http://schemas.microsoft.com/office/powerpoint/2010/main" val="3824266188"/>
      </p:ext>
    </p:extLst>
  </p:cSld>
  <p:clrMapOvr>
    <a:masterClrMapping/>
  </p:clrMapOvr>
  <p:transition spd="slow"/>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98338" name="Rectangle 2"/>
          <p:cNvSpPr>
            <a:spLocks noGrp="1" noChangeArrowheads="1"/>
          </p:cNvSpPr>
          <p:nvPr>
            <p:ph type="title"/>
          </p:nvPr>
        </p:nvSpPr>
        <p:spPr>
          <a:xfrm>
            <a:off x="739378" y="137160"/>
            <a:ext cx="8404622" cy="457200"/>
          </a:xfrm>
        </p:spPr>
        <p:txBody>
          <a:bodyPr vert="horz" wrap="square" lIns="67866" tIns="33338" rIns="67866" bIns="33338" numCol="1" anchor="ctr" anchorCtr="0" compatLnSpc="1">
            <a:prstTxWarp prst="textNoShape">
              <a:avLst/>
            </a:prstTxWarp>
          </a:bodyPr>
          <a:lstStyle/>
          <a:p>
            <a:pPr>
              <a:defRPr/>
            </a:pPr>
            <a:r>
              <a:rPr lang="en-US" sz="2800" dirty="0" smtClean="0"/>
              <a:t>The from Clause</a:t>
            </a:r>
          </a:p>
        </p:txBody>
      </p:sp>
      <p:sp>
        <p:nvSpPr>
          <p:cNvPr id="37891" name="Rectangle 3"/>
          <p:cNvSpPr>
            <a:spLocks noGrp="1" noChangeArrowheads="1"/>
          </p:cNvSpPr>
          <p:nvPr>
            <p:ph type="body" idx="1"/>
          </p:nvPr>
        </p:nvSpPr>
        <p:spPr>
          <a:xfrm>
            <a:off x="291942" y="811530"/>
            <a:ext cx="8721090" cy="3763804"/>
          </a:xfrm>
          <a:noFill/>
        </p:spPr>
        <p:txBody>
          <a:bodyPr vert="horz" wrap="square" lIns="67866" tIns="33338" rIns="67866" bIns="33338" numCol="1" anchor="t" anchorCtr="0" compatLnSpc="1">
            <a:prstTxWarp prst="textNoShape">
              <a:avLst/>
            </a:prstTxWarp>
          </a:bodyPr>
          <a:lstStyle/>
          <a:p>
            <a:pPr>
              <a:tabLst>
                <a:tab pos="476250" algn="l"/>
                <a:tab pos="1802606" algn="l"/>
              </a:tabLst>
            </a:pPr>
            <a:r>
              <a:rPr lang="en-US" altLang="en-US" sz="2000" dirty="0" smtClean="0"/>
              <a:t>The </a:t>
            </a:r>
            <a:r>
              <a:rPr lang="en-US" altLang="en-US" sz="2000" b="1" dirty="0" smtClean="0">
                <a:solidFill>
                  <a:srgbClr val="000099"/>
                </a:solidFill>
              </a:rPr>
              <a:t>from</a:t>
            </a:r>
            <a:r>
              <a:rPr lang="en-US" altLang="en-US" sz="2000" b="1" dirty="0" smtClean="0"/>
              <a:t> </a:t>
            </a:r>
            <a:r>
              <a:rPr lang="en-US" altLang="en-US" sz="2000" dirty="0" smtClean="0"/>
              <a:t>clause lists the relations involved in the query</a:t>
            </a:r>
          </a:p>
          <a:p>
            <a:pPr lvl="1">
              <a:tabLst>
                <a:tab pos="476250" algn="l"/>
                <a:tab pos="1802606" algn="l"/>
              </a:tabLst>
            </a:pPr>
            <a:r>
              <a:rPr lang="en-US" altLang="en-US" sz="2000" dirty="0" smtClean="0"/>
              <a:t>Corresponds to the Cartesian product operation of the relational algebra.</a:t>
            </a:r>
          </a:p>
          <a:p>
            <a:pPr>
              <a:tabLst>
                <a:tab pos="476250" algn="l"/>
                <a:tab pos="1802606" algn="l"/>
              </a:tabLst>
            </a:pPr>
            <a:r>
              <a:rPr lang="en-US" altLang="en-US" sz="2000" dirty="0" smtClean="0"/>
              <a:t>Find the Cartesian product </a:t>
            </a:r>
            <a:r>
              <a:rPr lang="en-US" altLang="en-US" sz="2000" i="1" dirty="0" smtClean="0"/>
              <a:t>instructor X teaches</a:t>
            </a:r>
            <a:endParaRPr lang="en-US" altLang="en-US" sz="2000" dirty="0" smtClean="0"/>
          </a:p>
          <a:p>
            <a:pPr>
              <a:buNone/>
              <a:tabLst>
                <a:tab pos="476250" algn="l"/>
                <a:tab pos="1802606" algn="l"/>
              </a:tabLst>
            </a:pPr>
            <a:r>
              <a:rPr lang="en-US" altLang="en-US" sz="2000" b="1" dirty="0" smtClean="0"/>
              <a:t>			select </a:t>
            </a:r>
            <a:r>
              <a:rPr lang="en-US" altLang="en-US" sz="2000" dirty="0" smtClean="0">
                <a:latin typeface="Symbol" panose="05050102010706020507" pitchFamily="18" charset="2"/>
              </a:rPr>
              <a:t></a:t>
            </a:r>
            <a:r>
              <a:rPr lang="en-US" altLang="en-US" sz="2000" dirty="0" smtClean="0"/>
              <a:t/>
            </a:r>
            <a:br>
              <a:rPr lang="en-US" altLang="en-US" sz="2000" dirty="0" smtClean="0"/>
            </a:br>
            <a:r>
              <a:rPr lang="en-US" altLang="en-US" sz="2000" dirty="0" smtClean="0"/>
              <a:t>		</a:t>
            </a:r>
            <a:r>
              <a:rPr lang="en-US" altLang="en-US" sz="2000" b="1" dirty="0" smtClean="0"/>
              <a:t>from </a:t>
            </a:r>
            <a:r>
              <a:rPr lang="en-US" altLang="en-US" sz="2000" i="1" dirty="0" smtClean="0"/>
              <a:t>instructor, teaches</a:t>
            </a:r>
          </a:p>
          <a:p>
            <a:pPr lvl="1">
              <a:tabLst>
                <a:tab pos="476250" algn="l"/>
                <a:tab pos="1802606" algn="l"/>
              </a:tabLst>
            </a:pPr>
            <a:r>
              <a:rPr lang="en-US" altLang="en-US" sz="2000" dirty="0" smtClean="0"/>
              <a:t>generates every possible instructor – teaches pair, with all attributes from both relations.</a:t>
            </a:r>
          </a:p>
          <a:p>
            <a:pPr lvl="1">
              <a:tabLst>
                <a:tab pos="476250" algn="l"/>
                <a:tab pos="1802606" algn="l"/>
              </a:tabLst>
            </a:pPr>
            <a:r>
              <a:rPr lang="en-US" altLang="en-US" sz="2000" dirty="0" smtClean="0"/>
              <a:t>For common attributes (e.g., </a:t>
            </a:r>
            <a:r>
              <a:rPr lang="en-US" altLang="en-US" sz="2000" i="1" dirty="0" smtClean="0"/>
              <a:t>ID</a:t>
            </a:r>
            <a:r>
              <a:rPr lang="en-US" altLang="en-US" sz="2000" dirty="0" smtClean="0"/>
              <a:t>), the attributes  in the resulting table are renamed using the  relation name (e.g., </a:t>
            </a:r>
            <a:r>
              <a:rPr lang="en-US" altLang="en-US" sz="2000" i="1" dirty="0" smtClean="0"/>
              <a:t>instructor.ID</a:t>
            </a:r>
            <a:r>
              <a:rPr lang="en-US" altLang="en-US" sz="2000" dirty="0" smtClean="0"/>
              <a:t>)</a:t>
            </a:r>
          </a:p>
          <a:p>
            <a:pPr>
              <a:tabLst>
                <a:tab pos="476250" algn="l"/>
                <a:tab pos="1802606" algn="l"/>
              </a:tabLst>
            </a:pPr>
            <a:r>
              <a:rPr lang="en-US" altLang="en-US" sz="2000" dirty="0" smtClean="0"/>
              <a:t>Cartesian product not very useful directly, but useful combined with where-clause condition (selection operation in relational algebra).</a:t>
            </a:r>
          </a:p>
          <a:p>
            <a:pPr>
              <a:buNone/>
              <a:tabLst>
                <a:tab pos="476250" algn="l"/>
                <a:tab pos="1802606" algn="l"/>
              </a:tabLst>
            </a:pPr>
            <a:r>
              <a:rPr lang="en-US" altLang="en-US" sz="2000" i="1" dirty="0" smtClean="0"/>
              <a:t>	</a:t>
            </a:r>
          </a:p>
        </p:txBody>
      </p:sp>
    </p:spTree>
    <p:extLst>
      <p:ext uri="{BB962C8B-B14F-4D97-AF65-F5344CB8AC3E}">
        <p14:creationId xmlns:p14="http://schemas.microsoft.com/office/powerpoint/2010/main" val="2715620941"/>
      </p:ext>
    </p:extLst>
  </p:cSld>
  <p:clrMapOvr>
    <a:masterClrMapping/>
  </p:clrMapOvr>
  <p:transition spd="slow"/>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a:xfrm>
            <a:off x="739378" y="111233"/>
            <a:ext cx="8404622" cy="457200"/>
          </a:xfrm>
        </p:spPr>
        <p:txBody>
          <a:bodyPr/>
          <a:lstStyle/>
          <a:p>
            <a:pPr>
              <a:defRPr/>
            </a:pPr>
            <a:r>
              <a:rPr lang="en-US" sz="2800" dirty="0" smtClean="0"/>
              <a:t>Cartesian Product</a:t>
            </a:r>
          </a:p>
        </p:txBody>
      </p:sp>
      <p:sp>
        <p:nvSpPr>
          <p:cNvPr id="39940" name="Text Box 6"/>
          <p:cNvSpPr txBox="1">
            <a:spLocks noChangeArrowheads="1"/>
          </p:cNvSpPr>
          <p:nvPr/>
        </p:nvSpPr>
        <p:spPr bwMode="auto">
          <a:xfrm>
            <a:off x="1987034" y="658920"/>
            <a:ext cx="123783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chemeClr val="tx2"/>
              </a:buClr>
              <a:buSzPct val="90000"/>
              <a:buFont typeface="Monotype Sorts" pitchFamily="2" charset="2"/>
              <a:buChar char="n"/>
              <a:defRPr kumimoji="1" sz="2000">
                <a:solidFill>
                  <a:schemeClr val="tx1"/>
                </a:solidFill>
                <a:latin typeface="Helvetica" panose="020B0604020202020204" pitchFamily="34" charset="0"/>
              </a:defRPr>
            </a:lvl1pPr>
            <a:lvl2pPr marL="742950" indent="-285750">
              <a:spcBef>
                <a:spcPct val="35000"/>
              </a:spcBef>
              <a:buClr>
                <a:schemeClr val="folHlink"/>
              </a:buClr>
              <a:buSzPct val="80000"/>
              <a:buFont typeface="Monotype Sorts" pitchFamily="2" charset="2"/>
              <a:buChar char="l"/>
              <a:defRPr kumimoji="1" sz="2000">
                <a:solidFill>
                  <a:schemeClr val="tx1"/>
                </a:solidFill>
                <a:latin typeface="Helvetica" panose="020B0604020202020204" pitchFamily="34" charset="0"/>
              </a:defRPr>
            </a:lvl2pPr>
            <a:lvl3pPr marL="1143000" indent="-228600">
              <a:spcBef>
                <a:spcPct val="35000"/>
              </a:spcBef>
              <a:buClr>
                <a:srgbClr val="33CC33"/>
              </a:buClr>
              <a:buSzPct val="75000"/>
              <a:buFont typeface="Webdings" panose="05030102010509060703" pitchFamily="18" charset="2"/>
              <a:buChar char="4"/>
              <a:defRPr kumimoji="1" sz="2000">
                <a:solidFill>
                  <a:schemeClr val="tx1"/>
                </a:solidFill>
                <a:latin typeface="Helvetica" panose="020B0604020202020204" pitchFamily="34" charset="0"/>
              </a:defRPr>
            </a:lvl3pPr>
            <a:lvl4pPr marL="1600200" indent="-228600">
              <a:spcBef>
                <a:spcPct val="35000"/>
              </a:spcBef>
              <a:buClr>
                <a:schemeClr val="hlink"/>
              </a:buClr>
              <a:buFont typeface="Times New Roman" panose="02020603050405020304" pitchFamily="18" charset="0"/>
              <a:buChar char="–"/>
              <a:defRPr kumimoji="1" sz="2000">
                <a:solidFill>
                  <a:schemeClr val="tx1"/>
                </a:solidFill>
                <a:latin typeface="Helvetica" panose="020B0604020202020204" pitchFamily="34" charset="0"/>
              </a:defRPr>
            </a:lvl4pPr>
            <a:lvl5pPr marL="2057400" indent="-228600">
              <a:spcBef>
                <a:spcPct val="35000"/>
              </a:spcBef>
              <a:buClr>
                <a:schemeClr val="tx2"/>
              </a:buClr>
              <a:buSzPct val="75000"/>
              <a:buChar char="»"/>
              <a:defRPr kumimoji="1" sz="2000">
                <a:solidFill>
                  <a:schemeClr val="tx1"/>
                </a:solidFill>
                <a:latin typeface="Helvetica" panose="020B0604020202020204" pitchFamily="34" charset="0"/>
              </a:defRPr>
            </a:lvl5pPr>
            <a:lvl6pPr marL="2514600" indent="-228600" eaLnBrk="0" fontAlgn="base" hangingPunct="0">
              <a:spcBef>
                <a:spcPct val="35000"/>
              </a:spcBef>
              <a:spcAft>
                <a:spcPct val="0"/>
              </a:spcAft>
              <a:buClr>
                <a:schemeClr val="tx2"/>
              </a:buClr>
              <a:buSzPct val="75000"/>
              <a:buChar char="»"/>
              <a:defRPr kumimoji="1" sz="2000">
                <a:solidFill>
                  <a:schemeClr val="tx1"/>
                </a:solidFill>
                <a:latin typeface="Helvetica" panose="020B0604020202020204" pitchFamily="34" charset="0"/>
              </a:defRPr>
            </a:lvl6pPr>
            <a:lvl7pPr marL="2971800" indent="-228600" eaLnBrk="0" fontAlgn="base" hangingPunct="0">
              <a:spcBef>
                <a:spcPct val="35000"/>
              </a:spcBef>
              <a:spcAft>
                <a:spcPct val="0"/>
              </a:spcAft>
              <a:buClr>
                <a:schemeClr val="tx2"/>
              </a:buClr>
              <a:buSzPct val="75000"/>
              <a:buChar char="»"/>
              <a:defRPr kumimoji="1" sz="2000">
                <a:solidFill>
                  <a:schemeClr val="tx1"/>
                </a:solidFill>
                <a:latin typeface="Helvetica" panose="020B0604020202020204" pitchFamily="34" charset="0"/>
              </a:defRPr>
            </a:lvl7pPr>
            <a:lvl8pPr marL="3429000" indent="-228600" eaLnBrk="0" fontAlgn="base" hangingPunct="0">
              <a:spcBef>
                <a:spcPct val="35000"/>
              </a:spcBef>
              <a:spcAft>
                <a:spcPct val="0"/>
              </a:spcAft>
              <a:buClr>
                <a:schemeClr val="tx2"/>
              </a:buClr>
              <a:buSzPct val="75000"/>
              <a:buChar char="»"/>
              <a:defRPr kumimoji="1" sz="2000">
                <a:solidFill>
                  <a:schemeClr val="tx1"/>
                </a:solidFill>
                <a:latin typeface="Helvetica" panose="020B0604020202020204" pitchFamily="34" charset="0"/>
              </a:defRPr>
            </a:lvl8pPr>
            <a:lvl9pPr marL="3886200" indent="-228600" eaLnBrk="0" fontAlgn="base" hangingPunct="0">
              <a:spcBef>
                <a:spcPct val="35000"/>
              </a:spcBef>
              <a:spcAft>
                <a:spcPct val="0"/>
              </a:spcAft>
              <a:buClr>
                <a:schemeClr val="tx2"/>
              </a:buClr>
              <a:buSzPct val="75000"/>
              <a:buChar char="»"/>
              <a:defRPr kumimoji="1" sz="2000">
                <a:solidFill>
                  <a:schemeClr val="tx1"/>
                </a:solidFill>
                <a:latin typeface="Helvetica" panose="020B0604020202020204" pitchFamily="34" charset="0"/>
              </a:defRPr>
            </a:lvl9pPr>
          </a:lstStyle>
          <a:p>
            <a:pPr>
              <a:spcBef>
                <a:spcPct val="0"/>
              </a:spcBef>
              <a:buClrTx/>
              <a:buSzTx/>
              <a:buFontTx/>
              <a:buNone/>
            </a:pPr>
            <a:r>
              <a:rPr kumimoji="0" lang="en-US" altLang="en-US" i="1" dirty="0"/>
              <a:t>instructor</a:t>
            </a:r>
          </a:p>
        </p:txBody>
      </p:sp>
      <p:sp>
        <p:nvSpPr>
          <p:cNvPr id="39941" name="Text Box 7"/>
          <p:cNvSpPr txBox="1">
            <a:spLocks noChangeArrowheads="1"/>
          </p:cNvSpPr>
          <p:nvPr/>
        </p:nvSpPr>
        <p:spPr bwMode="auto">
          <a:xfrm>
            <a:off x="5939077" y="658919"/>
            <a:ext cx="108234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35000"/>
              </a:spcBef>
              <a:buClr>
                <a:schemeClr val="tx2"/>
              </a:buClr>
              <a:buSzPct val="90000"/>
              <a:buFont typeface="Monotype Sorts" pitchFamily="2" charset="2"/>
              <a:buChar char="n"/>
              <a:defRPr kumimoji="1" sz="2000">
                <a:solidFill>
                  <a:schemeClr val="tx1"/>
                </a:solidFill>
                <a:latin typeface="Helvetica" panose="020B0604020202020204" pitchFamily="34" charset="0"/>
              </a:defRPr>
            </a:lvl1pPr>
            <a:lvl2pPr marL="742950" indent="-285750">
              <a:spcBef>
                <a:spcPct val="35000"/>
              </a:spcBef>
              <a:buClr>
                <a:schemeClr val="folHlink"/>
              </a:buClr>
              <a:buSzPct val="80000"/>
              <a:buFont typeface="Monotype Sorts" pitchFamily="2" charset="2"/>
              <a:buChar char="l"/>
              <a:defRPr kumimoji="1" sz="2000">
                <a:solidFill>
                  <a:schemeClr val="tx1"/>
                </a:solidFill>
                <a:latin typeface="Helvetica" panose="020B0604020202020204" pitchFamily="34" charset="0"/>
              </a:defRPr>
            </a:lvl2pPr>
            <a:lvl3pPr marL="1143000" indent="-228600">
              <a:spcBef>
                <a:spcPct val="35000"/>
              </a:spcBef>
              <a:buClr>
                <a:srgbClr val="33CC33"/>
              </a:buClr>
              <a:buSzPct val="75000"/>
              <a:buFont typeface="Webdings" panose="05030102010509060703" pitchFamily="18" charset="2"/>
              <a:buChar char="4"/>
              <a:defRPr kumimoji="1" sz="2000">
                <a:solidFill>
                  <a:schemeClr val="tx1"/>
                </a:solidFill>
                <a:latin typeface="Helvetica" panose="020B0604020202020204" pitchFamily="34" charset="0"/>
              </a:defRPr>
            </a:lvl3pPr>
            <a:lvl4pPr marL="1600200" indent="-228600">
              <a:spcBef>
                <a:spcPct val="35000"/>
              </a:spcBef>
              <a:buClr>
                <a:schemeClr val="hlink"/>
              </a:buClr>
              <a:buFont typeface="Times New Roman" panose="02020603050405020304" pitchFamily="18" charset="0"/>
              <a:buChar char="–"/>
              <a:defRPr kumimoji="1" sz="2000">
                <a:solidFill>
                  <a:schemeClr val="tx1"/>
                </a:solidFill>
                <a:latin typeface="Helvetica" panose="020B0604020202020204" pitchFamily="34" charset="0"/>
              </a:defRPr>
            </a:lvl4pPr>
            <a:lvl5pPr marL="2057400" indent="-228600">
              <a:spcBef>
                <a:spcPct val="35000"/>
              </a:spcBef>
              <a:buClr>
                <a:schemeClr val="tx2"/>
              </a:buClr>
              <a:buSzPct val="75000"/>
              <a:buChar char="»"/>
              <a:defRPr kumimoji="1" sz="2000">
                <a:solidFill>
                  <a:schemeClr val="tx1"/>
                </a:solidFill>
                <a:latin typeface="Helvetica" panose="020B0604020202020204" pitchFamily="34" charset="0"/>
              </a:defRPr>
            </a:lvl5pPr>
            <a:lvl6pPr marL="2514600" indent="-228600" eaLnBrk="0" fontAlgn="base" hangingPunct="0">
              <a:spcBef>
                <a:spcPct val="35000"/>
              </a:spcBef>
              <a:spcAft>
                <a:spcPct val="0"/>
              </a:spcAft>
              <a:buClr>
                <a:schemeClr val="tx2"/>
              </a:buClr>
              <a:buSzPct val="75000"/>
              <a:buChar char="»"/>
              <a:defRPr kumimoji="1" sz="2000">
                <a:solidFill>
                  <a:schemeClr val="tx1"/>
                </a:solidFill>
                <a:latin typeface="Helvetica" panose="020B0604020202020204" pitchFamily="34" charset="0"/>
              </a:defRPr>
            </a:lvl6pPr>
            <a:lvl7pPr marL="2971800" indent="-228600" eaLnBrk="0" fontAlgn="base" hangingPunct="0">
              <a:spcBef>
                <a:spcPct val="35000"/>
              </a:spcBef>
              <a:spcAft>
                <a:spcPct val="0"/>
              </a:spcAft>
              <a:buClr>
                <a:schemeClr val="tx2"/>
              </a:buClr>
              <a:buSzPct val="75000"/>
              <a:buChar char="»"/>
              <a:defRPr kumimoji="1" sz="2000">
                <a:solidFill>
                  <a:schemeClr val="tx1"/>
                </a:solidFill>
                <a:latin typeface="Helvetica" panose="020B0604020202020204" pitchFamily="34" charset="0"/>
              </a:defRPr>
            </a:lvl7pPr>
            <a:lvl8pPr marL="3429000" indent="-228600" eaLnBrk="0" fontAlgn="base" hangingPunct="0">
              <a:spcBef>
                <a:spcPct val="35000"/>
              </a:spcBef>
              <a:spcAft>
                <a:spcPct val="0"/>
              </a:spcAft>
              <a:buClr>
                <a:schemeClr val="tx2"/>
              </a:buClr>
              <a:buSzPct val="75000"/>
              <a:buChar char="»"/>
              <a:defRPr kumimoji="1" sz="2000">
                <a:solidFill>
                  <a:schemeClr val="tx1"/>
                </a:solidFill>
                <a:latin typeface="Helvetica" panose="020B0604020202020204" pitchFamily="34" charset="0"/>
              </a:defRPr>
            </a:lvl8pPr>
            <a:lvl9pPr marL="3886200" indent="-228600" eaLnBrk="0" fontAlgn="base" hangingPunct="0">
              <a:spcBef>
                <a:spcPct val="35000"/>
              </a:spcBef>
              <a:spcAft>
                <a:spcPct val="0"/>
              </a:spcAft>
              <a:buClr>
                <a:schemeClr val="tx2"/>
              </a:buClr>
              <a:buSzPct val="75000"/>
              <a:buChar char="»"/>
              <a:defRPr kumimoji="1" sz="2000">
                <a:solidFill>
                  <a:schemeClr val="tx1"/>
                </a:solidFill>
                <a:latin typeface="Helvetica" panose="020B0604020202020204" pitchFamily="34" charset="0"/>
              </a:defRPr>
            </a:lvl9pPr>
          </a:lstStyle>
          <a:p>
            <a:pPr>
              <a:spcBef>
                <a:spcPct val="0"/>
              </a:spcBef>
              <a:buClrTx/>
              <a:buSzTx/>
              <a:buFontTx/>
              <a:buNone/>
            </a:pPr>
            <a:r>
              <a:rPr kumimoji="0" lang="en-US" altLang="en-US" i="1" dirty="0"/>
              <a:t>teaches</a:t>
            </a:r>
          </a:p>
        </p:txBody>
      </p:sp>
      <p:grpSp>
        <p:nvGrpSpPr>
          <p:cNvPr id="2" name="Group 1"/>
          <p:cNvGrpSpPr/>
          <p:nvPr/>
        </p:nvGrpSpPr>
        <p:grpSpPr>
          <a:xfrm>
            <a:off x="522208" y="1059029"/>
            <a:ext cx="7890272" cy="5261761"/>
            <a:chOff x="1507449" y="1724026"/>
            <a:chExt cx="6094692" cy="4090987"/>
          </a:xfrm>
        </p:grpSpPr>
        <p:pic>
          <p:nvPicPr>
            <p:cNvPr id="39939" name="Picture 4" descr="2"/>
            <p:cNvPicPr>
              <a:picLocks noChangeAspect="1" noChangeArrowheads="1"/>
            </p:cNvPicPr>
            <p:nvPr/>
          </p:nvPicPr>
          <p:blipFill>
            <a:blip r:embed="rId3" cstate="print">
              <a:extLst>
                <a:ext uri="{28A0092B-C50C-407E-A947-70E740481C1C}">
                  <a14:useLocalDpi xmlns:a14="http://schemas.microsoft.com/office/drawing/2010/main" val="0"/>
                </a:ext>
              </a:extLst>
            </a:blip>
            <a:srcRect b="56506"/>
            <a:stretch>
              <a:fillRect/>
            </a:stretch>
          </p:blipFill>
          <p:spPr bwMode="auto">
            <a:xfrm>
              <a:off x="4683919" y="1724026"/>
              <a:ext cx="2918222" cy="1173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42" name="Picture 8" descr="2"/>
            <p:cNvPicPr>
              <a:picLocks noChangeAspect="1" noChangeArrowheads="1"/>
            </p:cNvPicPr>
            <p:nvPr/>
          </p:nvPicPr>
          <p:blipFill>
            <a:blip r:embed="rId4" cstate="print">
              <a:extLst>
                <a:ext uri="{28A0092B-C50C-407E-A947-70E740481C1C}">
                  <a14:useLocalDpi xmlns:a14="http://schemas.microsoft.com/office/drawing/2010/main" val="0"/>
                </a:ext>
              </a:extLst>
            </a:blip>
            <a:srcRect b="50357"/>
            <a:stretch>
              <a:fillRect/>
            </a:stretch>
          </p:blipFill>
          <p:spPr bwMode="auto">
            <a:xfrm>
              <a:off x="1507449" y="1724026"/>
              <a:ext cx="2912269" cy="1085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43" name="Picture 15" descr="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214563" y="2900363"/>
              <a:ext cx="4972050" cy="291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4272419160"/>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05506" name="Rectangle 2"/>
          <p:cNvSpPr>
            <a:spLocks noGrp="1" noChangeArrowheads="1"/>
          </p:cNvSpPr>
          <p:nvPr>
            <p:ph type="title"/>
          </p:nvPr>
        </p:nvSpPr>
        <p:spPr>
          <a:xfrm>
            <a:off x="612577" y="156686"/>
            <a:ext cx="8404622" cy="457200"/>
          </a:xfrm>
        </p:spPr>
        <p:txBody>
          <a:bodyPr vert="horz" wrap="square" lIns="67866" tIns="33338" rIns="67866" bIns="33338" numCol="1" anchor="ctr" anchorCtr="0" compatLnSpc="1">
            <a:prstTxWarp prst="textNoShape">
              <a:avLst/>
            </a:prstTxWarp>
          </a:bodyPr>
          <a:lstStyle/>
          <a:p>
            <a:pPr>
              <a:defRPr/>
            </a:pPr>
            <a:r>
              <a:rPr lang="en-US" sz="2800" dirty="0" smtClean="0"/>
              <a:t>Examples</a:t>
            </a:r>
          </a:p>
        </p:txBody>
      </p:sp>
      <p:sp>
        <p:nvSpPr>
          <p:cNvPr id="41987" name="Rectangle 3"/>
          <p:cNvSpPr>
            <a:spLocks noGrp="1" noChangeArrowheads="1"/>
          </p:cNvSpPr>
          <p:nvPr>
            <p:ph type="body" idx="1"/>
          </p:nvPr>
        </p:nvSpPr>
        <p:spPr>
          <a:xfrm>
            <a:off x="160020" y="960121"/>
            <a:ext cx="8721089" cy="5349240"/>
          </a:xfrm>
          <a:noFill/>
        </p:spPr>
        <p:txBody>
          <a:bodyPr vert="horz" wrap="square" lIns="67866" tIns="33338" rIns="67866" bIns="33338" numCol="1" anchor="t" anchorCtr="0" compatLnSpc="1">
            <a:prstTxWarp prst="textNoShape">
              <a:avLst/>
            </a:prstTxWarp>
          </a:bodyPr>
          <a:lstStyle/>
          <a:p>
            <a:pPr>
              <a:tabLst>
                <a:tab pos="1541860" algn="l"/>
              </a:tabLst>
            </a:pPr>
            <a:r>
              <a:rPr lang="en-US" altLang="en-US" sz="2000" dirty="0" smtClean="0"/>
              <a:t>Find the names of all instructors who have taught some course and the </a:t>
            </a:r>
            <a:r>
              <a:rPr lang="en-US" altLang="en-US" sz="2000" dirty="0" err="1" smtClean="0"/>
              <a:t>course_id</a:t>
            </a:r>
            <a:endParaRPr lang="en-US" altLang="en-US" sz="2000" dirty="0" smtClean="0"/>
          </a:p>
          <a:p>
            <a:pPr lvl="1">
              <a:tabLst>
                <a:tab pos="1541860" algn="l"/>
              </a:tabLst>
            </a:pPr>
            <a:r>
              <a:rPr lang="en-US" altLang="en-US" sz="2000" b="1" dirty="0" smtClean="0"/>
              <a:t>select </a:t>
            </a:r>
            <a:r>
              <a:rPr lang="en-US" altLang="en-US" sz="2000" i="1" dirty="0" smtClean="0"/>
              <a:t>name, </a:t>
            </a:r>
            <a:r>
              <a:rPr lang="en-US" altLang="en-US" sz="2000" i="1" dirty="0" err="1" smtClean="0"/>
              <a:t>course_id</a:t>
            </a:r>
            <a:r>
              <a:rPr lang="en-US" altLang="en-US" sz="2000" i="1" dirty="0" smtClean="0"/>
              <a:t/>
            </a:r>
            <a:br>
              <a:rPr lang="en-US" altLang="en-US" sz="2000" i="1" dirty="0" smtClean="0"/>
            </a:br>
            <a:r>
              <a:rPr lang="en-US" altLang="en-US" sz="2000" b="1" dirty="0" smtClean="0"/>
              <a:t>from </a:t>
            </a:r>
            <a:r>
              <a:rPr lang="en-US" altLang="en-US" sz="2000" i="1" dirty="0" smtClean="0"/>
              <a:t>instructor , teaches</a:t>
            </a:r>
            <a:br>
              <a:rPr lang="en-US" altLang="en-US" sz="2000" i="1" dirty="0" smtClean="0"/>
            </a:br>
            <a:r>
              <a:rPr lang="en-US" altLang="en-US" sz="2000" b="1" dirty="0" smtClean="0"/>
              <a:t>where </a:t>
            </a:r>
            <a:r>
              <a:rPr lang="en-US" altLang="en-US" sz="2000" i="1" dirty="0" smtClean="0"/>
              <a:t>instructor.ID = teaches.ID </a:t>
            </a:r>
          </a:p>
          <a:p>
            <a:pPr lvl="1">
              <a:buNone/>
              <a:tabLst>
                <a:tab pos="1541860" algn="l"/>
              </a:tabLst>
            </a:pPr>
            <a:endParaRPr lang="en-US" altLang="en-US" sz="2000" dirty="0" smtClean="0"/>
          </a:p>
          <a:p>
            <a:pPr>
              <a:tabLst>
                <a:tab pos="1541860" algn="l"/>
              </a:tabLst>
            </a:pPr>
            <a:r>
              <a:rPr lang="en-US" altLang="en-US" sz="2000" dirty="0" smtClean="0"/>
              <a:t>Find the names of all instructors in the Art  department who have taught some course and the </a:t>
            </a:r>
            <a:r>
              <a:rPr lang="en-US" altLang="en-US" sz="2000" dirty="0" err="1" smtClean="0"/>
              <a:t>course_id</a:t>
            </a:r>
            <a:endParaRPr lang="en-US" altLang="en-US" sz="2000" dirty="0" smtClean="0"/>
          </a:p>
          <a:p>
            <a:pPr lvl="1">
              <a:tabLst>
                <a:tab pos="1541860" algn="l"/>
              </a:tabLst>
            </a:pPr>
            <a:r>
              <a:rPr lang="en-US" altLang="en-US" sz="2000" b="1" dirty="0" smtClean="0"/>
              <a:t>select </a:t>
            </a:r>
            <a:r>
              <a:rPr lang="en-US" altLang="en-US" sz="2000" i="1" dirty="0" smtClean="0"/>
              <a:t>name, </a:t>
            </a:r>
            <a:r>
              <a:rPr lang="en-US" altLang="en-US" sz="2000" i="1" dirty="0" err="1" smtClean="0"/>
              <a:t>course_id</a:t>
            </a:r>
            <a:r>
              <a:rPr lang="en-US" altLang="en-US" sz="2000" i="1" dirty="0" smtClean="0"/>
              <a:t/>
            </a:r>
            <a:br>
              <a:rPr lang="en-US" altLang="en-US" sz="2000" i="1" dirty="0" smtClean="0"/>
            </a:br>
            <a:r>
              <a:rPr lang="en-US" altLang="en-US" sz="2000" b="1" dirty="0" smtClean="0"/>
              <a:t>from </a:t>
            </a:r>
            <a:r>
              <a:rPr lang="en-US" altLang="en-US" sz="2000" i="1" dirty="0" smtClean="0"/>
              <a:t>instructor , teaches</a:t>
            </a:r>
            <a:br>
              <a:rPr lang="en-US" altLang="en-US" sz="2000" i="1" dirty="0" smtClean="0"/>
            </a:br>
            <a:r>
              <a:rPr lang="en-US" altLang="en-US" sz="2000" b="1" dirty="0" smtClean="0"/>
              <a:t>where </a:t>
            </a:r>
            <a:r>
              <a:rPr lang="en-US" altLang="en-US" sz="2000" i="1" dirty="0" smtClean="0"/>
              <a:t>instructor.ID = teaches.ID  </a:t>
            </a:r>
            <a:r>
              <a:rPr lang="en-US" altLang="en-US" sz="2000" b="1" i="1" dirty="0" smtClean="0"/>
              <a:t>and</a:t>
            </a:r>
            <a:r>
              <a:rPr lang="en-US" altLang="en-US" sz="2000" i="1" dirty="0" smtClean="0"/>
              <a:t>  instructor. </a:t>
            </a:r>
            <a:r>
              <a:rPr lang="en-US" altLang="en-US" sz="2000" i="1" dirty="0" err="1" smtClean="0"/>
              <a:t>dept_name</a:t>
            </a:r>
            <a:r>
              <a:rPr lang="en-US" altLang="en-US" sz="2000" i="1" dirty="0" smtClean="0"/>
              <a:t> = </a:t>
            </a:r>
            <a:r>
              <a:rPr lang="en-US" altLang="en-US" sz="2000" dirty="0" smtClean="0"/>
              <a:t>‘Art’</a:t>
            </a:r>
          </a:p>
          <a:p>
            <a:pPr lvl="1">
              <a:buNone/>
              <a:tabLst>
                <a:tab pos="1541860" algn="l"/>
              </a:tabLst>
            </a:pPr>
            <a:endParaRPr lang="en-US" altLang="en-US" sz="2000" dirty="0" smtClean="0"/>
          </a:p>
        </p:txBody>
      </p:sp>
    </p:spTree>
    <p:extLst>
      <p:ext uri="{BB962C8B-B14F-4D97-AF65-F5344CB8AC3E}">
        <p14:creationId xmlns:p14="http://schemas.microsoft.com/office/powerpoint/2010/main" val="1207373141"/>
      </p:ext>
    </p:extLst>
  </p:cSld>
  <p:clrMapOvr>
    <a:masterClrMapping/>
  </p:clrMapOvr>
  <p:transition spd="slow"/>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05506" name="Rectangle 2"/>
          <p:cNvSpPr>
            <a:spLocks noGrp="1" noChangeArrowheads="1"/>
          </p:cNvSpPr>
          <p:nvPr>
            <p:ph type="title"/>
          </p:nvPr>
        </p:nvSpPr>
        <p:spPr>
          <a:xfrm>
            <a:off x="554236" y="110966"/>
            <a:ext cx="8404622" cy="457200"/>
          </a:xfrm>
        </p:spPr>
        <p:txBody>
          <a:bodyPr vert="horz" wrap="square" lIns="67866" tIns="33338" rIns="67866" bIns="33338" numCol="1" anchor="ctr" anchorCtr="0" compatLnSpc="1">
            <a:prstTxWarp prst="textNoShape">
              <a:avLst/>
            </a:prstTxWarp>
          </a:bodyPr>
          <a:lstStyle/>
          <a:p>
            <a:pPr>
              <a:defRPr/>
            </a:pPr>
            <a:r>
              <a:rPr lang="en-US" sz="2800" dirty="0" smtClean="0"/>
              <a:t>The Rename Operation</a:t>
            </a:r>
          </a:p>
        </p:txBody>
      </p:sp>
      <p:sp>
        <p:nvSpPr>
          <p:cNvPr id="44035" name="Rectangle 3"/>
          <p:cNvSpPr>
            <a:spLocks noGrp="1" noChangeArrowheads="1"/>
          </p:cNvSpPr>
          <p:nvPr>
            <p:ph type="body" idx="1"/>
          </p:nvPr>
        </p:nvSpPr>
        <p:spPr>
          <a:xfrm>
            <a:off x="194310" y="982980"/>
            <a:ext cx="8764548" cy="5337809"/>
          </a:xfrm>
          <a:noFill/>
        </p:spPr>
        <p:txBody>
          <a:bodyPr vert="horz" wrap="square" lIns="67866" tIns="33338" rIns="67866" bIns="33338" numCol="1" anchor="t" anchorCtr="0" compatLnSpc="1">
            <a:prstTxWarp prst="textNoShape">
              <a:avLst/>
            </a:prstTxWarp>
          </a:bodyPr>
          <a:lstStyle/>
          <a:p>
            <a:pPr>
              <a:tabLst>
                <a:tab pos="1541860" algn="l"/>
              </a:tabLst>
            </a:pPr>
            <a:r>
              <a:rPr lang="en-US" altLang="en-US" sz="2000" dirty="0" smtClean="0"/>
              <a:t>The SQL allows renaming relations and attributes using the </a:t>
            </a:r>
            <a:r>
              <a:rPr lang="en-US" altLang="en-US" sz="2000" b="1" dirty="0" smtClean="0"/>
              <a:t>as </a:t>
            </a:r>
            <a:r>
              <a:rPr lang="en-US" altLang="en-US" sz="2000" dirty="0" smtClean="0"/>
              <a:t>clause:</a:t>
            </a:r>
          </a:p>
          <a:p>
            <a:pPr>
              <a:buNone/>
              <a:tabLst>
                <a:tab pos="1541860" algn="l"/>
              </a:tabLst>
            </a:pPr>
            <a:r>
              <a:rPr lang="en-US" altLang="en-US" sz="2000" i="1" dirty="0" smtClean="0"/>
              <a:t>		old-name </a:t>
            </a:r>
            <a:r>
              <a:rPr lang="en-US" altLang="en-US" sz="2000" b="1" dirty="0" smtClean="0"/>
              <a:t>as</a:t>
            </a:r>
            <a:r>
              <a:rPr lang="en-US" altLang="en-US" sz="2000" i="1" dirty="0" smtClean="0"/>
              <a:t> new-name</a:t>
            </a:r>
            <a:r>
              <a:rPr lang="en-US" altLang="en-US" sz="2000" dirty="0" smtClean="0"/>
              <a:t/>
            </a:r>
            <a:br>
              <a:rPr lang="en-US" altLang="en-US" sz="2000" dirty="0" smtClean="0"/>
            </a:br>
            <a:endParaRPr lang="en-US" altLang="en-US" sz="2000" dirty="0" smtClean="0"/>
          </a:p>
          <a:p>
            <a:pPr>
              <a:tabLst>
                <a:tab pos="1541860" algn="l"/>
              </a:tabLst>
            </a:pPr>
            <a:r>
              <a:rPr lang="en-US" altLang="en-US" sz="2000" dirty="0" smtClean="0"/>
              <a:t>Find the names of all instructors who have a higher salary than </a:t>
            </a:r>
            <a:br>
              <a:rPr lang="en-US" altLang="en-US" sz="2000" dirty="0" smtClean="0"/>
            </a:br>
            <a:r>
              <a:rPr lang="en-US" altLang="en-US" sz="2000" dirty="0" smtClean="0"/>
              <a:t>some instructor in ‘Comp. </a:t>
            </a:r>
            <a:r>
              <a:rPr lang="en-US" altLang="en-US" sz="2000" dirty="0" err="1" smtClean="0"/>
              <a:t>Sci</a:t>
            </a:r>
            <a:r>
              <a:rPr lang="en-US" altLang="en-US" sz="2000" dirty="0" smtClean="0"/>
              <a:t>’.</a:t>
            </a:r>
          </a:p>
          <a:p>
            <a:pPr lvl="1">
              <a:tabLst>
                <a:tab pos="1541860" algn="l"/>
              </a:tabLst>
            </a:pPr>
            <a:r>
              <a:rPr lang="en-US" altLang="en-US" sz="2000" b="1" dirty="0" smtClean="0"/>
              <a:t>select distinct </a:t>
            </a:r>
            <a:r>
              <a:rPr lang="en-US" altLang="en-US" sz="2000" i="1" dirty="0" smtClean="0"/>
              <a:t>T.name</a:t>
            </a:r>
            <a:br>
              <a:rPr lang="en-US" altLang="en-US" sz="2000" i="1" dirty="0" smtClean="0"/>
            </a:br>
            <a:r>
              <a:rPr lang="en-US" altLang="en-US" sz="2000" b="1" dirty="0" smtClean="0"/>
              <a:t>from </a:t>
            </a:r>
            <a:r>
              <a:rPr lang="en-US" altLang="en-US" sz="2000" i="1" dirty="0" smtClean="0"/>
              <a:t>instructor </a:t>
            </a:r>
            <a:r>
              <a:rPr lang="en-US" altLang="en-US" sz="2000" b="1" dirty="0" smtClean="0"/>
              <a:t>as </a:t>
            </a:r>
            <a:r>
              <a:rPr lang="en-US" altLang="en-US" sz="2000" i="1" dirty="0" smtClean="0"/>
              <a:t>T, instructor </a:t>
            </a:r>
            <a:r>
              <a:rPr lang="en-US" altLang="en-US" sz="2000" b="1" dirty="0" smtClean="0"/>
              <a:t>as </a:t>
            </a:r>
            <a:r>
              <a:rPr lang="en-US" altLang="en-US" sz="2000" i="1" dirty="0" smtClean="0"/>
              <a:t>S</a:t>
            </a:r>
            <a:br>
              <a:rPr lang="en-US" altLang="en-US" sz="2000" i="1" dirty="0" smtClean="0"/>
            </a:br>
            <a:r>
              <a:rPr lang="en-US" altLang="en-US" sz="2000" b="1" dirty="0" smtClean="0"/>
              <a:t>where </a:t>
            </a:r>
            <a:r>
              <a:rPr lang="en-US" altLang="en-US" sz="2000" i="1" dirty="0" err="1" smtClean="0"/>
              <a:t>T.salary</a:t>
            </a:r>
            <a:r>
              <a:rPr lang="en-US" altLang="en-US" sz="2000" i="1" dirty="0" smtClean="0"/>
              <a:t> &gt; </a:t>
            </a:r>
            <a:r>
              <a:rPr lang="en-US" altLang="en-US" sz="2000" i="1" dirty="0" err="1" smtClean="0"/>
              <a:t>S.salary</a:t>
            </a:r>
            <a:r>
              <a:rPr lang="en-US" altLang="en-US" sz="2000" i="1" dirty="0" smtClean="0"/>
              <a:t> </a:t>
            </a:r>
            <a:r>
              <a:rPr lang="en-US" altLang="en-US" sz="2000" b="1" dirty="0" smtClean="0"/>
              <a:t>and </a:t>
            </a:r>
            <a:r>
              <a:rPr lang="en-US" altLang="en-US" sz="2000" i="1" dirty="0" err="1" smtClean="0"/>
              <a:t>S.dept_name</a:t>
            </a:r>
            <a:r>
              <a:rPr lang="en-US" altLang="en-US" sz="2000" i="1" dirty="0" smtClean="0"/>
              <a:t> = ‘Comp. Sci.’</a:t>
            </a:r>
          </a:p>
          <a:p>
            <a:pPr lvl="1">
              <a:buNone/>
              <a:tabLst>
                <a:tab pos="1541860" algn="l"/>
              </a:tabLst>
            </a:pPr>
            <a:endParaRPr lang="en-US" altLang="en-US" sz="2000" dirty="0" smtClean="0"/>
          </a:p>
          <a:p>
            <a:pPr>
              <a:tabLst>
                <a:tab pos="1541860" algn="l"/>
              </a:tabLst>
            </a:pPr>
            <a:r>
              <a:rPr lang="en-US" altLang="en-US" sz="2000" dirty="0" smtClean="0"/>
              <a:t>Keyword </a:t>
            </a:r>
            <a:r>
              <a:rPr lang="en-US" altLang="en-US" sz="2000" b="1" dirty="0" smtClean="0"/>
              <a:t>as</a:t>
            </a:r>
            <a:r>
              <a:rPr lang="en-US" altLang="en-US" sz="2000" dirty="0" smtClean="0"/>
              <a:t> is optional and may be omitted</a:t>
            </a:r>
            <a:br>
              <a:rPr lang="en-US" altLang="en-US" sz="2000" dirty="0" smtClean="0"/>
            </a:br>
            <a:r>
              <a:rPr lang="en-US" altLang="en-US" sz="2000" dirty="0" smtClean="0"/>
              <a:t>              </a:t>
            </a:r>
            <a:r>
              <a:rPr lang="en-US" altLang="en-US" sz="2000" i="1" dirty="0" smtClean="0"/>
              <a:t>instructor </a:t>
            </a:r>
            <a:r>
              <a:rPr lang="en-US" altLang="en-US" sz="2000" b="1" dirty="0" smtClean="0"/>
              <a:t>as </a:t>
            </a:r>
            <a:r>
              <a:rPr lang="en-US" altLang="en-US" sz="2000" i="1" dirty="0" smtClean="0"/>
              <a:t>T ≡ instructor</a:t>
            </a:r>
            <a:r>
              <a:rPr lang="en-US" altLang="en-US" sz="2000" b="1" dirty="0" smtClean="0"/>
              <a:t> </a:t>
            </a:r>
            <a:r>
              <a:rPr lang="en-US" altLang="en-US" sz="2000" i="1" dirty="0" smtClean="0"/>
              <a:t>T</a:t>
            </a:r>
            <a:endParaRPr lang="en-US" altLang="en-US" sz="2000" dirty="0" smtClean="0"/>
          </a:p>
        </p:txBody>
      </p:sp>
    </p:spTree>
    <p:extLst>
      <p:ext uri="{BB962C8B-B14F-4D97-AF65-F5344CB8AC3E}">
        <p14:creationId xmlns:p14="http://schemas.microsoft.com/office/powerpoint/2010/main" val="3675506002"/>
      </p:ext>
    </p:extLst>
  </p:cSld>
  <p:clrMapOvr>
    <a:masterClrMapping/>
  </p:clrMapOvr>
  <p:transition spd="slow"/>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394" name="Rectangle 2"/>
          <p:cNvSpPr>
            <a:spLocks noGrp="1" noChangeArrowheads="1"/>
          </p:cNvSpPr>
          <p:nvPr>
            <p:ph type="title"/>
          </p:nvPr>
        </p:nvSpPr>
        <p:spPr>
          <a:xfrm>
            <a:off x="651272" y="68372"/>
            <a:ext cx="8404622" cy="457200"/>
          </a:xfrm>
        </p:spPr>
        <p:txBody>
          <a:bodyPr/>
          <a:lstStyle/>
          <a:p>
            <a:pPr>
              <a:defRPr/>
            </a:pPr>
            <a:r>
              <a:rPr lang="en-US" dirty="0" smtClean="0"/>
              <a:t>Self Join Example</a:t>
            </a:r>
          </a:p>
        </p:txBody>
      </p:sp>
      <p:sp>
        <p:nvSpPr>
          <p:cNvPr id="46083" name="Rectangle 4"/>
          <p:cNvSpPr>
            <a:spLocks noChangeArrowheads="1"/>
          </p:cNvSpPr>
          <p:nvPr/>
        </p:nvSpPr>
        <p:spPr bwMode="auto">
          <a:xfrm>
            <a:off x="370285" y="842278"/>
            <a:ext cx="5272088" cy="364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35000"/>
              </a:spcBef>
              <a:buClr>
                <a:schemeClr val="tx2"/>
              </a:buClr>
              <a:buSzPct val="90000"/>
              <a:buFont typeface="Monotype Sorts" pitchFamily="2" charset="2"/>
              <a:buChar char="n"/>
              <a:defRPr kumimoji="1" sz="2000">
                <a:solidFill>
                  <a:schemeClr val="tx1"/>
                </a:solidFill>
                <a:latin typeface="Helvetica" panose="020B0604020202020204" pitchFamily="34" charset="0"/>
              </a:defRPr>
            </a:lvl1pPr>
            <a:lvl2pPr marL="742950" indent="-285750">
              <a:spcBef>
                <a:spcPct val="35000"/>
              </a:spcBef>
              <a:buClr>
                <a:schemeClr val="folHlink"/>
              </a:buClr>
              <a:buSzPct val="80000"/>
              <a:buFont typeface="Monotype Sorts" pitchFamily="2" charset="2"/>
              <a:buChar char="l"/>
              <a:defRPr kumimoji="1" sz="2000">
                <a:solidFill>
                  <a:schemeClr val="tx1"/>
                </a:solidFill>
                <a:latin typeface="Helvetica" panose="020B0604020202020204" pitchFamily="34" charset="0"/>
              </a:defRPr>
            </a:lvl2pPr>
            <a:lvl3pPr marL="1143000" indent="-228600">
              <a:spcBef>
                <a:spcPct val="35000"/>
              </a:spcBef>
              <a:buClr>
                <a:srgbClr val="33CC33"/>
              </a:buClr>
              <a:buSzPct val="75000"/>
              <a:buFont typeface="Webdings" panose="05030102010509060703" pitchFamily="18" charset="2"/>
              <a:buChar char="4"/>
              <a:defRPr kumimoji="1" sz="2000">
                <a:solidFill>
                  <a:schemeClr val="tx1"/>
                </a:solidFill>
                <a:latin typeface="Helvetica" panose="020B0604020202020204" pitchFamily="34" charset="0"/>
              </a:defRPr>
            </a:lvl3pPr>
            <a:lvl4pPr marL="1600200" indent="-228600">
              <a:spcBef>
                <a:spcPct val="35000"/>
              </a:spcBef>
              <a:buClr>
                <a:schemeClr val="hlink"/>
              </a:buClr>
              <a:buFont typeface="Times New Roman" panose="02020603050405020304" pitchFamily="18" charset="0"/>
              <a:buChar char="–"/>
              <a:defRPr kumimoji="1" sz="2000">
                <a:solidFill>
                  <a:schemeClr val="tx1"/>
                </a:solidFill>
                <a:latin typeface="Helvetica" panose="020B0604020202020204" pitchFamily="34" charset="0"/>
              </a:defRPr>
            </a:lvl4pPr>
            <a:lvl5pPr marL="2057400" indent="-228600">
              <a:spcBef>
                <a:spcPct val="35000"/>
              </a:spcBef>
              <a:buClr>
                <a:schemeClr val="tx2"/>
              </a:buClr>
              <a:buSzPct val="75000"/>
              <a:buChar char="»"/>
              <a:defRPr kumimoji="1" sz="2000">
                <a:solidFill>
                  <a:schemeClr val="tx1"/>
                </a:solidFill>
                <a:latin typeface="Helvetica" panose="020B0604020202020204" pitchFamily="34" charset="0"/>
              </a:defRPr>
            </a:lvl5pPr>
            <a:lvl6pPr marL="2514600" indent="-228600" eaLnBrk="0" fontAlgn="base" hangingPunct="0">
              <a:spcBef>
                <a:spcPct val="35000"/>
              </a:spcBef>
              <a:spcAft>
                <a:spcPct val="0"/>
              </a:spcAft>
              <a:buClr>
                <a:schemeClr val="tx2"/>
              </a:buClr>
              <a:buSzPct val="75000"/>
              <a:buChar char="»"/>
              <a:defRPr kumimoji="1" sz="2000">
                <a:solidFill>
                  <a:schemeClr val="tx1"/>
                </a:solidFill>
                <a:latin typeface="Helvetica" panose="020B0604020202020204" pitchFamily="34" charset="0"/>
              </a:defRPr>
            </a:lvl6pPr>
            <a:lvl7pPr marL="2971800" indent="-228600" eaLnBrk="0" fontAlgn="base" hangingPunct="0">
              <a:spcBef>
                <a:spcPct val="35000"/>
              </a:spcBef>
              <a:spcAft>
                <a:spcPct val="0"/>
              </a:spcAft>
              <a:buClr>
                <a:schemeClr val="tx2"/>
              </a:buClr>
              <a:buSzPct val="75000"/>
              <a:buChar char="»"/>
              <a:defRPr kumimoji="1" sz="2000">
                <a:solidFill>
                  <a:schemeClr val="tx1"/>
                </a:solidFill>
                <a:latin typeface="Helvetica" panose="020B0604020202020204" pitchFamily="34" charset="0"/>
              </a:defRPr>
            </a:lvl7pPr>
            <a:lvl8pPr marL="3429000" indent="-228600" eaLnBrk="0" fontAlgn="base" hangingPunct="0">
              <a:spcBef>
                <a:spcPct val="35000"/>
              </a:spcBef>
              <a:spcAft>
                <a:spcPct val="0"/>
              </a:spcAft>
              <a:buClr>
                <a:schemeClr val="tx2"/>
              </a:buClr>
              <a:buSzPct val="75000"/>
              <a:buChar char="»"/>
              <a:defRPr kumimoji="1" sz="2000">
                <a:solidFill>
                  <a:schemeClr val="tx1"/>
                </a:solidFill>
                <a:latin typeface="Helvetica" panose="020B0604020202020204" pitchFamily="34" charset="0"/>
              </a:defRPr>
            </a:lvl8pPr>
            <a:lvl9pPr marL="3886200" indent="-228600" eaLnBrk="0" fontAlgn="base" hangingPunct="0">
              <a:spcBef>
                <a:spcPct val="35000"/>
              </a:spcBef>
              <a:spcAft>
                <a:spcPct val="0"/>
              </a:spcAft>
              <a:buClr>
                <a:schemeClr val="tx2"/>
              </a:buClr>
              <a:buSzPct val="75000"/>
              <a:buChar char="»"/>
              <a:defRPr kumimoji="1" sz="2000">
                <a:solidFill>
                  <a:schemeClr val="tx1"/>
                </a:solidFill>
                <a:latin typeface="Helvetica" panose="020B0604020202020204" pitchFamily="34" charset="0"/>
              </a:defRPr>
            </a:lvl9pPr>
          </a:lstStyle>
          <a:p>
            <a:pPr>
              <a:buSzPct val="100000"/>
            </a:pPr>
            <a:r>
              <a:rPr lang="en-US" altLang="en-US" dirty="0"/>
              <a:t> Relation </a:t>
            </a:r>
            <a:r>
              <a:rPr lang="en-US" altLang="en-US" i="1" dirty="0" err="1"/>
              <a:t>emp</a:t>
            </a:r>
            <a:r>
              <a:rPr lang="en-US" altLang="en-US" i="1" dirty="0"/>
              <a:t>-super</a:t>
            </a:r>
            <a:endParaRPr lang="en-US" altLang="en-US" dirty="0"/>
          </a:p>
        </p:txBody>
      </p:sp>
      <p:sp>
        <p:nvSpPr>
          <p:cNvPr id="46084" name="Rectangle 5"/>
          <p:cNvSpPr>
            <a:spLocks noChangeArrowheads="1"/>
          </p:cNvSpPr>
          <p:nvPr/>
        </p:nvSpPr>
        <p:spPr bwMode="auto">
          <a:xfrm>
            <a:off x="514946" y="4216956"/>
            <a:ext cx="8343304" cy="1231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35000"/>
              </a:spcBef>
              <a:buClr>
                <a:schemeClr val="tx2"/>
              </a:buClr>
              <a:buSzPct val="90000"/>
              <a:buFont typeface="Monotype Sorts" pitchFamily="2" charset="2"/>
              <a:buChar char="n"/>
              <a:defRPr kumimoji="1" sz="2000">
                <a:solidFill>
                  <a:schemeClr val="tx1"/>
                </a:solidFill>
                <a:latin typeface="Helvetica" panose="020B0604020202020204" pitchFamily="34" charset="0"/>
              </a:defRPr>
            </a:lvl1pPr>
            <a:lvl2pPr marL="742950" indent="-285750">
              <a:spcBef>
                <a:spcPct val="35000"/>
              </a:spcBef>
              <a:buClr>
                <a:schemeClr val="folHlink"/>
              </a:buClr>
              <a:buSzPct val="80000"/>
              <a:buFont typeface="Monotype Sorts" pitchFamily="2" charset="2"/>
              <a:buChar char="l"/>
              <a:defRPr kumimoji="1" sz="2000">
                <a:solidFill>
                  <a:schemeClr val="tx1"/>
                </a:solidFill>
                <a:latin typeface="Helvetica" panose="020B0604020202020204" pitchFamily="34" charset="0"/>
              </a:defRPr>
            </a:lvl2pPr>
            <a:lvl3pPr marL="1143000" indent="-228600">
              <a:spcBef>
                <a:spcPct val="35000"/>
              </a:spcBef>
              <a:buClr>
                <a:srgbClr val="33CC33"/>
              </a:buClr>
              <a:buSzPct val="75000"/>
              <a:buFont typeface="Webdings" panose="05030102010509060703" pitchFamily="18" charset="2"/>
              <a:buChar char="4"/>
              <a:defRPr kumimoji="1" sz="2000">
                <a:solidFill>
                  <a:schemeClr val="tx1"/>
                </a:solidFill>
                <a:latin typeface="Helvetica" panose="020B0604020202020204" pitchFamily="34" charset="0"/>
              </a:defRPr>
            </a:lvl3pPr>
            <a:lvl4pPr marL="1600200" indent="-228600">
              <a:spcBef>
                <a:spcPct val="35000"/>
              </a:spcBef>
              <a:buClr>
                <a:schemeClr val="hlink"/>
              </a:buClr>
              <a:buFont typeface="Times New Roman" panose="02020603050405020304" pitchFamily="18" charset="0"/>
              <a:buChar char="–"/>
              <a:defRPr kumimoji="1" sz="2000">
                <a:solidFill>
                  <a:schemeClr val="tx1"/>
                </a:solidFill>
                <a:latin typeface="Helvetica" panose="020B0604020202020204" pitchFamily="34" charset="0"/>
              </a:defRPr>
            </a:lvl4pPr>
            <a:lvl5pPr marL="2057400" indent="-228600">
              <a:spcBef>
                <a:spcPct val="35000"/>
              </a:spcBef>
              <a:buClr>
                <a:schemeClr val="tx2"/>
              </a:buClr>
              <a:buSzPct val="75000"/>
              <a:buChar char="»"/>
              <a:defRPr kumimoji="1" sz="2000">
                <a:solidFill>
                  <a:schemeClr val="tx1"/>
                </a:solidFill>
                <a:latin typeface="Helvetica" panose="020B0604020202020204" pitchFamily="34" charset="0"/>
              </a:defRPr>
            </a:lvl5pPr>
            <a:lvl6pPr marL="2514600" indent="-228600" eaLnBrk="0" fontAlgn="base" hangingPunct="0">
              <a:spcBef>
                <a:spcPct val="35000"/>
              </a:spcBef>
              <a:spcAft>
                <a:spcPct val="0"/>
              </a:spcAft>
              <a:buClr>
                <a:schemeClr val="tx2"/>
              </a:buClr>
              <a:buSzPct val="75000"/>
              <a:buChar char="»"/>
              <a:defRPr kumimoji="1" sz="2000">
                <a:solidFill>
                  <a:schemeClr val="tx1"/>
                </a:solidFill>
                <a:latin typeface="Helvetica" panose="020B0604020202020204" pitchFamily="34" charset="0"/>
              </a:defRPr>
            </a:lvl6pPr>
            <a:lvl7pPr marL="2971800" indent="-228600" eaLnBrk="0" fontAlgn="base" hangingPunct="0">
              <a:spcBef>
                <a:spcPct val="35000"/>
              </a:spcBef>
              <a:spcAft>
                <a:spcPct val="0"/>
              </a:spcAft>
              <a:buClr>
                <a:schemeClr val="tx2"/>
              </a:buClr>
              <a:buSzPct val="75000"/>
              <a:buChar char="»"/>
              <a:defRPr kumimoji="1" sz="2000">
                <a:solidFill>
                  <a:schemeClr val="tx1"/>
                </a:solidFill>
                <a:latin typeface="Helvetica" panose="020B0604020202020204" pitchFamily="34" charset="0"/>
              </a:defRPr>
            </a:lvl7pPr>
            <a:lvl8pPr marL="3429000" indent="-228600" eaLnBrk="0" fontAlgn="base" hangingPunct="0">
              <a:spcBef>
                <a:spcPct val="35000"/>
              </a:spcBef>
              <a:spcAft>
                <a:spcPct val="0"/>
              </a:spcAft>
              <a:buClr>
                <a:schemeClr val="tx2"/>
              </a:buClr>
              <a:buSzPct val="75000"/>
              <a:buChar char="»"/>
              <a:defRPr kumimoji="1" sz="2000">
                <a:solidFill>
                  <a:schemeClr val="tx1"/>
                </a:solidFill>
                <a:latin typeface="Helvetica" panose="020B0604020202020204" pitchFamily="34" charset="0"/>
              </a:defRPr>
            </a:lvl8pPr>
            <a:lvl9pPr marL="3886200" indent="-228600" eaLnBrk="0" fontAlgn="base" hangingPunct="0">
              <a:spcBef>
                <a:spcPct val="35000"/>
              </a:spcBef>
              <a:spcAft>
                <a:spcPct val="0"/>
              </a:spcAft>
              <a:buClr>
                <a:schemeClr val="tx2"/>
              </a:buClr>
              <a:buSzPct val="75000"/>
              <a:buChar char="»"/>
              <a:defRPr kumimoji="1" sz="2000">
                <a:solidFill>
                  <a:schemeClr val="tx1"/>
                </a:solidFill>
                <a:latin typeface="Helvetica" panose="020B0604020202020204" pitchFamily="34" charset="0"/>
              </a:defRPr>
            </a:lvl9pPr>
          </a:lstStyle>
          <a:p>
            <a:pPr>
              <a:buSzTx/>
            </a:pPr>
            <a:r>
              <a:rPr lang="en-US" altLang="en-US" sz="1350" dirty="0"/>
              <a:t>   </a:t>
            </a:r>
            <a:r>
              <a:rPr lang="en-US" altLang="en-US" dirty="0"/>
              <a:t>Find the supervisor of “Bob”</a:t>
            </a:r>
          </a:p>
          <a:p>
            <a:pPr>
              <a:buSzTx/>
            </a:pPr>
            <a:r>
              <a:rPr lang="en-US" altLang="en-US" dirty="0"/>
              <a:t>   Find the supervisor of the supervisor of “Bob”</a:t>
            </a:r>
          </a:p>
          <a:p>
            <a:pPr>
              <a:buSzTx/>
            </a:pPr>
            <a:r>
              <a:rPr lang="en-US" altLang="en-US" dirty="0"/>
              <a:t>   Find  ALL the supervisors (direct and indirect) of “Bob</a:t>
            </a:r>
          </a:p>
        </p:txBody>
      </p:sp>
      <p:sp>
        <p:nvSpPr>
          <p:cNvPr id="46086" name="Rectangle 1"/>
          <p:cNvSpPr>
            <a:spLocks noChangeArrowheads="1"/>
          </p:cNvSpPr>
          <p:nvPr/>
        </p:nvSpPr>
        <p:spPr bwMode="auto">
          <a:xfrm>
            <a:off x="894398" y="1454527"/>
            <a:ext cx="1770459" cy="270272"/>
          </a:xfrm>
          <a:prstGeom prst="rect">
            <a:avLst/>
          </a:prstGeom>
          <a:solidFill>
            <a:schemeClr val="bg1"/>
          </a:solidFill>
          <a:ln w="28575" algn="ctr">
            <a:solidFill>
              <a:schemeClr val="tx1"/>
            </a:solidFill>
            <a:round/>
            <a:headEnd/>
            <a:tailEnd/>
          </a:ln>
        </p:spPr>
        <p:txBody>
          <a:bodyPr wrap="none"/>
          <a:lstStyle>
            <a:lvl1pPr>
              <a:spcBef>
                <a:spcPct val="35000"/>
              </a:spcBef>
              <a:buClr>
                <a:schemeClr val="tx2"/>
              </a:buClr>
              <a:buSzPct val="90000"/>
              <a:buFont typeface="Monotype Sorts" pitchFamily="2" charset="2"/>
              <a:buChar char="n"/>
              <a:defRPr kumimoji="1" sz="2000">
                <a:solidFill>
                  <a:schemeClr val="tx1"/>
                </a:solidFill>
                <a:latin typeface="Helvetica" panose="020B0604020202020204" pitchFamily="34" charset="0"/>
              </a:defRPr>
            </a:lvl1pPr>
            <a:lvl2pPr marL="742950" indent="-285750">
              <a:spcBef>
                <a:spcPct val="35000"/>
              </a:spcBef>
              <a:buClr>
                <a:schemeClr val="folHlink"/>
              </a:buClr>
              <a:buSzPct val="80000"/>
              <a:buFont typeface="Monotype Sorts" pitchFamily="2" charset="2"/>
              <a:buChar char="l"/>
              <a:defRPr kumimoji="1" sz="2000">
                <a:solidFill>
                  <a:schemeClr val="tx1"/>
                </a:solidFill>
                <a:latin typeface="Helvetica" panose="020B0604020202020204" pitchFamily="34" charset="0"/>
              </a:defRPr>
            </a:lvl2pPr>
            <a:lvl3pPr marL="1143000" indent="-228600">
              <a:spcBef>
                <a:spcPct val="35000"/>
              </a:spcBef>
              <a:buClr>
                <a:srgbClr val="33CC33"/>
              </a:buClr>
              <a:buSzPct val="75000"/>
              <a:buFont typeface="Webdings" panose="05030102010509060703" pitchFamily="18" charset="2"/>
              <a:buChar char="4"/>
              <a:defRPr kumimoji="1" sz="2000">
                <a:solidFill>
                  <a:schemeClr val="tx1"/>
                </a:solidFill>
                <a:latin typeface="Helvetica" panose="020B0604020202020204" pitchFamily="34" charset="0"/>
              </a:defRPr>
            </a:lvl3pPr>
            <a:lvl4pPr marL="1600200" indent="-228600">
              <a:spcBef>
                <a:spcPct val="35000"/>
              </a:spcBef>
              <a:buClr>
                <a:schemeClr val="hlink"/>
              </a:buClr>
              <a:buFont typeface="Times New Roman" panose="02020603050405020304" pitchFamily="18" charset="0"/>
              <a:buChar char="–"/>
              <a:defRPr kumimoji="1" sz="2000">
                <a:solidFill>
                  <a:schemeClr val="tx1"/>
                </a:solidFill>
                <a:latin typeface="Helvetica" panose="020B0604020202020204" pitchFamily="34" charset="0"/>
              </a:defRPr>
            </a:lvl4pPr>
            <a:lvl5pPr marL="2057400" indent="-228600">
              <a:spcBef>
                <a:spcPct val="35000"/>
              </a:spcBef>
              <a:buClr>
                <a:schemeClr val="tx2"/>
              </a:buClr>
              <a:buSzPct val="75000"/>
              <a:buChar char="»"/>
              <a:defRPr kumimoji="1" sz="2000">
                <a:solidFill>
                  <a:schemeClr val="tx1"/>
                </a:solidFill>
                <a:latin typeface="Helvetica" panose="020B0604020202020204" pitchFamily="34" charset="0"/>
              </a:defRPr>
            </a:lvl5pPr>
            <a:lvl6pPr marL="2514600" indent="-228600" eaLnBrk="0" fontAlgn="base" hangingPunct="0">
              <a:spcBef>
                <a:spcPct val="35000"/>
              </a:spcBef>
              <a:spcAft>
                <a:spcPct val="0"/>
              </a:spcAft>
              <a:buClr>
                <a:schemeClr val="tx2"/>
              </a:buClr>
              <a:buSzPct val="75000"/>
              <a:buChar char="»"/>
              <a:defRPr kumimoji="1" sz="2000">
                <a:solidFill>
                  <a:schemeClr val="tx1"/>
                </a:solidFill>
                <a:latin typeface="Helvetica" panose="020B0604020202020204" pitchFamily="34" charset="0"/>
              </a:defRPr>
            </a:lvl6pPr>
            <a:lvl7pPr marL="2971800" indent="-228600" eaLnBrk="0" fontAlgn="base" hangingPunct="0">
              <a:spcBef>
                <a:spcPct val="35000"/>
              </a:spcBef>
              <a:spcAft>
                <a:spcPct val="0"/>
              </a:spcAft>
              <a:buClr>
                <a:schemeClr val="tx2"/>
              </a:buClr>
              <a:buSzPct val="75000"/>
              <a:buChar char="»"/>
              <a:defRPr kumimoji="1" sz="2000">
                <a:solidFill>
                  <a:schemeClr val="tx1"/>
                </a:solidFill>
                <a:latin typeface="Helvetica" panose="020B0604020202020204" pitchFamily="34" charset="0"/>
              </a:defRPr>
            </a:lvl7pPr>
            <a:lvl8pPr marL="3429000" indent="-228600" eaLnBrk="0" fontAlgn="base" hangingPunct="0">
              <a:spcBef>
                <a:spcPct val="35000"/>
              </a:spcBef>
              <a:spcAft>
                <a:spcPct val="0"/>
              </a:spcAft>
              <a:buClr>
                <a:schemeClr val="tx2"/>
              </a:buClr>
              <a:buSzPct val="75000"/>
              <a:buChar char="»"/>
              <a:defRPr kumimoji="1" sz="2000">
                <a:solidFill>
                  <a:schemeClr val="tx1"/>
                </a:solidFill>
                <a:latin typeface="Helvetica" panose="020B0604020202020204" pitchFamily="34" charset="0"/>
              </a:defRPr>
            </a:lvl8pPr>
            <a:lvl9pPr marL="3886200" indent="-228600" eaLnBrk="0" fontAlgn="base" hangingPunct="0">
              <a:spcBef>
                <a:spcPct val="35000"/>
              </a:spcBef>
              <a:spcAft>
                <a:spcPct val="0"/>
              </a:spcAft>
              <a:buClr>
                <a:schemeClr val="tx2"/>
              </a:buClr>
              <a:buSzPct val="75000"/>
              <a:buChar char="»"/>
              <a:defRPr kumimoji="1" sz="2000">
                <a:solidFill>
                  <a:schemeClr val="tx1"/>
                </a:solidFill>
                <a:latin typeface="Helvetica" panose="020B0604020202020204" pitchFamily="34" charset="0"/>
              </a:defRPr>
            </a:lvl9pPr>
          </a:lstStyle>
          <a:p>
            <a:pPr>
              <a:spcBef>
                <a:spcPct val="0"/>
              </a:spcBef>
              <a:buClrTx/>
              <a:buSzTx/>
              <a:buFontTx/>
              <a:buNone/>
            </a:pPr>
            <a:endParaRPr kumimoji="0" lang="en-US" altLang="en-US" sz="1350"/>
          </a:p>
        </p:txBody>
      </p:sp>
      <p:sp>
        <p:nvSpPr>
          <p:cNvPr id="46087" name="Rectangle 6"/>
          <p:cNvSpPr>
            <a:spLocks noChangeArrowheads="1"/>
          </p:cNvSpPr>
          <p:nvPr/>
        </p:nvSpPr>
        <p:spPr bwMode="auto">
          <a:xfrm>
            <a:off x="902732" y="1755756"/>
            <a:ext cx="1770460" cy="929878"/>
          </a:xfrm>
          <a:prstGeom prst="rect">
            <a:avLst/>
          </a:prstGeom>
          <a:solidFill>
            <a:schemeClr val="accent1"/>
          </a:solidFill>
          <a:ln w="28575" algn="ctr">
            <a:solidFill>
              <a:schemeClr val="tx1"/>
            </a:solidFill>
            <a:round/>
            <a:headEnd/>
            <a:tailEnd/>
          </a:ln>
        </p:spPr>
        <p:txBody>
          <a:bodyPr wrap="none"/>
          <a:lstStyle>
            <a:lvl1pPr>
              <a:spcBef>
                <a:spcPct val="35000"/>
              </a:spcBef>
              <a:buClr>
                <a:schemeClr val="tx2"/>
              </a:buClr>
              <a:buSzPct val="90000"/>
              <a:buFont typeface="Monotype Sorts" pitchFamily="2" charset="2"/>
              <a:buChar char="n"/>
              <a:defRPr kumimoji="1" sz="2000">
                <a:solidFill>
                  <a:schemeClr val="tx1"/>
                </a:solidFill>
                <a:latin typeface="Helvetica" panose="020B0604020202020204" pitchFamily="34" charset="0"/>
              </a:defRPr>
            </a:lvl1pPr>
            <a:lvl2pPr marL="742950" indent="-285750">
              <a:spcBef>
                <a:spcPct val="35000"/>
              </a:spcBef>
              <a:buClr>
                <a:schemeClr val="folHlink"/>
              </a:buClr>
              <a:buSzPct val="80000"/>
              <a:buFont typeface="Monotype Sorts" pitchFamily="2" charset="2"/>
              <a:buChar char="l"/>
              <a:defRPr kumimoji="1" sz="2000">
                <a:solidFill>
                  <a:schemeClr val="tx1"/>
                </a:solidFill>
                <a:latin typeface="Helvetica" panose="020B0604020202020204" pitchFamily="34" charset="0"/>
              </a:defRPr>
            </a:lvl2pPr>
            <a:lvl3pPr marL="1143000" indent="-228600">
              <a:spcBef>
                <a:spcPct val="35000"/>
              </a:spcBef>
              <a:buClr>
                <a:srgbClr val="33CC33"/>
              </a:buClr>
              <a:buSzPct val="75000"/>
              <a:buFont typeface="Webdings" panose="05030102010509060703" pitchFamily="18" charset="2"/>
              <a:buChar char="4"/>
              <a:defRPr kumimoji="1" sz="2000">
                <a:solidFill>
                  <a:schemeClr val="tx1"/>
                </a:solidFill>
                <a:latin typeface="Helvetica" panose="020B0604020202020204" pitchFamily="34" charset="0"/>
              </a:defRPr>
            </a:lvl3pPr>
            <a:lvl4pPr marL="1600200" indent="-228600">
              <a:spcBef>
                <a:spcPct val="35000"/>
              </a:spcBef>
              <a:buClr>
                <a:schemeClr val="hlink"/>
              </a:buClr>
              <a:buFont typeface="Times New Roman" panose="02020603050405020304" pitchFamily="18" charset="0"/>
              <a:buChar char="–"/>
              <a:defRPr kumimoji="1" sz="2000">
                <a:solidFill>
                  <a:schemeClr val="tx1"/>
                </a:solidFill>
                <a:latin typeface="Helvetica" panose="020B0604020202020204" pitchFamily="34" charset="0"/>
              </a:defRPr>
            </a:lvl4pPr>
            <a:lvl5pPr marL="2057400" indent="-228600">
              <a:spcBef>
                <a:spcPct val="35000"/>
              </a:spcBef>
              <a:buClr>
                <a:schemeClr val="tx2"/>
              </a:buClr>
              <a:buSzPct val="75000"/>
              <a:buChar char="»"/>
              <a:defRPr kumimoji="1" sz="2000">
                <a:solidFill>
                  <a:schemeClr val="tx1"/>
                </a:solidFill>
                <a:latin typeface="Helvetica" panose="020B0604020202020204" pitchFamily="34" charset="0"/>
              </a:defRPr>
            </a:lvl5pPr>
            <a:lvl6pPr marL="2514600" indent="-228600" eaLnBrk="0" fontAlgn="base" hangingPunct="0">
              <a:spcBef>
                <a:spcPct val="35000"/>
              </a:spcBef>
              <a:spcAft>
                <a:spcPct val="0"/>
              </a:spcAft>
              <a:buClr>
                <a:schemeClr val="tx2"/>
              </a:buClr>
              <a:buSzPct val="75000"/>
              <a:buChar char="»"/>
              <a:defRPr kumimoji="1" sz="2000">
                <a:solidFill>
                  <a:schemeClr val="tx1"/>
                </a:solidFill>
                <a:latin typeface="Helvetica" panose="020B0604020202020204" pitchFamily="34" charset="0"/>
              </a:defRPr>
            </a:lvl6pPr>
            <a:lvl7pPr marL="2971800" indent="-228600" eaLnBrk="0" fontAlgn="base" hangingPunct="0">
              <a:spcBef>
                <a:spcPct val="35000"/>
              </a:spcBef>
              <a:spcAft>
                <a:spcPct val="0"/>
              </a:spcAft>
              <a:buClr>
                <a:schemeClr val="tx2"/>
              </a:buClr>
              <a:buSzPct val="75000"/>
              <a:buChar char="»"/>
              <a:defRPr kumimoji="1" sz="2000">
                <a:solidFill>
                  <a:schemeClr val="tx1"/>
                </a:solidFill>
                <a:latin typeface="Helvetica" panose="020B0604020202020204" pitchFamily="34" charset="0"/>
              </a:defRPr>
            </a:lvl7pPr>
            <a:lvl8pPr marL="3429000" indent="-228600" eaLnBrk="0" fontAlgn="base" hangingPunct="0">
              <a:spcBef>
                <a:spcPct val="35000"/>
              </a:spcBef>
              <a:spcAft>
                <a:spcPct val="0"/>
              </a:spcAft>
              <a:buClr>
                <a:schemeClr val="tx2"/>
              </a:buClr>
              <a:buSzPct val="75000"/>
              <a:buChar char="»"/>
              <a:defRPr kumimoji="1" sz="2000">
                <a:solidFill>
                  <a:schemeClr val="tx1"/>
                </a:solidFill>
                <a:latin typeface="Helvetica" panose="020B0604020202020204" pitchFamily="34" charset="0"/>
              </a:defRPr>
            </a:lvl8pPr>
            <a:lvl9pPr marL="3886200" indent="-228600" eaLnBrk="0" fontAlgn="base" hangingPunct="0">
              <a:spcBef>
                <a:spcPct val="35000"/>
              </a:spcBef>
              <a:spcAft>
                <a:spcPct val="0"/>
              </a:spcAft>
              <a:buClr>
                <a:schemeClr val="tx2"/>
              </a:buClr>
              <a:buSzPct val="75000"/>
              <a:buChar char="»"/>
              <a:defRPr kumimoji="1" sz="2000">
                <a:solidFill>
                  <a:schemeClr val="tx1"/>
                </a:solidFill>
                <a:latin typeface="Helvetica" panose="020B0604020202020204" pitchFamily="34" charset="0"/>
              </a:defRPr>
            </a:lvl9pPr>
          </a:lstStyle>
          <a:p>
            <a:pPr>
              <a:spcBef>
                <a:spcPct val="0"/>
              </a:spcBef>
              <a:buClrTx/>
              <a:buSzTx/>
              <a:buFontTx/>
              <a:buNone/>
            </a:pPr>
            <a:endParaRPr kumimoji="0" lang="en-US" altLang="en-US" sz="1350"/>
          </a:p>
        </p:txBody>
      </p:sp>
      <p:cxnSp>
        <p:nvCxnSpPr>
          <p:cNvPr id="46088" name="Straight Connector 3"/>
          <p:cNvCxnSpPr>
            <a:cxnSpLocks noChangeShapeType="1"/>
          </p:cNvCxnSpPr>
          <p:nvPr/>
        </p:nvCxnSpPr>
        <p:spPr bwMode="auto">
          <a:xfrm>
            <a:off x="1704023" y="1454527"/>
            <a:ext cx="0" cy="270272"/>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cxnSp>
        <p:nvCxnSpPr>
          <p:cNvPr id="46089" name="Straight Connector 9"/>
          <p:cNvCxnSpPr>
            <a:cxnSpLocks noChangeShapeType="1"/>
          </p:cNvCxnSpPr>
          <p:nvPr/>
        </p:nvCxnSpPr>
        <p:spPr bwMode="auto">
          <a:xfrm flipH="1">
            <a:off x="1704023" y="1761709"/>
            <a:ext cx="2381" cy="923926"/>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sp>
        <p:nvSpPr>
          <p:cNvPr id="46090" name="TextBox 5"/>
          <p:cNvSpPr txBox="1">
            <a:spLocks noChangeArrowheads="1"/>
          </p:cNvSpPr>
          <p:nvPr/>
        </p:nvSpPr>
        <p:spPr bwMode="auto">
          <a:xfrm>
            <a:off x="964645" y="1414046"/>
            <a:ext cx="1762125"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chemeClr val="tx2"/>
              </a:buClr>
              <a:buSzPct val="90000"/>
              <a:buFont typeface="Monotype Sorts" pitchFamily="2" charset="2"/>
              <a:buChar char="n"/>
              <a:defRPr kumimoji="1" sz="2000">
                <a:solidFill>
                  <a:schemeClr val="tx1"/>
                </a:solidFill>
                <a:latin typeface="Helvetica" panose="020B0604020202020204" pitchFamily="34" charset="0"/>
              </a:defRPr>
            </a:lvl1pPr>
            <a:lvl2pPr marL="742950" indent="-285750">
              <a:spcBef>
                <a:spcPct val="35000"/>
              </a:spcBef>
              <a:buClr>
                <a:schemeClr val="folHlink"/>
              </a:buClr>
              <a:buSzPct val="80000"/>
              <a:buFont typeface="Monotype Sorts" pitchFamily="2" charset="2"/>
              <a:buChar char="l"/>
              <a:defRPr kumimoji="1" sz="2000">
                <a:solidFill>
                  <a:schemeClr val="tx1"/>
                </a:solidFill>
                <a:latin typeface="Helvetica" panose="020B0604020202020204" pitchFamily="34" charset="0"/>
              </a:defRPr>
            </a:lvl2pPr>
            <a:lvl3pPr marL="1143000" indent="-228600">
              <a:spcBef>
                <a:spcPct val="35000"/>
              </a:spcBef>
              <a:buClr>
                <a:srgbClr val="33CC33"/>
              </a:buClr>
              <a:buSzPct val="75000"/>
              <a:buFont typeface="Webdings" panose="05030102010509060703" pitchFamily="18" charset="2"/>
              <a:buChar char="4"/>
              <a:defRPr kumimoji="1" sz="2000">
                <a:solidFill>
                  <a:schemeClr val="tx1"/>
                </a:solidFill>
                <a:latin typeface="Helvetica" panose="020B0604020202020204" pitchFamily="34" charset="0"/>
              </a:defRPr>
            </a:lvl3pPr>
            <a:lvl4pPr marL="1600200" indent="-228600">
              <a:spcBef>
                <a:spcPct val="35000"/>
              </a:spcBef>
              <a:buClr>
                <a:schemeClr val="hlink"/>
              </a:buClr>
              <a:buFont typeface="Times New Roman" panose="02020603050405020304" pitchFamily="18" charset="0"/>
              <a:buChar char="–"/>
              <a:defRPr kumimoji="1" sz="2000">
                <a:solidFill>
                  <a:schemeClr val="tx1"/>
                </a:solidFill>
                <a:latin typeface="Helvetica" panose="020B0604020202020204" pitchFamily="34" charset="0"/>
              </a:defRPr>
            </a:lvl4pPr>
            <a:lvl5pPr marL="2057400" indent="-228600">
              <a:spcBef>
                <a:spcPct val="35000"/>
              </a:spcBef>
              <a:buClr>
                <a:schemeClr val="tx2"/>
              </a:buClr>
              <a:buSzPct val="75000"/>
              <a:buChar char="»"/>
              <a:defRPr kumimoji="1" sz="2000">
                <a:solidFill>
                  <a:schemeClr val="tx1"/>
                </a:solidFill>
                <a:latin typeface="Helvetica" panose="020B0604020202020204" pitchFamily="34" charset="0"/>
              </a:defRPr>
            </a:lvl5pPr>
            <a:lvl6pPr marL="2514600" indent="-228600" eaLnBrk="0" fontAlgn="base" hangingPunct="0">
              <a:spcBef>
                <a:spcPct val="35000"/>
              </a:spcBef>
              <a:spcAft>
                <a:spcPct val="0"/>
              </a:spcAft>
              <a:buClr>
                <a:schemeClr val="tx2"/>
              </a:buClr>
              <a:buSzPct val="75000"/>
              <a:buChar char="»"/>
              <a:defRPr kumimoji="1" sz="2000">
                <a:solidFill>
                  <a:schemeClr val="tx1"/>
                </a:solidFill>
                <a:latin typeface="Helvetica" panose="020B0604020202020204" pitchFamily="34" charset="0"/>
              </a:defRPr>
            </a:lvl6pPr>
            <a:lvl7pPr marL="2971800" indent="-228600" eaLnBrk="0" fontAlgn="base" hangingPunct="0">
              <a:spcBef>
                <a:spcPct val="35000"/>
              </a:spcBef>
              <a:spcAft>
                <a:spcPct val="0"/>
              </a:spcAft>
              <a:buClr>
                <a:schemeClr val="tx2"/>
              </a:buClr>
              <a:buSzPct val="75000"/>
              <a:buChar char="»"/>
              <a:defRPr kumimoji="1" sz="2000">
                <a:solidFill>
                  <a:schemeClr val="tx1"/>
                </a:solidFill>
                <a:latin typeface="Helvetica" panose="020B0604020202020204" pitchFamily="34" charset="0"/>
              </a:defRPr>
            </a:lvl7pPr>
            <a:lvl8pPr marL="3429000" indent="-228600" eaLnBrk="0" fontAlgn="base" hangingPunct="0">
              <a:spcBef>
                <a:spcPct val="35000"/>
              </a:spcBef>
              <a:spcAft>
                <a:spcPct val="0"/>
              </a:spcAft>
              <a:buClr>
                <a:schemeClr val="tx2"/>
              </a:buClr>
              <a:buSzPct val="75000"/>
              <a:buChar char="»"/>
              <a:defRPr kumimoji="1" sz="2000">
                <a:solidFill>
                  <a:schemeClr val="tx1"/>
                </a:solidFill>
                <a:latin typeface="Helvetica" panose="020B0604020202020204" pitchFamily="34" charset="0"/>
              </a:defRPr>
            </a:lvl8pPr>
            <a:lvl9pPr marL="3886200" indent="-228600" eaLnBrk="0" fontAlgn="base" hangingPunct="0">
              <a:spcBef>
                <a:spcPct val="35000"/>
              </a:spcBef>
              <a:spcAft>
                <a:spcPct val="0"/>
              </a:spcAft>
              <a:buClr>
                <a:schemeClr val="tx2"/>
              </a:buClr>
              <a:buSzPct val="75000"/>
              <a:buChar char="»"/>
              <a:defRPr kumimoji="1" sz="2000">
                <a:solidFill>
                  <a:schemeClr val="tx1"/>
                </a:solidFill>
                <a:latin typeface="Helvetica" panose="020B0604020202020204" pitchFamily="34" charset="0"/>
              </a:defRPr>
            </a:lvl9pPr>
          </a:lstStyle>
          <a:p>
            <a:pPr>
              <a:spcBef>
                <a:spcPct val="0"/>
              </a:spcBef>
              <a:buClrTx/>
              <a:buSzTx/>
              <a:buFontTx/>
              <a:buNone/>
            </a:pPr>
            <a:r>
              <a:rPr kumimoji="0" lang="en-US" altLang="en-US" sz="1350" i="1" dirty="0"/>
              <a:t> </a:t>
            </a:r>
            <a:r>
              <a:rPr kumimoji="0" lang="en-US" altLang="en-US" sz="1500" i="1" dirty="0">
                <a:latin typeface="Palatino Linotype" panose="02040502050505030304" pitchFamily="18" charset="0"/>
              </a:rPr>
              <a:t>person    supervisor</a:t>
            </a:r>
          </a:p>
        </p:txBody>
      </p:sp>
      <p:sp>
        <p:nvSpPr>
          <p:cNvPr id="46091" name="TextBox 7"/>
          <p:cNvSpPr txBox="1">
            <a:spLocks noChangeArrowheads="1"/>
          </p:cNvSpPr>
          <p:nvPr/>
        </p:nvSpPr>
        <p:spPr bwMode="auto">
          <a:xfrm>
            <a:off x="920592" y="1730752"/>
            <a:ext cx="1747838" cy="1246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chemeClr val="tx2"/>
              </a:buClr>
              <a:buSzPct val="90000"/>
              <a:buFont typeface="Monotype Sorts" pitchFamily="2" charset="2"/>
              <a:buChar char="n"/>
              <a:defRPr kumimoji="1" sz="2000">
                <a:solidFill>
                  <a:schemeClr val="tx1"/>
                </a:solidFill>
                <a:latin typeface="Helvetica" panose="020B0604020202020204" pitchFamily="34" charset="0"/>
              </a:defRPr>
            </a:lvl1pPr>
            <a:lvl2pPr marL="742950" indent="-285750">
              <a:spcBef>
                <a:spcPct val="35000"/>
              </a:spcBef>
              <a:buClr>
                <a:schemeClr val="folHlink"/>
              </a:buClr>
              <a:buSzPct val="80000"/>
              <a:buFont typeface="Monotype Sorts" pitchFamily="2" charset="2"/>
              <a:buChar char="l"/>
              <a:defRPr kumimoji="1" sz="2000">
                <a:solidFill>
                  <a:schemeClr val="tx1"/>
                </a:solidFill>
                <a:latin typeface="Helvetica" panose="020B0604020202020204" pitchFamily="34" charset="0"/>
              </a:defRPr>
            </a:lvl2pPr>
            <a:lvl3pPr marL="1143000" indent="-228600">
              <a:spcBef>
                <a:spcPct val="35000"/>
              </a:spcBef>
              <a:buClr>
                <a:srgbClr val="33CC33"/>
              </a:buClr>
              <a:buSzPct val="75000"/>
              <a:buFont typeface="Webdings" panose="05030102010509060703" pitchFamily="18" charset="2"/>
              <a:buChar char="4"/>
              <a:defRPr kumimoji="1" sz="2000">
                <a:solidFill>
                  <a:schemeClr val="tx1"/>
                </a:solidFill>
                <a:latin typeface="Helvetica" panose="020B0604020202020204" pitchFamily="34" charset="0"/>
              </a:defRPr>
            </a:lvl3pPr>
            <a:lvl4pPr marL="1600200" indent="-228600">
              <a:spcBef>
                <a:spcPct val="35000"/>
              </a:spcBef>
              <a:buClr>
                <a:schemeClr val="hlink"/>
              </a:buClr>
              <a:buFont typeface="Times New Roman" panose="02020603050405020304" pitchFamily="18" charset="0"/>
              <a:buChar char="–"/>
              <a:defRPr kumimoji="1" sz="2000">
                <a:solidFill>
                  <a:schemeClr val="tx1"/>
                </a:solidFill>
                <a:latin typeface="Helvetica" panose="020B0604020202020204" pitchFamily="34" charset="0"/>
              </a:defRPr>
            </a:lvl4pPr>
            <a:lvl5pPr marL="2057400" indent="-228600">
              <a:spcBef>
                <a:spcPct val="35000"/>
              </a:spcBef>
              <a:buClr>
                <a:schemeClr val="tx2"/>
              </a:buClr>
              <a:buSzPct val="75000"/>
              <a:buChar char="»"/>
              <a:defRPr kumimoji="1" sz="2000">
                <a:solidFill>
                  <a:schemeClr val="tx1"/>
                </a:solidFill>
                <a:latin typeface="Helvetica" panose="020B0604020202020204" pitchFamily="34" charset="0"/>
              </a:defRPr>
            </a:lvl5pPr>
            <a:lvl6pPr marL="2514600" indent="-228600" eaLnBrk="0" fontAlgn="base" hangingPunct="0">
              <a:spcBef>
                <a:spcPct val="35000"/>
              </a:spcBef>
              <a:spcAft>
                <a:spcPct val="0"/>
              </a:spcAft>
              <a:buClr>
                <a:schemeClr val="tx2"/>
              </a:buClr>
              <a:buSzPct val="75000"/>
              <a:buChar char="»"/>
              <a:defRPr kumimoji="1" sz="2000">
                <a:solidFill>
                  <a:schemeClr val="tx1"/>
                </a:solidFill>
                <a:latin typeface="Helvetica" panose="020B0604020202020204" pitchFamily="34" charset="0"/>
              </a:defRPr>
            </a:lvl6pPr>
            <a:lvl7pPr marL="2971800" indent="-228600" eaLnBrk="0" fontAlgn="base" hangingPunct="0">
              <a:spcBef>
                <a:spcPct val="35000"/>
              </a:spcBef>
              <a:spcAft>
                <a:spcPct val="0"/>
              </a:spcAft>
              <a:buClr>
                <a:schemeClr val="tx2"/>
              </a:buClr>
              <a:buSzPct val="75000"/>
              <a:buChar char="»"/>
              <a:defRPr kumimoji="1" sz="2000">
                <a:solidFill>
                  <a:schemeClr val="tx1"/>
                </a:solidFill>
                <a:latin typeface="Helvetica" panose="020B0604020202020204" pitchFamily="34" charset="0"/>
              </a:defRPr>
            </a:lvl7pPr>
            <a:lvl8pPr marL="3429000" indent="-228600" eaLnBrk="0" fontAlgn="base" hangingPunct="0">
              <a:spcBef>
                <a:spcPct val="35000"/>
              </a:spcBef>
              <a:spcAft>
                <a:spcPct val="0"/>
              </a:spcAft>
              <a:buClr>
                <a:schemeClr val="tx2"/>
              </a:buClr>
              <a:buSzPct val="75000"/>
              <a:buChar char="»"/>
              <a:defRPr kumimoji="1" sz="2000">
                <a:solidFill>
                  <a:schemeClr val="tx1"/>
                </a:solidFill>
                <a:latin typeface="Helvetica" panose="020B0604020202020204" pitchFamily="34" charset="0"/>
              </a:defRPr>
            </a:lvl8pPr>
            <a:lvl9pPr marL="3886200" indent="-228600" eaLnBrk="0" fontAlgn="base" hangingPunct="0">
              <a:spcBef>
                <a:spcPct val="35000"/>
              </a:spcBef>
              <a:spcAft>
                <a:spcPct val="0"/>
              </a:spcAft>
              <a:buClr>
                <a:schemeClr val="tx2"/>
              </a:buClr>
              <a:buSzPct val="75000"/>
              <a:buChar char="»"/>
              <a:defRPr kumimoji="1" sz="2000">
                <a:solidFill>
                  <a:schemeClr val="tx1"/>
                </a:solidFill>
                <a:latin typeface="Helvetica" panose="020B0604020202020204" pitchFamily="34" charset="0"/>
              </a:defRPr>
            </a:lvl9pPr>
          </a:lstStyle>
          <a:p>
            <a:pPr>
              <a:spcBef>
                <a:spcPct val="0"/>
              </a:spcBef>
              <a:buClrTx/>
              <a:buSzTx/>
              <a:buFontTx/>
              <a:buNone/>
            </a:pPr>
            <a:r>
              <a:rPr kumimoji="0" lang="en-US" altLang="en-US" sz="1500" dirty="0">
                <a:latin typeface="Palatino Linotype" panose="02040502050505030304" pitchFamily="18" charset="0"/>
              </a:rPr>
              <a:t>Bob	   Alice</a:t>
            </a:r>
          </a:p>
          <a:p>
            <a:pPr>
              <a:spcBef>
                <a:spcPct val="0"/>
              </a:spcBef>
              <a:buClrTx/>
              <a:buSzTx/>
              <a:buFontTx/>
              <a:buNone/>
            </a:pPr>
            <a:r>
              <a:rPr kumimoji="0" lang="en-US" altLang="en-US" sz="1500" dirty="0">
                <a:latin typeface="Palatino Linotype" panose="02040502050505030304" pitchFamily="18" charset="0"/>
              </a:rPr>
              <a:t>Mary	   Susan</a:t>
            </a:r>
          </a:p>
          <a:p>
            <a:pPr>
              <a:spcBef>
                <a:spcPct val="0"/>
              </a:spcBef>
              <a:buClrTx/>
              <a:buSzTx/>
              <a:buFontTx/>
              <a:buNone/>
            </a:pPr>
            <a:r>
              <a:rPr kumimoji="0" lang="en-US" altLang="en-US" sz="1500" dirty="0">
                <a:latin typeface="Palatino Linotype" panose="02040502050505030304" pitchFamily="18" charset="0"/>
              </a:rPr>
              <a:t>Alice	   David</a:t>
            </a:r>
          </a:p>
          <a:p>
            <a:pPr>
              <a:spcBef>
                <a:spcPct val="0"/>
              </a:spcBef>
              <a:buClrTx/>
              <a:buSzTx/>
              <a:buFontTx/>
              <a:buNone/>
            </a:pPr>
            <a:r>
              <a:rPr kumimoji="0" lang="en-US" altLang="en-US" sz="1500" dirty="0">
                <a:latin typeface="Palatino Linotype" panose="02040502050505030304" pitchFamily="18" charset="0"/>
              </a:rPr>
              <a:t>David   	   Mary</a:t>
            </a:r>
          </a:p>
        </p:txBody>
      </p:sp>
    </p:spTree>
    <p:extLst>
      <p:ext uri="{BB962C8B-B14F-4D97-AF65-F5344CB8AC3E}">
        <p14:creationId xmlns:p14="http://schemas.microsoft.com/office/powerpoint/2010/main" val="902678939"/>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4770" name="Rectangle 2"/>
          <p:cNvSpPr>
            <a:spLocks noGrp="1" noChangeArrowheads="1"/>
          </p:cNvSpPr>
          <p:nvPr>
            <p:ph type="title"/>
          </p:nvPr>
        </p:nvSpPr>
        <p:spPr>
          <a:xfrm>
            <a:off x="574120" y="0"/>
            <a:ext cx="8404622" cy="457200"/>
          </a:xfrm>
        </p:spPr>
        <p:txBody>
          <a:bodyPr/>
          <a:lstStyle/>
          <a:p>
            <a:pPr>
              <a:defRPr/>
            </a:pPr>
            <a:r>
              <a:rPr lang="en-US" sz="2800" dirty="0" smtClean="0"/>
              <a:t>String Operations</a:t>
            </a:r>
          </a:p>
        </p:txBody>
      </p:sp>
      <p:sp>
        <p:nvSpPr>
          <p:cNvPr id="48131" name="Rectangle 3"/>
          <p:cNvSpPr>
            <a:spLocks noGrp="1" noChangeArrowheads="1"/>
          </p:cNvSpPr>
          <p:nvPr>
            <p:ph type="body" idx="1"/>
          </p:nvPr>
        </p:nvSpPr>
        <p:spPr>
          <a:xfrm>
            <a:off x="182880" y="937260"/>
            <a:ext cx="8549640" cy="5269230"/>
          </a:xfrm>
        </p:spPr>
        <p:txBody>
          <a:bodyPr/>
          <a:lstStyle/>
          <a:p>
            <a:pPr>
              <a:tabLst>
                <a:tab pos="1416844" algn="l"/>
                <a:tab pos="1802606" algn="l"/>
              </a:tabLst>
            </a:pPr>
            <a:r>
              <a:rPr lang="en-US" altLang="en-US" sz="2000" dirty="0" smtClean="0"/>
              <a:t>SQL includes a string-matching operator for comparisons on character strings.  The operator </a:t>
            </a:r>
            <a:r>
              <a:rPr lang="en-US" altLang="en-US" sz="2000" b="1" dirty="0" smtClean="0"/>
              <a:t>like</a:t>
            </a:r>
            <a:r>
              <a:rPr lang="en-US" altLang="en-US" sz="2000" dirty="0" smtClean="0"/>
              <a:t> uses patterns that are described using two special characters:</a:t>
            </a:r>
          </a:p>
          <a:p>
            <a:pPr lvl="1">
              <a:tabLst>
                <a:tab pos="1416844" algn="l"/>
                <a:tab pos="1802606" algn="l"/>
              </a:tabLst>
            </a:pPr>
            <a:r>
              <a:rPr lang="en-US" altLang="en-US" sz="2000" dirty="0" smtClean="0"/>
              <a:t>percent ( % ).  The % character matches any substring.</a:t>
            </a:r>
          </a:p>
          <a:p>
            <a:pPr lvl="1">
              <a:tabLst>
                <a:tab pos="1416844" algn="l"/>
                <a:tab pos="1802606" algn="l"/>
              </a:tabLst>
            </a:pPr>
            <a:r>
              <a:rPr lang="en-US" altLang="en-US" sz="2000" dirty="0" smtClean="0"/>
              <a:t>underscore ( _ ).  The _ character matches any character.</a:t>
            </a:r>
          </a:p>
          <a:p>
            <a:pPr>
              <a:tabLst>
                <a:tab pos="1416844" algn="l"/>
                <a:tab pos="1802606" algn="l"/>
              </a:tabLst>
            </a:pPr>
            <a:r>
              <a:rPr lang="en-US" altLang="en-US" sz="2000" dirty="0" smtClean="0"/>
              <a:t>Find the names of all instructors whose name includes the substring “</a:t>
            </a:r>
            <a:r>
              <a:rPr lang="en-US" altLang="en-US" sz="2000" dirty="0" err="1" smtClean="0"/>
              <a:t>dar</a:t>
            </a:r>
            <a:r>
              <a:rPr lang="en-US" altLang="en-US" sz="2000" dirty="0" smtClean="0"/>
              <a:t>”.</a:t>
            </a:r>
          </a:p>
          <a:p>
            <a:pPr>
              <a:buNone/>
              <a:tabLst>
                <a:tab pos="1416844" algn="l"/>
                <a:tab pos="1802606" algn="l"/>
              </a:tabLst>
            </a:pPr>
            <a:r>
              <a:rPr lang="en-US" altLang="en-US" sz="2000" b="1" dirty="0" smtClean="0"/>
              <a:t>		se</a:t>
            </a:r>
            <a:r>
              <a:rPr lang="en-US" altLang="en-US" sz="2000" dirty="0" smtClean="0"/>
              <a:t>le</a:t>
            </a:r>
            <a:r>
              <a:rPr lang="en-US" altLang="en-US" sz="2000" b="1" dirty="0" smtClean="0"/>
              <a:t>ct </a:t>
            </a:r>
            <a:r>
              <a:rPr lang="en-US" altLang="en-US" sz="2000" i="1" dirty="0" smtClean="0"/>
              <a:t>name</a:t>
            </a:r>
            <a:br>
              <a:rPr lang="en-US" altLang="en-US" sz="2000" i="1" dirty="0" smtClean="0"/>
            </a:br>
            <a:r>
              <a:rPr lang="en-US" altLang="en-US" sz="2000" i="1" dirty="0" smtClean="0"/>
              <a:t>	</a:t>
            </a:r>
            <a:r>
              <a:rPr lang="en-US" altLang="en-US" sz="2000" b="1" dirty="0" smtClean="0"/>
              <a:t>from </a:t>
            </a:r>
            <a:r>
              <a:rPr lang="en-US" altLang="en-US" sz="2000" i="1" dirty="0" smtClean="0"/>
              <a:t>instructor</a:t>
            </a:r>
            <a:br>
              <a:rPr lang="en-US" altLang="en-US" sz="2000" i="1" dirty="0" smtClean="0"/>
            </a:br>
            <a:r>
              <a:rPr lang="en-US" altLang="en-US" sz="2000" i="1" dirty="0" smtClean="0"/>
              <a:t>	</a:t>
            </a:r>
            <a:r>
              <a:rPr lang="en-US" altLang="en-US" sz="2000" b="1" dirty="0" smtClean="0"/>
              <a:t>where</a:t>
            </a:r>
            <a:r>
              <a:rPr lang="en-US" altLang="en-US" sz="2000" b="1" i="1" dirty="0" smtClean="0"/>
              <a:t> </a:t>
            </a:r>
            <a:r>
              <a:rPr lang="en-US" altLang="en-US" sz="2000" i="1" dirty="0" smtClean="0"/>
              <a:t>name </a:t>
            </a:r>
            <a:r>
              <a:rPr lang="en-US" altLang="en-US" sz="2000" b="1" dirty="0" smtClean="0"/>
              <a:t>like </a:t>
            </a:r>
            <a:r>
              <a:rPr lang="en-US" altLang="en-US" sz="2000" b="1" dirty="0" smtClean="0">
                <a:latin typeface="Century Gothic" panose="020B0502020202020204" pitchFamily="34" charset="0"/>
              </a:rPr>
              <a:t>'</a:t>
            </a:r>
            <a:r>
              <a:rPr lang="en-US" altLang="en-US" sz="2000" dirty="0" smtClean="0"/>
              <a:t>%</a:t>
            </a:r>
            <a:r>
              <a:rPr lang="en-US" altLang="en-US" sz="2000" dirty="0" err="1" smtClean="0"/>
              <a:t>dar</a:t>
            </a:r>
            <a:r>
              <a:rPr lang="en-US" altLang="en-US" sz="2000" dirty="0" smtClean="0"/>
              <a:t>%</a:t>
            </a:r>
            <a:r>
              <a:rPr lang="en-US" altLang="en-US" sz="2000" dirty="0" smtClean="0">
                <a:latin typeface="Century Gothic" panose="020B0502020202020204" pitchFamily="34" charset="0"/>
              </a:rPr>
              <a:t>' </a:t>
            </a:r>
          </a:p>
          <a:p>
            <a:pPr>
              <a:tabLst>
                <a:tab pos="1416844" algn="l"/>
                <a:tab pos="1802606" algn="l"/>
              </a:tabLst>
            </a:pPr>
            <a:r>
              <a:rPr lang="en-US" altLang="en-US" sz="2000" dirty="0" smtClean="0"/>
              <a:t>Match the string “100%”</a:t>
            </a:r>
          </a:p>
          <a:p>
            <a:pPr>
              <a:buNone/>
              <a:tabLst>
                <a:tab pos="1416844" algn="l"/>
                <a:tab pos="1802606" algn="l"/>
              </a:tabLst>
            </a:pPr>
            <a:r>
              <a:rPr lang="en-US" altLang="en-US" sz="2000" dirty="0" smtClean="0"/>
              <a:t>			</a:t>
            </a:r>
            <a:r>
              <a:rPr lang="en-US" altLang="en-US" sz="2000" b="1" dirty="0" smtClean="0"/>
              <a:t>like </a:t>
            </a:r>
            <a:r>
              <a:rPr lang="en-US" altLang="en-US" sz="2000" b="1" dirty="0" smtClean="0">
                <a:latin typeface="Century Gothic" panose="020B0502020202020204" pitchFamily="34" charset="0"/>
              </a:rPr>
              <a:t>‘</a:t>
            </a:r>
            <a:r>
              <a:rPr lang="en-US" altLang="en-US" sz="2000" dirty="0" smtClean="0"/>
              <a:t>100 \%</a:t>
            </a:r>
            <a:r>
              <a:rPr lang="en-US" altLang="en-US" sz="2000" dirty="0" smtClean="0">
                <a:latin typeface="Century Gothic" panose="020B0502020202020204" pitchFamily="34" charset="0"/>
              </a:rPr>
              <a:t>' </a:t>
            </a:r>
            <a:r>
              <a:rPr lang="en-US" altLang="en-US" sz="2000" dirty="0" smtClean="0"/>
              <a:t> </a:t>
            </a:r>
            <a:r>
              <a:rPr lang="en-US" altLang="en-US" sz="2000" b="1" dirty="0" smtClean="0"/>
              <a:t>escape  </a:t>
            </a:r>
            <a:r>
              <a:rPr lang="en-US" altLang="en-US" sz="2000" b="1" dirty="0" smtClean="0">
                <a:latin typeface="Century Gothic" panose="020B0502020202020204" pitchFamily="34" charset="0"/>
              </a:rPr>
              <a:t>'</a:t>
            </a:r>
            <a:r>
              <a:rPr lang="en-US" altLang="en-US" sz="2000" dirty="0" smtClean="0"/>
              <a:t>\</a:t>
            </a:r>
            <a:r>
              <a:rPr lang="en-US" altLang="en-US" sz="2000" dirty="0" smtClean="0">
                <a:latin typeface="Century Gothic" panose="020B0502020202020204" pitchFamily="34" charset="0"/>
              </a:rPr>
              <a:t>' </a:t>
            </a:r>
            <a:endParaRPr lang="en-US" altLang="en-US" sz="2000" dirty="0" smtClean="0"/>
          </a:p>
          <a:p>
            <a:pPr>
              <a:buNone/>
              <a:tabLst>
                <a:tab pos="1416844" algn="l"/>
                <a:tab pos="1802606" algn="l"/>
              </a:tabLst>
            </a:pPr>
            <a:r>
              <a:rPr lang="en-US" altLang="en-US" sz="2000" dirty="0" smtClean="0"/>
              <a:t>      in that above we use backslash (\) as the escape character.</a:t>
            </a:r>
          </a:p>
          <a:p>
            <a:pPr>
              <a:buNone/>
              <a:tabLst>
                <a:tab pos="1416844" algn="l"/>
                <a:tab pos="1802606" algn="l"/>
              </a:tabLst>
            </a:pPr>
            <a:endParaRPr lang="en-US" altLang="en-US" sz="2000" dirty="0" smtClean="0"/>
          </a:p>
        </p:txBody>
      </p:sp>
    </p:spTree>
    <p:extLst>
      <p:ext uri="{BB962C8B-B14F-4D97-AF65-F5344CB8AC3E}">
        <p14:creationId xmlns:p14="http://schemas.microsoft.com/office/powerpoint/2010/main" val="3513286581"/>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6818" name="Rectangle 2"/>
          <p:cNvSpPr>
            <a:spLocks noGrp="1" noChangeArrowheads="1"/>
          </p:cNvSpPr>
          <p:nvPr>
            <p:ph type="title"/>
          </p:nvPr>
        </p:nvSpPr>
        <p:spPr>
          <a:xfrm>
            <a:off x="608410" y="190976"/>
            <a:ext cx="8404622" cy="457200"/>
          </a:xfrm>
        </p:spPr>
        <p:txBody>
          <a:bodyPr/>
          <a:lstStyle/>
          <a:p>
            <a:pPr>
              <a:defRPr/>
            </a:pPr>
            <a:r>
              <a:rPr lang="en-US" sz="2800" dirty="0" smtClean="0"/>
              <a:t>String Operations (Cont.)</a:t>
            </a:r>
          </a:p>
        </p:txBody>
      </p:sp>
      <p:sp>
        <p:nvSpPr>
          <p:cNvPr id="50179" name="Rectangle 3"/>
          <p:cNvSpPr>
            <a:spLocks noGrp="1" noChangeArrowheads="1"/>
          </p:cNvSpPr>
          <p:nvPr>
            <p:ph type="body" idx="1"/>
          </p:nvPr>
        </p:nvSpPr>
        <p:spPr>
          <a:xfrm>
            <a:off x="217170" y="868680"/>
            <a:ext cx="8709660" cy="5543550"/>
          </a:xfrm>
        </p:spPr>
        <p:txBody>
          <a:bodyPr/>
          <a:lstStyle/>
          <a:p>
            <a:pPr>
              <a:tabLst>
                <a:tab pos="1416844" algn="l"/>
                <a:tab pos="1802606" algn="l"/>
              </a:tabLst>
            </a:pPr>
            <a:r>
              <a:rPr lang="en-US" altLang="en-US" sz="2000" dirty="0" smtClean="0"/>
              <a:t>Patterns are case sensitive. </a:t>
            </a:r>
          </a:p>
          <a:p>
            <a:pPr>
              <a:tabLst>
                <a:tab pos="1416844" algn="l"/>
                <a:tab pos="1802606" algn="l"/>
              </a:tabLst>
            </a:pPr>
            <a:r>
              <a:rPr lang="en-US" altLang="en-US" sz="2000" dirty="0" smtClean="0"/>
              <a:t>Pattern matching examples:</a:t>
            </a:r>
          </a:p>
          <a:p>
            <a:pPr lvl="1">
              <a:tabLst>
                <a:tab pos="1416844" algn="l"/>
                <a:tab pos="1802606" algn="l"/>
              </a:tabLst>
            </a:pPr>
            <a:r>
              <a:rPr lang="en-US" altLang="en-US" sz="2000" dirty="0" smtClean="0"/>
              <a:t>‘Intro%’ matches any string beginning with “Intro”.</a:t>
            </a:r>
          </a:p>
          <a:p>
            <a:pPr lvl="1">
              <a:tabLst>
                <a:tab pos="1416844" algn="l"/>
                <a:tab pos="1802606" algn="l"/>
              </a:tabLst>
            </a:pPr>
            <a:r>
              <a:rPr lang="en-US" altLang="en-US" sz="2000" dirty="0" smtClean="0"/>
              <a:t>‘%Comp%’ matches any string containing “Comp” as a substring.</a:t>
            </a:r>
          </a:p>
          <a:p>
            <a:pPr lvl="1">
              <a:tabLst>
                <a:tab pos="1416844" algn="l"/>
                <a:tab pos="1802606" algn="l"/>
              </a:tabLst>
            </a:pPr>
            <a:r>
              <a:rPr lang="en-US" altLang="en-US" sz="2000" dirty="0" smtClean="0"/>
              <a:t>‘_ _ _’ matches any string of exactly three characters.</a:t>
            </a:r>
          </a:p>
          <a:p>
            <a:pPr lvl="1">
              <a:tabLst>
                <a:tab pos="1416844" algn="l"/>
                <a:tab pos="1802606" algn="l"/>
              </a:tabLst>
            </a:pPr>
            <a:r>
              <a:rPr lang="en-US" altLang="en-US" sz="2000" dirty="0" smtClean="0"/>
              <a:t>‘_ _ _ %’ matches any string of at least three characters.</a:t>
            </a:r>
          </a:p>
          <a:p>
            <a:pPr lvl="1">
              <a:buNone/>
              <a:tabLst>
                <a:tab pos="1416844" algn="l"/>
                <a:tab pos="1802606" algn="l"/>
              </a:tabLst>
            </a:pPr>
            <a:endParaRPr lang="en-US" altLang="en-US" sz="2000" dirty="0" smtClean="0"/>
          </a:p>
          <a:p>
            <a:pPr>
              <a:tabLst>
                <a:tab pos="1416844" algn="l"/>
                <a:tab pos="1802606" algn="l"/>
              </a:tabLst>
            </a:pPr>
            <a:r>
              <a:rPr lang="en-US" altLang="en-US" sz="2000" dirty="0" smtClean="0"/>
              <a:t>SQL supports a variety of string operations such as</a:t>
            </a:r>
          </a:p>
          <a:p>
            <a:pPr lvl="1">
              <a:tabLst>
                <a:tab pos="1416844" algn="l"/>
                <a:tab pos="1802606" algn="l"/>
              </a:tabLst>
            </a:pPr>
            <a:r>
              <a:rPr lang="en-US" altLang="en-US" sz="2000" dirty="0" smtClean="0"/>
              <a:t>concatenation (using “||”)</a:t>
            </a:r>
          </a:p>
          <a:p>
            <a:pPr lvl="1">
              <a:tabLst>
                <a:tab pos="1416844" algn="l"/>
                <a:tab pos="1802606" algn="l"/>
              </a:tabLst>
            </a:pPr>
            <a:r>
              <a:rPr lang="en-US" altLang="en-US" sz="2000" dirty="0" smtClean="0"/>
              <a:t>converting from upper to lower case (and vice versa)</a:t>
            </a:r>
          </a:p>
          <a:p>
            <a:pPr lvl="1">
              <a:tabLst>
                <a:tab pos="1416844" algn="l"/>
                <a:tab pos="1802606" algn="l"/>
              </a:tabLst>
            </a:pPr>
            <a:r>
              <a:rPr lang="en-US" altLang="en-US" sz="2000" dirty="0" smtClean="0"/>
              <a:t>finding string length, extracting substrings, etc.</a:t>
            </a:r>
          </a:p>
        </p:txBody>
      </p:sp>
    </p:spTree>
    <p:extLst>
      <p:ext uri="{BB962C8B-B14F-4D97-AF65-F5344CB8AC3E}">
        <p14:creationId xmlns:p14="http://schemas.microsoft.com/office/powerpoint/2010/main" val="163773854"/>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02" name="Rectangle 2"/>
          <p:cNvSpPr>
            <a:spLocks noGrp="1" noChangeArrowheads="1"/>
          </p:cNvSpPr>
          <p:nvPr>
            <p:ph type="title"/>
          </p:nvPr>
        </p:nvSpPr>
        <p:spPr>
          <a:xfrm>
            <a:off x="562690" y="145256"/>
            <a:ext cx="8404622" cy="457200"/>
          </a:xfrm>
        </p:spPr>
        <p:txBody>
          <a:bodyPr/>
          <a:lstStyle/>
          <a:p>
            <a:pPr>
              <a:defRPr/>
            </a:pPr>
            <a:r>
              <a:rPr lang="en-US" sz="2800" dirty="0" smtClean="0"/>
              <a:t>Ordering the Display of Tuples</a:t>
            </a:r>
          </a:p>
        </p:txBody>
      </p:sp>
      <p:sp>
        <p:nvSpPr>
          <p:cNvPr id="52227" name="Rectangle 3"/>
          <p:cNvSpPr>
            <a:spLocks noGrp="1" noChangeArrowheads="1"/>
          </p:cNvSpPr>
          <p:nvPr>
            <p:ph type="body" idx="1"/>
          </p:nvPr>
        </p:nvSpPr>
        <p:spPr>
          <a:xfrm>
            <a:off x="171450" y="937260"/>
            <a:ext cx="8795862" cy="5120639"/>
          </a:xfrm>
        </p:spPr>
        <p:txBody>
          <a:bodyPr/>
          <a:lstStyle/>
          <a:p>
            <a:pPr>
              <a:tabLst>
                <a:tab pos="679847" algn="l"/>
              </a:tabLst>
            </a:pPr>
            <a:r>
              <a:rPr lang="en-US" altLang="en-US" sz="2000" dirty="0" smtClean="0"/>
              <a:t>List in alphabetic order the names of all instructors </a:t>
            </a:r>
          </a:p>
          <a:p>
            <a:pPr>
              <a:buNone/>
              <a:tabLst>
                <a:tab pos="679847" algn="l"/>
              </a:tabLst>
            </a:pPr>
            <a:r>
              <a:rPr lang="en-US" altLang="en-US" sz="2000" dirty="0" smtClean="0"/>
              <a:t>              </a:t>
            </a:r>
            <a:r>
              <a:rPr lang="en-US" altLang="en-US" sz="2000" b="1" dirty="0" smtClean="0"/>
              <a:t>select distinct </a:t>
            </a:r>
            <a:r>
              <a:rPr lang="en-US" altLang="en-US" sz="2000" i="1" dirty="0" smtClean="0"/>
              <a:t>name</a:t>
            </a:r>
            <a:br>
              <a:rPr lang="en-US" altLang="en-US" sz="2000" i="1" dirty="0" smtClean="0"/>
            </a:br>
            <a:r>
              <a:rPr lang="en-US" altLang="en-US" sz="2000" i="1" dirty="0" smtClean="0"/>
              <a:t>	</a:t>
            </a:r>
            <a:r>
              <a:rPr lang="en-US" altLang="en-US" sz="2000" b="1" dirty="0" smtClean="0"/>
              <a:t>from    </a:t>
            </a:r>
            <a:r>
              <a:rPr lang="en-US" altLang="en-US" sz="2000" i="1" dirty="0" smtClean="0"/>
              <a:t>instructor</a:t>
            </a:r>
            <a:br>
              <a:rPr lang="en-US" altLang="en-US" sz="2000" i="1" dirty="0" smtClean="0"/>
            </a:br>
            <a:r>
              <a:rPr lang="en-US" altLang="en-US" sz="2000" i="1" dirty="0" smtClean="0"/>
              <a:t>	</a:t>
            </a:r>
            <a:r>
              <a:rPr lang="en-US" altLang="en-US" sz="2000" dirty="0" smtClean="0"/>
              <a:t>	</a:t>
            </a:r>
            <a:r>
              <a:rPr lang="en-US" altLang="en-US" sz="2000" b="1" dirty="0" smtClean="0"/>
              <a:t>order by </a:t>
            </a:r>
            <a:r>
              <a:rPr lang="en-US" altLang="en-US" sz="2000" i="1" dirty="0" smtClean="0"/>
              <a:t>name</a:t>
            </a:r>
            <a:endParaRPr lang="en-US" altLang="en-US" sz="2000" dirty="0" smtClean="0"/>
          </a:p>
          <a:p>
            <a:pPr>
              <a:tabLst>
                <a:tab pos="679847" algn="l"/>
              </a:tabLst>
            </a:pPr>
            <a:r>
              <a:rPr lang="en-US" altLang="en-US" sz="2000" dirty="0" smtClean="0"/>
              <a:t>We may specify </a:t>
            </a:r>
            <a:r>
              <a:rPr lang="en-US" altLang="en-US" sz="2000" b="1" dirty="0" err="1" smtClean="0">
                <a:solidFill>
                  <a:srgbClr val="000099"/>
                </a:solidFill>
              </a:rPr>
              <a:t>desc</a:t>
            </a:r>
            <a:r>
              <a:rPr lang="en-US" altLang="en-US" sz="2000" dirty="0" smtClean="0"/>
              <a:t> for descending order or </a:t>
            </a:r>
            <a:r>
              <a:rPr lang="en-US" altLang="en-US" sz="2000" b="1" dirty="0" err="1" smtClean="0">
                <a:solidFill>
                  <a:srgbClr val="000099"/>
                </a:solidFill>
              </a:rPr>
              <a:t>asc</a:t>
            </a:r>
            <a:r>
              <a:rPr lang="en-US" altLang="en-US" sz="2000" dirty="0" smtClean="0"/>
              <a:t> for ascending order, for each attribute; ascending order is the default.</a:t>
            </a:r>
          </a:p>
          <a:p>
            <a:pPr lvl="1">
              <a:tabLst>
                <a:tab pos="679847" algn="l"/>
              </a:tabLst>
            </a:pPr>
            <a:r>
              <a:rPr lang="en-US" altLang="en-US" sz="2000" dirty="0" smtClean="0"/>
              <a:t>Example:  </a:t>
            </a:r>
            <a:r>
              <a:rPr lang="en-US" altLang="en-US" sz="2000" b="1" dirty="0" smtClean="0"/>
              <a:t>order by</a:t>
            </a:r>
            <a:r>
              <a:rPr lang="en-US" altLang="en-US" sz="2000" dirty="0" smtClean="0"/>
              <a:t> </a:t>
            </a:r>
            <a:r>
              <a:rPr lang="en-US" altLang="en-US" sz="2000" i="1" dirty="0" smtClean="0"/>
              <a:t>name</a:t>
            </a:r>
            <a:r>
              <a:rPr lang="en-US" altLang="en-US" sz="2000" dirty="0" smtClean="0"/>
              <a:t> </a:t>
            </a:r>
            <a:r>
              <a:rPr lang="en-US" altLang="en-US" sz="2000" b="1" dirty="0" err="1" smtClean="0"/>
              <a:t>desc</a:t>
            </a:r>
            <a:endParaRPr lang="en-US" altLang="en-US" sz="2000" b="1" dirty="0" smtClean="0"/>
          </a:p>
          <a:p>
            <a:pPr>
              <a:tabLst>
                <a:tab pos="679847" algn="l"/>
              </a:tabLst>
            </a:pPr>
            <a:r>
              <a:rPr lang="en-US" altLang="en-US" sz="2000" dirty="0" smtClean="0"/>
              <a:t>Can sort on multiple attributes</a:t>
            </a:r>
          </a:p>
          <a:p>
            <a:pPr lvl="1">
              <a:tabLst>
                <a:tab pos="679847" algn="l"/>
              </a:tabLst>
            </a:pPr>
            <a:r>
              <a:rPr lang="en-US" altLang="en-US" sz="2000" dirty="0" smtClean="0"/>
              <a:t>Example: </a:t>
            </a:r>
            <a:r>
              <a:rPr lang="en-US" altLang="en-US" sz="2000" b="1" dirty="0" smtClean="0"/>
              <a:t>order by </a:t>
            </a:r>
            <a:r>
              <a:rPr lang="en-US" altLang="en-US" sz="2000" dirty="0" smtClean="0"/>
              <a:t> </a:t>
            </a:r>
            <a:r>
              <a:rPr lang="en-US" altLang="en-US" sz="2000" i="1" dirty="0" err="1" smtClean="0"/>
              <a:t>dept_name</a:t>
            </a:r>
            <a:r>
              <a:rPr lang="en-US" altLang="en-US" sz="2000" i="1" dirty="0" smtClean="0"/>
              <a:t>, name</a:t>
            </a:r>
            <a:endParaRPr lang="en-US" altLang="en-US" sz="2000" dirty="0" smtClean="0"/>
          </a:p>
        </p:txBody>
      </p:sp>
    </p:spTree>
    <p:extLst>
      <p:ext uri="{BB962C8B-B14F-4D97-AF65-F5344CB8AC3E}">
        <p14:creationId xmlns:p14="http://schemas.microsoft.com/office/powerpoint/2010/main" val="64203348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6" name="Rectangle 2"/>
          <p:cNvSpPr>
            <a:spLocks noGrp="1" noChangeArrowheads="1"/>
          </p:cNvSpPr>
          <p:nvPr>
            <p:ph type="title"/>
          </p:nvPr>
        </p:nvSpPr>
        <p:spPr>
          <a:xfrm>
            <a:off x="727587" y="678426"/>
            <a:ext cx="7659329" cy="609601"/>
          </a:xfrm>
        </p:spPr>
        <p:txBody>
          <a:bodyPr/>
          <a:lstStyle/>
          <a:p>
            <a:pPr>
              <a:defRPr/>
            </a:pPr>
            <a:r>
              <a:rPr lang="en-US" sz="3200" dirty="0">
                <a:ea typeface="+mj-ea"/>
              </a:rPr>
              <a:t>Relations are Unordered</a:t>
            </a:r>
          </a:p>
        </p:txBody>
      </p:sp>
      <p:sp>
        <p:nvSpPr>
          <p:cNvPr id="28675" name="Rectangle 3"/>
          <p:cNvSpPr>
            <a:spLocks noChangeArrowheads="1"/>
          </p:cNvSpPr>
          <p:nvPr/>
        </p:nvSpPr>
        <p:spPr bwMode="auto">
          <a:xfrm>
            <a:off x="285135" y="1288027"/>
            <a:ext cx="8681884" cy="8259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35000"/>
              </a:spcBef>
              <a:buClr>
                <a:schemeClr val="tx2"/>
              </a:buClr>
              <a:buSzPct val="90000"/>
              <a:buFont typeface="Monotype Sorts" charset="2"/>
              <a:buChar char="n"/>
              <a:defRPr kumimoji="1">
                <a:solidFill>
                  <a:schemeClr val="tx1"/>
                </a:solidFill>
                <a:latin typeface="Helvetica" panose="020B0604020202020204" pitchFamily="34" charset="0"/>
                <a:ea typeface="ＭＳ Ｐゴシック" panose="020B0600070205080204" pitchFamily="34" charset="-128"/>
              </a:defRPr>
            </a:lvl1pPr>
            <a:lvl2pPr marL="742950" indent="-285750">
              <a:spcBef>
                <a:spcPct val="35000"/>
              </a:spcBef>
              <a:buClr>
                <a:schemeClr val="folHlink"/>
              </a:buClr>
              <a:buSzPct val="80000"/>
              <a:buFont typeface="Monotype Sorts" charset="2"/>
              <a:buChar char="l"/>
              <a:defRPr kumimoji="1">
                <a:solidFill>
                  <a:schemeClr val="tx1"/>
                </a:solidFill>
                <a:latin typeface="Helvetica" panose="020B0604020202020204" pitchFamily="34" charset="0"/>
                <a:ea typeface="ＭＳ Ｐゴシック"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ＭＳ Ｐゴシック"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ＭＳ Ｐゴシック"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ＭＳ Ｐゴシック" panose="020B0600070205080204" pitchFamily="34" charset="-128"/>
              </a:defRPr>
            </a:lvl9pPr>
          </a:lstStyle>
          <a:p>
            <a:pPr eaLnBrk="0" fontAlgn="base" hangingPunct="0">
              <a:spcAft>
                <a:spcPct val="0"/>
              </a:spcAft>
              <a:buClr>
                <a:srgbClr val="CC3300"/>
              </a:buClr>
            </a:pPr>
            <a:r>
              <a:rPr lang="en-US" altLang="en-US" sz="1350" dirty="0">
                <a:solidFill>
                  <a:srgbClr val="000000"/>
                </a:solidFill>
              </a:rPr>
              <a:t> </a:t>
            </a:r>
            <a:r>
              <a:rPr lang="en-US" altLang="en-US" sz="2000" dirty="0">
                <a:solidFill>
                  <a:srgbClr val="000000"/>
                </a:solidFill>
              </a:rPr>
              <a:t>Order of tuples is irrelevant (tuples may be stored in an arbitrary order)</a:t>
            </a:r>
          </a:p>
          <a:p>
            <a:pPr eaLnBrk="0" fontAlgn="base" hangingPunct="0">
              <a:spcAft>
                <a:spcPct val="0"/>
              </a:spcAft>
              <a:buClr>
                <a:srgbClr val="CC3300"/>
              </a:buClr>
            </a:pPr>
            <a:r>
              <a:rPr lang="en-US" altLang="en-US" sz="2000" dirty="0">
                <a:solidFill>
                  <a:srgbClr val="000000"/>
                </a:solidFill>
              </a:rPr>
              <a:t> Example: </a:t>
            </a:r>
            <a:r>
              <a:rPr lang="en-US" altLang="en-US" sz="2000" i="1" dirty="0">
                <a:solidFill>
                  <a:srgbClr val="000000"/>
                </a:solidFill>
              </a:rPr>
              <a:t>instructor</a:t>
            </a:r>
            <a:r>
              <a:rPr lang="en-US" altLang="en-US" sz="2000" dirty="0">
                <a:solidFill>
                  <a:srgbClr val="000000"/>
                </a:solidFill>
              </a:rPr>
              <a:t> relation with unordered tuples</a:t>
            </a:r>
          </a:p>
        </p:txBody>
      </p:sp>
      <p:pic>
        <p:nvPicPr>
          <p:cNvPr id="28676" name="Picture 4" descr="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4729" y="2113935"/>
            <a:ext cx="5907591" cy="4455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45224165"/>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11650" name="Rectangle 2"/>
          <p:cNvSpPr>
            <a:spLocks noGrp="1" noChangeArrowheads="1"/>
          </p:cNvSpPr>
          <p:nvPr>
            <p:ph type="title"/>
          </p:nvPr>
        </p:nvSpPr>
        <p:spPr>
          <a:xfrm>
            <a:off x="619840" y="145256"/>
            <a:ext cx="8404622" cy="457200"/>
          </a:xfrm>
        </p:spPr>
        <p:txBody>
          <a:bodyPr vert="horz" wrap="square" lIns="67866" tIns="33338" rIns="67866" bIns="33338" numCol="1" anchor="ctr" anchorCtr="0" compatLnSpc="1">
            <a:prstTxWarp prst="textNoShape">
              <a:avLst/>
            </a:prstTxWarp>
          </a:bodyPr>
          <a:lstStyle/>
          <a:p>
            <a:pPr>
              <a:defRPr/>
            </a:pPr>
            <a:r>
              <a:rPr lang="en-US" sz="2800" dirty="0" smtClean="0"/>
              <a:t>Where Clause Predicates</a:t>
            </a:r>
          </a:p>
        </p:txBody>
      </p:sp>
      <p:sp>
        <p:nvSpPr>
          <p:cNvPr id="54275" name="Rectangle 3"/>
          <p:cNvSpPr>
            <a:spLocks noGrp="1" noChangeArrowheads="1"/>
          </p:cNvSpPr>
          <p:nvPr>
            <p:ph type="body" idx="1"/>
          </p:nvPr>
        </p:nvSpPr>
        <p:spPr>
          <a:xfrm>
            <a:off x="182880" y="994410"/>
            <a:ext cx="8721089" cy="5406390"/>
          </a:xfrm>
          <a:noFill/>
        </p:spPr>
        <p:txBody>
          <a:bodyPr vert="horz" wrap="square" lIns="67866" tIns="33338" rIns="67866" bIns="33338" numCol="1" anchor="t" anchorCtr="0" compatLnSpc="1">
            <a:prstTxWarp prst="textNoShape">
              <a:avLst/>
            </a:prstTxWarp>
          </a:bodyPr>
          <a:lstStyle/>
          <a:p>
            <a:r>
              <a:rPr lang="en-US" altLang="en-US" sz="2000" dirty="0" smtClean="0"/>
              <a:t>SQL includes a </a:t>
            </a:r>
            <a:r>
              <a:rPr lang="en-US" altLang="en-US" sz="2000" b="1" dirty="0" smtClean="0">
                <a:solidFill>
                  <a:srgbClr val="000099"/>
                </a:solidFill>
              </a:rPr>
              <a:t>between</a:t>
            </a:r>
            <a:r>
              <a:rPr lang="en-US" altLang="en-US" sz="2000" dirty="0" smtClean="0"/>
              <a:t> comparison operator</a:t>
            </a:r>
          </a:p>
          <a:p>
            <a:r>
              <a:rPr lang="en-US" altLang="en-US" sz="2000" dirty="0" smtClean="0"/>
              <a:t>Example:  Find the names of all instructors with salary between $90,000 and $100,000 (that is, </a:t>
            </a:r>
            <a:r>
              <a:rPr lang="en-US" altLang="en-US" sz="2000" dirty="0" smtClean="0">
                <a:latin typeface="Symbol" panose="05050102010706020507" pitchFamily="18" charset="2"/>
              </a:rPr>
              <a:t> </a:t>
            </a:r>
            <a:r>
              <a:rPr lang="en-US" altLang="en-US" sz="2000" dirty="0" smtClean="0"/>
              <a:t>$90,000 and </a:t>
            </a:r>
            <a:r>
              <a:rPr lang="en-US" altLang="en-US" sz="2000" dirty="0" smtClean="0">
                <a:latin typeface="Symbol" panose="05050102010706020507" pitchFamily="18" charset="2"/>
              </a:rPr>
              <a:t> </a:t>
            </a:r>
            <a:r>
              <a:rPr lang="en-US" altLang="en-US" sz="2000" dirty="0" smtClean="0"/>
              <a:t>$100,000)</a:t>
            </a:r>
          </a:p>
          <a:p>
            <a:pPr lvl="1"/>
            <a:r>
              <a:rPr lang="en-US" altLang="en-US" sz="2000" b="1" dirty="0" smtClean="0"/>
              <a:t>select</a:t>
            </a:r>
            <a:r>
              <a:rPr lang="en-US" altLang="en-US" sz="2000" i="1" dirty="0" smtClean="0"/>
              <a:t> name</a:t>
            </a:r>
            <a:br>
              <a:rPr lang="en-US" altLang="en-US" sz="2000" i="1" dirty="0" smtClean="0"/>
            </a:br>
            <a:r>
              <a:rPr lang="en-US" altLang="en-US" sz="2000" b="1" dirty="0" smtClean="0"/>
              <a:t>from </a:t>
            </a:r>
            <a:r>
              <a:rPr lang="en-US" altLang="en-US" sz="2000" i="1" dirty="0" smtClean="0"/>
              <a:t>instructor</a:t>
            </a:r>
            <a:r>
              <a:rPr lang="en-US" altLang="en-US" sz="2000" dirty="0" smtClean="0"/>
              <a:t/>
            </a:r>
            <a:br>
              <a:rPr lang="en-US" altLang="en-US" sz="2000" dirty="0" smtClean="0"/>
            </a:br>
            <a:r>
              <a:rPr lang="en-US" altLang="en-US" sz="2000" b="1" dirty="0" smtClean="0"/>
              <a:t>where </a:t>
            </a:r>
            <a:r>
              <a:rPr lang="en-US" altLang="en-US" sz="2000" i="1" dirty="0" smtClean="0"/>
              <a:t>salary </a:t>
            </a:r>
            <a:r>
              <a:rPr lang="en-US" altLang="en-US" sz="2000" b="1" dirty="0" smtClean="0"/>
              <a:t>between </a:t>
            </a:r>
            <a:r>
              <a:rPr lang="en-US" altLang="en-US" sz="2000" dirty="0" smtClean="0"/>
              <a:t>90000 </a:t>
            </a:r>
            <a:r>
              <a:rPr lang="en-US" altLang="en-US" sz="2000" b="1" dirty="0" smtClean="0"/>
              <a:t>and </a:t>
            </a:r>
            <a:r>
              <a:rPr lang="en-US" altLang="en-US" sz="2000" dirty="0" smtClean="0"/>
              <a:t>100000</a:t>
            </a:r>
          </a:p>
          <a:p>
            <a:r>
              <a:rPr lang="en-US" altLang="en-US" sz="2000" dirty="0" smtClean="0"/>
              <a:t>Tuple comparison</a:t>
            </a:r>
          </a:p>
          <a:p>
            <a:pPr lvl="1"/>
            <a:r>
              <a:rPr kumimoji="0" lang="en-US" altLang="en-US" sz="2000" b="1" dirty="0" smtClean="0"/>
              <a:t>select </a:t>
            </a:r>
            <a:r>
              <a:rPr kumimoji="0" lang="en-US" altLang="en-US" sz="2000" i="1" dirty="0" smtClean="0"/>
              <a:t>name</a:t>
            </a:r>
            <a:r>
              <a:rPr kumimoji="0" lang="en-US" altLang="en-US" sz="2000" dirty="0" smtClean="0"/>
              <a:t>, </a:t>
            </a:r>
            <a:r>
              <a:rPr kumimoji="0" lang="en-US" altLang="en-US" sz="2000" i="1" dirty="0" err="1" smtClean="0"/>
              <a:t>course_id</a:t>
            </a:r>
            <a:r>
              <a:rPr kumimoji="0" lang="en-US" altLang="en-US" sz="2000" i="1" dirty="0" smtClean="0"/>
              <a:t/>
            </a:r>
            <a:br>
              <a:rPr kumimoji="0" lang="en-US" altLang="en-US" sz="2000" i="1" dirty="0" smtClean="0"/>
            </a:br>
            <a:r>
              <a:rPr kumimoji="0" lang="en-US" altLang="en-US" sz="2000" b="1" dirty="0" smtClean="0"/>
              <a:t>from </a:t>
            </a:r>
            <a:r>
              <a:rPr kumimoji="0" lang="en-US" altLang="en-US" sz="2000" i="1" dirty="0" smtClean="0"/>
              <a:t>instructor</a:t>
            </a:r>
            <a:r>
              <a:rPr kumimoji="0" lang="en-US" altLang="en-US" sz="2000" dirty="0" smtClean="0"/>
              <a:t>, </a:t>
            </a:r>
            <a:r>
              <a:rPr kumimoji="0" lang="en-US" altLang="en-US" sz="2000" i="1" dirty="0" smtClean="0"/>
              <a:t>teaches</a:t>
            </a:r>
            <a:br>
              <a:rPr kumimoji="0" lang="en-US" altLang="en-US" sz="2000" i="1" dirty="0" smtClean="0"/>
            </a:br>
            <a:r>
              <a:rPr kumimoji="0" lang="en-US" altLang="en-US" sz="2000" b="1" dirty="0" smtClean="0"/>
              <a:t>where </a:t>
            </a:r>
            <a:r>
              <a:rPr kumimoji="0" lang="en-US" altLang="en-US" sz="2000" dirty="0" smtClean="0"/>
              <a:t>(</a:t>
            </a:r>
            <a:r>
              <a:rPr kumimoji="0" lang="en-US" altLang="en-US" sz="2000" i="1" dirty="0" smtClean="0"/>
              <a:t>instructor</a:t>
            </a:r>
            <a:r>
              <a:rPr kumimoji="0" lang="en-US" altLang="en-US" sz="2000" dirty="0" smtClean="0"/>
              <a:t>.</a:t>
            </a:r>
            <a:r>
              <a:rPr kumimoji="0" lang="en-US" altLang="en-US" sz="2000" i="1" dirty="0" smtClean="0"/>
              <a:t>ID</a:t>
            </a:r>
            <a:r>
              <a:rPr kumimoji="0" lang="en-US" altLang="en-US" sz="2000" dirty="0" smtClean="0"/>
              <a:t>, </a:t>
            </a:r>
            <a:r>
              <a:rPr kumimoji="0" lang="en-US" altLang="en-US" sz="2000" i="1" dirty="0" err="1" smtClean="0"/>
              <a:t>dept_name</a:t>
            </a:r>
            <a:r>
              <a:rPr kumimoji="0" lang="en-US" altLang="en-US" sz="2000" dirty="0" smtClean="0"/>
              <a:t>) = (</a:t>
            </a:r>
            <a:r>
              <a:rPr kumimoji="0" lang="en-US" altLang="en-US" sz="2000" i="1" dirty="0" smtClean="0"/>
              <a:t>teaches</a:t>
            </a:r>
            <a:r>
              <a:rPr kumimoji="0" lang="en-US" altLang="en-US" sz="2000" dirty="0" smtClean="0"/>
              <a:t>.</a:t>
            </a:r>
            <a:r>
              <a:rPr kumimoji="0" lang="en-US" altLang="en-US" sz="2000" i="1" dirty="0" smtClean="0"/>
              <a:t>ID</a:t>
            </a:r>
            <a:r>
              <a:rPr kumimoji="0" lang="en-US" altLang="en-US" sz="2000" dirty="0" smtClean="0"/>
              <a:t>, ’Biology’);</a:t>
            </a:r>
          </a:p>
          <a:p>
            <a:pPr lvl="1"/>
            <a:endParaRPr kumimoji="0" lang="en-US" altLang="en-US" sz="2000" dirty="0" smtClean="0">
              <a:latin typeface="Times New Roman" panose="02020603050405020304" pitchFamily="18" charset="0"/>
            </a:endParaRPr>
          </a:p>
          <a:p>
            <a:endParaRPr lang="en-US" altLang="en-US" sz="2000" dirty="0" smtClean="0"/>
          </a:p>
        </p:txBody>
      </p:sp>
    </p:spTree>
    <p:extLst>
      <p:ext uri="{BB962C8B-B14F-4D97-AF65-F5344CB8AC3E}">
        <p14:creationId xmlns:p14="http://schemas.microsoft.com/office/powerpoint/2010/main" val="3832227163"/>
      </p:ext>
    </p:extLst>
  </p:cSld>
  <p:clrMapOvr>
    <a:masterClrMapping/>
  </p:clrMapOvr>
  <p:transition spd="slow"/>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3698" name="Rectangle 2"/>
          <p:cNvSpPr>
            <a:spLocks noGrp="1" noChangeArrowheads="1"/>
          </p:cNvSpPr>
          <p:nvPr>
            <p:ph type="title"/>
          </p:nvPr>
        </p:nvSpPr>
        <p:spPr>
          <a:xfrm>
            <a:off x="631270" y="88106"/>
            <a:ext cx="8404622" cy="457200"/>
          </a:xfrm>
        </p:spPr>
        <p:txBody>
          <a:bodyPr/>
          <a:lstStyle/>
          <a:p>
            <a:pPr>
              <a:defRPr/>
            </a:pPr>
            <a:r>
              <a:rPr lang="en-US" sz="2800" dirty="0" smtClean="0"/>
              <a:t>Duplicates</a:t>
            </a:r>
          </a:p>
        </p:txBody>
      </p:sp>
      <p:sp>
        <p:nvSpPr>
          <p:cNvPr id="56323" name="Rectangle 3"/>
          <p:cNvSpPr>
            <a:spLocks noGrp="1" noChangeArrowheads="1"/>
          </p:cNvSpPr>
          <p:nvPr>
            <p:ph type="body" idx="1"/>
          </p:nvPr>
        </p:nvSpPr>
        <p:spPr>
          <a:xfrm>
            <a:off x="137160" y="948690"/>
            <a:ext cx="8801100" cy="5383529"/>
          </a:xfrm>
        </p:spPr>
        <p:txBody>
          <a:bodyPr/>
          <a:lstStyle/>
          <a:p>
            <a:r>
              <a:rPr lang="en-US" altLang="en-US" sz="2000" dirty="0" smtClean="0"/>
              <a:t>In relations with duplicates, SQL can define how many copies of tuples appear in the result.</a:t>
            </a:r>
          </a:p>
          <a:p>
            <a:r>
              <a:rPr lang="en-US" altLang="en-US" sz="2000" b="1" dirty="0" smtClean="0">
                <a:solidFill>
                  <a:srgbClr val="000099"/>
                </a:solidFill>
              </a:rPr>
              <a:t>Multiset</a:t>
            </a:r>
            <a:r>
              <a:rPr lang="en-US" altLang="en-US" sz="2000" b="1" dirty="0" smtClean="0">
                <a:solidFill>
                  <a:schemeClr val="tx2"/>
                </a:solidFill>
              </a:rPr>
              <a:t> </a:t>
            </a:r>
            <a:r>
              <a:rPr lang="en-US" altLang="en-US" sz="2000" dirty="0" smtClean="0"/>
              <a:t>versions of some of the relational algebra operators – given multiset relations </a:t>
            </a:r>
            <a:r>
              <a:rPr lang="en-US" altLang="en-US" sz="2000" i="1" dirty="0" smtClean="0"/>
              <a:t>r</a:t>
            </a:r>
            <a:r>
              <a:rPr lang="en-US" altLang="en-US" sz="2000" baseline="-25000" dirty="0" smtClean="0"/>
              <a:t>1</a:t>
            </a:r>
            <a:r>
              <a:rPr lang="en-US" altLang="en-US" sz="2000" dirty="0" smtClean="0"/>
              <a:t> and </a:t>
            </a:r>
            <a:r>
              <a:rPr lang="en-US" altLang="en-US" sz="2000" i="1" dirty="0" smtClean="0"/>
              <a:t>r</a:t>
            </a:r>
            <a:r>
              <a:rPr lang="en-US" altLang="en-US" sz="2000" baseline="-25000" dirty="0" smtClean="0"/>
              <a:t>2</a:t>
            </a:r>
            <a:r>
              <a:rPr lang="en-US" altLang="en-US" sz="2000" dirty="0" smtClean="0"/>
              <a:t>:</a:t>
            </a:r>
          </a:p>
          <a:p>
            <a:pPr lvl="1">
              <a:buFont typeface="Monotype Sorts" pitchFamily="2" charset="2"/>
              <a:buNone/>
            </a:pPr>
            <a:r>
              <a:rPr lang="en-US" altLang="en-US" sz="2000" dirty="0" smtClean="0"/>
              <a:t>1.	 </a:t>
            </a:r>
            <a:r>
              <a:rPr lang="en-US" altLang="en-US" sz="2000" b="1" dirty="0">
                <a:sym typeface="Symbol" panose="05050102010706020507" pitchFamily="18" charset="2"/>
              </a:rPr>
              <a:t></a:t>
            </a:r>
            <a:r>
              <a:rPr lang="en-US" altLang="en-US" sz="2000" b="1" i="1" baseline="-25000" dirty="0">
                <a:sym typeface="Symbol" panose="05050102010706020507" pitchFamily="18" charset="2"/>
              </a:rPr>
              <a:t> </a:t>
            </a:r>
            <a:r>
              <a:rPr lang="en-US" altLang="en-US" sz="2000" b="1" dirty="0" smtClean="0">
                <a:sym typeface="Symbol" panose="05050102010706020507" pitchFamily="18" charset="2"/>
              </a:rPr>
              <a:t>(</a:t>
            </a:r>
            <a:r>
              <a:rPr lang="en-US" altLang="en-US" sz="2000" b="1" i="1" dirty="0" smtClean="0">
                <a:sym typeface="Symbol" panose="05050102010706020507" pitchFamily="18" charset="2"/>
              </a:rPr>
              <a:t>r</a:t>
            </a:r>
            <a:r>
              <a:rPr lang="en-US" altLang="en-US" sz="2000" b="1" baseline="-25000" dirty="0" smtClean="0">
                <a:sym typeface="Symbol" panose="05050102010706020507" pitchFamily="18" charset="2"/>
              </a:rPr>
              <a:t>1</a:t>
            </a:r>
            <a:r>
              <a:rPr lang="en-US" altLang="en-US" sz="2000" b="1" dirty="0" smtClean="0">
                <a:sym typeface="Symbol" panose="05050102010706020507" pitchFamily="18" charset="2"/>
              </a:rPr>
              <a:t>):</a:t>
            </a:r>
            <a:r>
              <a:rPr lang="en-US" altLang="en-US" sz="2000" dirty="0" smtClean="0"/>
              <a:t> If there are </a:t>
            </a:r>
            <a:r>
              <a:rPr lang="en-US" altLang="en-US" sz="2000" i="1" dirty="0" smtClean="0"/>
              <a:t>c</a:t>
            </a:r>
            <a:r>
              <a:rPr lang="en-US" altLang="en-US" sz="2000" baseline="-25000" dirty="0" smtClean="0"/>
              <a:t>1</a:t>
            </a:r>
            <a:r>
              <a:rPr lang="en-US" altLang="en-US" sz="2000" dirty="0" smtClean="0"/>
              <a:t> copies of tuple </a:t>
            </a:r>
            <a:r>
              <a:rPr lang="en-US" altLang="en-US" sz="2000" i="1" dirty="0" smtClean="0"/>
              <a:t>t</a:t>
            </a:r>
            <a:r>
              <a:rPr lang="en-US" altLang="en-US" sz="2000" baseline="-25000" dirty="0" smtClean="0"/>
              <a:t>1</a:t>
            </a:r>
            <a:r>
              <a:rPr lang="en-US" altLang="en-US" sz="2000" dirty="0" smtClean="0"/>
              <a:t> in </a:t>
            </a:r>
            <a:r>
              <a:rPr lang="en-US" altLang="en-US" sz="2000" i="1" dirty="0" smtClean="0"/>
              <a:t>r</a:t>
            </a:r>
            <a:r>
              <a:rPr lang="en-US" altLang="en-US" sz="2000" baseline="-25000" dirty="0" smtClean="0"/>
              <a:t>1</a:t>
            </a:r>
            <a:r>
              <a:rPr lang="en-US" altLang="en-US" sz="2000" dirty="0" smtClean="0"/>
              <a:t>, and </a:t>
            </a:r>
            <a:r>
              <a:rPr lang="en-US" altLang="en-US" sz="2000" i="1" dirty="0" smtClean="0"/>
              <a:t>t</a:t>
            </a:r>
            <a:r>
              <a:rPr lang="en-US" altLang="en-US" sz="2000" baseline="-25000" dirty="0" smtClean="0"/>
              <a:t>1</a:t>
            </a:r>
            <a:r>
              <a:rPr lang="en-US" altLang="en-US" sz="2000" dirty="0" smtClean="0"/>
              <a:t> satisfies selections </a:t>
            </a:r>
            <a:r>
              <a:rPr lang="en-US" altLang="en-US" sz="2000" dirty="0">
                <a:sym typeface="Symbol" panose="05050102010706020507" pitchFamily="18" charset="2"/>
              </a:rPr>
              <a:t></a:t>
            </a:r>
            <a:r>
              <a:rPr lang="en-US" altLang="en-US" sz="2000" i="1" baseline="-25000" dirty="0">
                <a:sym typeface="Symbol" panose="05050102010706020507" pitchFamily="18" charset="2"/>
              </a:rPr>
              <a:t></a:t>
            </a:r>
            <a:r>
              <a:rPr lang="en-US" altLang="en-US" sz="2000" baseline="-25000" dirty="0" smtClean="0">
                <a:sym typeface="Symbol" panose="05050102010706020507" pitchFamily="18" charset="2"/>
              </a:rPr>
              <a:t>,</a:t>
            </a:r>
            <a:r>
              <a:rPr lang="en-US" altLang="en-US" sz="2000" dirty="0" smtClean="0">
                <a:sym typeface="Symbol" panose="05050102010706020507" pitchFamily="18" charset="2"/>
              </a:rPr>
              <a:t>, then there are </a:t>
            </a:r>
            <a:r>
              <a:rPr lang="en-US" altLang="en-US" sz="2000" i="1" dirty="0" smtClean="0">
                <a:sym typeface="Symbol" panose="05050102010706020507" pitchFamily="18" charset="2"/>
              </a:rPr>
              <a:t>c</a:t>
            </a:r>
            <a:r>
              <a:rPr lang="en-US" altLang="en-US" sz="2000" baseline="-25000" dirty="0" smtClean="0">
                <a:sym typeface="Symbol" panose="05050102010706020507" pitchFamily="18" charset="2"/>
              </a:rPr>
              <a:t>1 </a:t>
            </a:r>
            <a:r>
              <a:rPr lang="en-US" altLang="en-US" sz="2000" dirty="0" smtClean="0">
                <a:sym typeface="Symbol" panose="05050102010706020507" pitchFamily="18" charset="2"/>
              </a:rPr>
              <a:t>copies of </a:t>
            </a:r>
            <a:r>
              <a:rPr lang="en-US" altLang="en-US" sz="2000" i="1" dirty="0" smtClean="0">
                <a:sym typeface="Symbol" panose="05050102010706020507" pitchFamily="18" charset="2"/>
              </a:rPr>
              <a:t>t</a:t>
            </a:r>
            <a:r>
              <a:rPr lang="en-US" altLang="en-US" sz="2000" baseline="-25000" dirty="0" smtClean="0">
                <a:sym typeface="Symbol" panose="05050102010706020507" pitchFamily="18" charset="2"/>
              </a:rPr>
              <a:t>1</a:t>
            </a:r>
            <a:r>
              <a:rPr lang="en-US" altLang="en-US" sz="2000" dirty="0" smtClean="0">
                <a:sym typeface="Symbol" panose="05050102010706020507" pitchFamily="18" charset="2"/>
              </a:rPr>
              <a:t> in </a:t>
            </a:r>
            <a:r>
              <a:rPr lang="en-US" altLang="en-US" sz="2000" dirty="0" smtClean="0"/>
              <a:t> </a:t>
            </a:r>
            <a:r>
              <a:rPr lang="en-US" altLang="en-US" sz="2000" dirty="0">
                <a:sym typeface="Symbol" panose="05050102010706020507" pitchFamily="18" charset="2"/>
              </a:rPr>
              <a:t></a:t>
            </a:r>
            <a:r>
              <a:rPr lang="en-US" altLang="en-US" sz="2000" i="1" baseline="-25000" dirty="0">
                <a:sym typeface="Symbol" panose="05050102010706020507" pitchFamily="18" charset="2"/>
              </a:rPr>
              <a:t> </a:t>
            </a:r>
            <a:r>
              <a:rPr lang="en-US" altLang="en-US" sz="2000" dirty="0" smtClean="0">
                <a:sym typeface="Symbol" panose="05050102010706020507" pitchFamily="18" charset="2"/>
              </a:rPr>
              <a:t>(</a:t>
            </a:r>
            <a:r>
              <a:rPr lang="en-US" altLang="en-US" sz="2000" i="1" dirty="0" smtClean="0">
                <a:sym typeface="Symbol" panose="05050102010706020507" pitchFamily="18" charset="2"/>
              </a:rPr>
              <a:t>r</a:t>
            </a:r>
            <a:r>
              <a:rPr lang="en-US" altLang="en-US" sz="2000" baseline="-25000" dirty="0" smtClean="0">
                <a:sym typeface="Symbol" panose="05050102010706020507" pitchFamily="18" charset="2"/>
              </a:rPr>
              <a:t>1</a:t>
            </a:r>
            <a:r>
              <a:rPr lang="en-US" altLang="en-US" sz="2000" dirty="0" smtClean="0">
                <a:sym typeface="Symbol" panose="05050102010706020507" pitchFamily="18" charset="2"/>
              </a:rPr>
              <a:t>)</a:t>
            </a:r>
            <a:r>
              <a:rPr lang="en-US" altLang="en-US" sz="2000" i="1" dirty="0" smtClean="0">
                <a:sym typeface="Symbol" panose="05050102010706020507" pitchFamily="18" charset="2"/>
              </a:rPr>
              <a:t>.</a:t>
            </a:r>
            <a:endParaRPr lang="en-US" altLang="en-US" sz="2000" dirty="0" smtClean="0">
              <a:sym typeface="Symbol" panose="05050102010706020507" pitchFamily="18" charset="2"/>
            </a:endParaRPr>
          </a:p>
          <a:p>
            <a:pPr lvl="1">
              <a:buFont typeface="Monotype Sorts" pitchFamily="2" charset="2"/>
              <a:buNone/>
            </a:pPr>
            <a:r>
              <a:rPr lang="en-US" altLang="en-US" sz="2000" dirty="0" smtClean="0">
                <a:sym typeface="Symbol" panose="05050102010706020507" pitchFamily="18" charset="2"/>
              </a:rPr>
              <a:t>2.	 </a:t>
            </a:r>
            <a:r>
              <a:rPr lang="en-US" altLang="en-US" sz="2000" b="1" dirty="0" smtClean="0">
                <a:sym typeface="Symbol" panose="05050102010706020507" pitchFamily="18" charset="2"/>
              </a:rPr>
              <a:t></a:t>
            </a:r>
            <a:r>
              <a:rPr lang="en-US" altLang="en-US" sz="2000" b="1" i="1" baseline="-25000" dirty="0" smtClean="0">
                <a:sym typeface="Symbol" panose="05050102010706020507" pitchFamily="18" charset="2"/>
              </a:rPr>
              <a:t>A </a:t>
            </a:r>
            <a:r>
              <a:rPr lang="en-US" altLang="en-US" sz="2000" b="1" dirty="0" smtClean="0">
                <a:sym typeface="Symbol" panose="05050102010706020507" pitchFamily="18" charset="2"/>
              </a:rPr>
              <a:t>(</a:t>
            </a:r>
            <a:r>
              <a:rPr lang="en-US" altLang="en-US" sz="2000" b="1" i="1" dirty="0" smtClean="0">
                <a:sym typeface="Symbol" panose="05050102010706020507" pitchFamily="18" charset="2"/>
              </a:rPr>
              <a:t>r </a:t>
            </a:r>
            <a:r>
              <a:rPr lang="en-US" altLang="en-US" sz="2000" b="1" dirty="0" smtClean="0">
                <a:sym typeface="Symbol" panose="05050102010706020507" pitchFamily="18" charset="2"/>
              </a:rPr>
              <a:t>):</a:t>
            </a:r>
            <a:r>
              <a:rPr lang="en-US" altLang="en-US" sz="2000" dirty="0" smtClean="0">
                <a:sym typeface="Symbol" panose="05050102010706020507" pitchFamily="18" charset="2"/>
              </a:rPr>
              <a:t> For each copy of tuple </a:t>
            </a:r>
            <a:r>
              <a:rPr lang="en-US" altLang="en-US" sz="2000" i="1" dirty="0" smtClean="0">
                <a:sym typeface="Symbol" panose="05050102010706020507" pitchFamily="18" charset="2"/>
              </a:rPr>
              <a:t>t</a:t>
            </a:r>
            <a:r>
              <a:rPr lang="en-US" altLang="en-US" sz="2000" i="1" baseline="-25000" dirty="0" smtClean="0">
                <a:sym typeface="Symbol" panose="05050102010706020507" pitchFamily="18" charset="2"/>
              </a:rPr>
              <a:t>1</a:t>
            </a:r>
            <a:r>
              <a:rPr lang="en-US" altLang="en-US" sz="2000" i="1" dirty="0" smtClean="0">
                <a:sym typeface="Symbol" panose="05050102010706020507" pitchFamily="18" charset="2"/>
              </a:rPr>
              <a:t> </a:t>
            </a:r>
            <a:r>
              <a:rPr lang="en-US" altLang="en-US" sz="2000" dirty="0" smtClean="0">
                <a:sym typeface="Symbol" panose="05050102010706020507" pitchFamily="18" charset="2"/>
              </a:rPr>
              <a:t>in </a:t>
            </a:r>
            <a:r>
              <a:rPr lang="en-US" altLang="en-US" sz="2000" i="1" dirty="0" smtClean="0">
                <a:sym typeface="Symbol" panose="05050102010706020507" pitchFamily="18" charset="2"/>
              </a:rPr>
              <a:t>r</a:t>
            </a:r>
            <a:r>
              <a:rPr lang="en-US" altLang="en-US" sz="2000" baseline="-25000" dirty="0" smtClean="0">
                <a:sym typeface="Symbol" panose="05050102010706020507" pitchFamily="18" charset="2"/>
              </a:rPr>
              <a:t>1</a:t>
            </a:r>
            <a:r>
              <a:rPr lang="en-US" altLang="en-US" sz="2000" i="1" dirty="0" smtClean="0">
                <a:sym typeface="Symbol" panose="05050102010706020507" pitchFamily="18" charset="2"/>
              </a:rPr>
              <a:t>, </a:t>
            </a:r>
            <a:r>
              <a:rPr lang="en-US" altLang="en-US" sz="2000" dirty="0" smtClean="0">
                <a:sym typeface="Symbol" panose="05050102010706020507" pitchFamily="18" charset="2"/>
              </a:rPr>
              <a:t>there is a copy of tuple</a:t>
            </a:r>
            <a:r>
              <a:rPr lang="en-US" altLang="en-US" sz="2000" i="1" dirty="0" smtClean="0">
                <a:sym typeface="Symbol" panose="05050102010706020507" pitchFamily="18" charset="2"/>
              </a:rPr>
              <a:t>    </a:t>
            </a:r>
            <a:r>
              <a:rPr lang="en-US" altLang="en-US" sz="2000" dirty="0" smtClean="0">
                <a:sym typeface="Symbol" panose="05050102010706020507" pitchFamily="18" charset="2"/>
              </a:rPr>
              <a:t></a:t>
            </a:r>
            <a:r>
              <a:rPr lang="en-US" altLang="en-US" sz="2000" i="1" baseline="-25000" dirty="0" smtClean="0">
                <a:sym typeface="Symbol" panose="05050102010706020507" pitchFamily="18" charset="2"/>
              </a:rPr>
              <a:t>A </a:t>
            </a:r>
            <a:r>
              <a:rPr lang="en-US" altLang="en-US" sz="2000" dirty="0" smtClean="0">
                <a:sym typeface="Symbol" panose="05050102010706020507" pitchFamily="18" charset="2"/>
              </a:rPr>
              <a:t>(</a:t>
            </a:r>
            <a:r>
              <a:rPr lang="en-US" altLang="en-US" sz="2000" i="1" dirty="0" smtClean="0">
                <a:sym typeface="Symbol" panose="05050102010706020507" pitchFamily="18" charset="2"/>
              </a:rPr>
              <a:t>t</a:t>
            </a:r>
            <a:r>
              <a:rPr lang="en-US" altLang="en-US" sz="2000" baseline="-25000" dirty="0" smtClean="0">
                <a:sym typeface="Symbol" panose="05050102010706020507" pitchFamily="18" charset="2"/>
              </a:rPr>
              <a:t>1</a:t>
            </a:r>
            <a:r>
              <a:rPr lang="en-US" altLang="en-US" sz="2000" i="1" dirty="0" smtClean="0">
                <a:sym typeface="Symbol" panose="05050102010706020507" pitchFamily="18" charset="2"/>
              </a:rPr>
              <a:t>)</a:t>
            </a:r>
            <a:r>
              <a:rPr lang="en-US" altLang="en-US" sz="2000" dirty="0" smtClean="0">
                <a:sym typeface="Symbol" panose="05050102010706020507" pitchFamily="18" charset="2"/>
              </a:rPr>
              <a:t> in </a:t>
            </a:r>
            <a:r>
              <a:rPr lang="en-US" altLang="en-US" sz="2000" i="1" baseline="-25000" dirty="0" smtClean="0">
                <a:sym typeface="Symbol" panose="05050102010706020507" pitchFamily="18" charset="2"/>
              </a:rPr>
              <a:t>A </a:t>
            </a:r>
            <a:r>
              <a:rPr lang="en-US" altLang="en-US" sz="2000" dirty="0" smtClean="0">
                <a:sym typeface="Symbol" panose="05050102010706020507" pitchFamily="18" charset="2"/>
              </a:rPr>
              <a:t>(</a:t>
            </a:r>
            <a:r>
              <a:rPr lang="en-US" altLang="en-US" sz="2000" i="1" dirty="0" smtClean="0">
                <a:sym typeface="Symbol" panose="05050102010706020507" pitchFamily="18" charset="2"/>
              </a:rPr>
              <a:t>r</a:t>
            </a:r>
            <a:r>
              <a:rPr lang="en-US" altLang="en-US" sz="2000" baseline="-25000" dirty="0" smtClean="0">
                <a:sym typeface="Symbol" panose="05050102010706020507" pitchFamily="18" charset="2"/>
              </a:rPr>
              <a:t>1</a:t>
            </a:r>
            <a:r>
              <a:rPr lang="en-US" altLang="en-US" sz="2000" dirty="0" smtClean="0">
                <a:sym typeface="Symbol" panose="05050102010706020507" pitchFamily="18" charset="2"/>
              </a:rPr>
              <a:t>) where </a:t>
            </a:r>
            <a:r>
              <a:rPr lang="en-US" altLang="en-US" sz="2000" i="1" baseline="-25000" dirty="0" smtClean="0">
                <a:sym typeface="Symbol" panose="05050102010706020507" pitchFamily="18" charset="2"/>
              </a:rPr>
              <a:t>A </a:t>
            </a:r>
            <a:r>
              <a:rPr lang="en-US" altLang="en-US" sz="2000" dirty="0" smtClean="0">
                <a:sym typeface="Symbol" panose="05050102010706020507" pitchFamily="18" charset="2"/>
              </a:rPr>
              <a:t>(</a:t>
            </a:r>
            <a:r>
              <a:rPr lang="en-US" altLang="en-US" sz="2000" i="1" dirty="0" smtClean="0">
                <a:sym typeface="Symbol" panose="05050102010706020507" pitchFamily="18" charset="2"/>
              </a:rPr>
              <a:t>t</a:t>
            </a:r>
            <a:r>
              <a:rPr lang="en-US" altLang="en-US" sz="2000" baseline="-25000" dirty="0" smtClean="0">
                <a:sym typeface="Symbol" panose="05050102010706020507" pitchFamily="18" charset="2"/>
              </a:rPr>
              <a:t>1</a:t>
            </a:r>
            <a:r>
              <a:rPr lang="en-US" altLang="en-US" sz="2000" dirty="0" smtClean="0">
                <a:sym typeface="Symbol" panose="05050102010706020507" pitchFamily="18" charset="2"/>
              </a:rPr>
              <a:t>) denotes the projection of the single tuple </a:t>
            </a:r>
            <a:r>
              <a:rPr lang="en-US" altLang="en-US" sz="2000" i="1" dirty="0" smtClean="0">
                <a:sym typeface="Symbol" panose="05050102010706020507" pitchFamily="18" charset="2"/>
              </a:rPr>
              <a:t>t</a:t>
            </a:r>
            <a:r>
              <a:rPr lang="en-US" altLang="en-US" sz="2000" i="1" baseline="-25000" dirty="0" smtClean="0">
                <a:sym typeface="Symbol" panose="05050102010706020507" pitchFamily="18" charset="2"/>
              </a:rPr>
              <a:t>1</a:t>
            </a:r>
            <a:r>
              <a:rPr lang="en-US" altLang="en-US" sz="2000" i="1" dirty="0" smtClean="0">
                <a:sym typeface="Symbol" panose="05050102010706020507" pitchFamily="18" charset="2"/>
              </a:rPr>
              <a:t>.</a:t>
            </a:r>
          </a:p>
          <a:p>
            <a:pPr lvl="1">
              <a:buFont typeface="Monotype Sorts" pitchFamily="2" charset="2"/>
              <a:buNone/>
            </a:pPr>
            <a:r>
              <a:rPr lang="en-US" altLang="en-US" sz="2000" dirty="0" smtClean="0">
                <a:sym typeface="Symbol" panose="05050102010706020507" pitchFamily="18" charset="2"/>
              </a:rPr>
              <a:t>3.	 </a:t>
            </a:r>
            <a:r>
              <a:rPr lang="en-US" altLang="en-US" sz="2000" b="1" i="1" dirty="0" smtClean="0">
                <a:sym typeface="Symbol" panose="05050102010706020507" pitchFamily="18" charset="2"/>
              </a:rPr>
              <a:t>r</a:t>
            </a:r>
            <a:r>
              <a:rPr lang="en-US" altLang="en-US" sz="2000" b="1" baseline="-25000" dirty="0" smtClean="0">
                <a:sym typeface="Symbol" panose="05050102010706020507" pitchFamily="18" charset="2"/>
              </a:rPr>
              <a:t>1 </a:t>
            </a:r>
            <a:r>
              <a:rPr lang="en-US" altLang="en-US" sz="2000" b="1" dirty="0" smtClean="0">
                <a:sym typeface="Symbol" panose="05050102010706020507" pitchFamily="18" charset="2"/>
              </a:rPr>
              <a:t> x </a:t>
            </a:r>
            <a:r>
              <a:rPr lang="en-US" altLang="en-US" sz="2000" b="1" i="1" dirty="0" smtClean="0"/>
              <a:t>r</a:t>
            </a:r>
            <a:r>
              <a:rPr lang="en-US" altLang="en-US" sz="2000" b="1" baseline="-25000" dirty="0" smtClean="0"/>
              <a:t>2</a:t>
            </a:r>
            <a:r>
              <a:rPr lang="en-US" altLang="en-US" sz="2000" b="1" dirty="0" smtClean="0">
                <a:sym typeface="Symbol" panose="05050102010706020507" pitchFamily="18" charset="2"/>
              </a:rPr>
              <a:t>:</a:t>
            </a:r>
            <a:r>
              <a:rPr lang="en-US" altLang="en-US" sz="2000" dirty="0" smtClean="0">
                <a:sym typeface="Symbol" panose="05050102010706020507" pitchFamily="18" charset="2"/>
              </a:rPr>
              <a:t> If there are </a:t>
            </a:r>
            <a:r>
              <a:rPr lang="en-US" altLang="en-US" sz="2000" i="1" dirty="0" smtClean="0">
                <a:sym typeface="Symbol" panose="05050102010706020507" pitchFamily="18" charset="2"/>
              </a:rPr>
              <a:t>c</a:t>
            </a:r>
            <a:r>
              <a:rPr lang="en-US" altLang="en-US" sz="2000" baseline="-25000" dirty="0" smtClean="0">
                <a:sym typeface="Symbol" panose="05050102010706020507" pitchFamily="18" charset="2"/>
              </a:rPr>
              <a:t>1</a:t>
            </a:r>
            <a:r>
              <a:rPr lang="en-US" altLang="en-US" sz="2000" dirty="0" smtClean="0">
                <a:sym typeface="Symbol" panose="05050102010706020507" pitchFamily="18" charset="2"/>
              </a:rPr>
              <a:t> copies of tuple </a:t>
            </a:r>
            <a:r>
              <a:rPr lang="en-US" altLang="en-US" sz="2000" i="1" dirty="0" smtClean="0">
                <a:sym typeface="Symbol" panose="05050102010706020507" pitchFamily="18" charset="2"/>
              </a:rPr>
              <a:t>t</a:t>
            </a:r>
            <a:r>
              <a:rPr lang="en-US" altLang="en-US" sz="2000" i="1" baseline="-25000" dirty="0" smtClean="0">
                <a:sym typeface="Symbol" panose="05050102010706020507" pitchFamily="18" charset="2"/>
              </a:rPr>
              <a:t>1</a:t>
            </a:r>
            <a:r>
              <a:rPr lang="en-US" altLang="en-US" sz="2000" i="1" dirty="0" smtClean="0">
                <a:sym typeface="Symbol" panose="05050102010706020507" pitchFamily="18" charset="2"/>
              </a:rPr>
              <a:t> </a:t>
            </a:r>
            <a:r>
              <a:rPr lang="en-US" altLang="en-US" sz="2000" dirty="0" smtClean="0">
                <a:sym typeface="Symbol" panose="05050102010706020507" pitchFamily="18" charset="2"/>
              </a:rPr>
              <a:t>in </a:t>
            </a:r>
            <a:r>
              <a:rPr lang="en-US" altLang="en-US" sz="2000" i="1" dirty="0" smtClean="0">
                <a:sym typeface="Symbol" panose="05050102010706020507" pitchFamily="18" charset="2"/>
              </a:rPr>
              <a:t>r</a:t>
            </a:r>
            <a:r>
              <a:rPr lang="en-US" altLang="en-US" sz="2000" baseline="-25000" dirty="0" smtClean="0">
                <a:sym typeface="Symbol" panose="05050102010706020507" pitchFamily="18" charset="2"/>
              </a:rPr>
              <a:t>1</a:t>
            </a:r>
            <a:r>
              <a:rPr lang="en-US" altLang="en-US" sz="2000" dirty="0" smtClean="0">
                <a:sym typeface="Symbol" panose="05050102010706020507" pitchFamily="18" charset="2"/>
              </a:rPr>
              <a:t> and </a:t>
            </a:r>
            <a:r>
              <a:rPr lang="en-US" altLang="en-US" sz="2000" i="1" dirty="0" smtClean="0">
                <a:sym typeface="Symbol" panose="05050102010706020507" pitchFamily="18" charset="2"/>
              </a:rPr>
              <a:t>c</a:t>
            </a:r>
            <a:r>
              <a:rPr lang="en-US" altLang="en-US" sz="2000" baseline="-25000" dirty="0" smtClean="0">
                <a:sym typeface="Symbol" panose="05050102010706020507" pitchFamily="18" charset="2"/>
              </a:rPr>
              <a:t>2</a:t>
            </a:r>
            <a:r>
              <a:rPr lang="en-US" altLang="en-US" sz="2000" dirty="0" smtClean="0">
                <a:sym typeface="Symbol" panose="05050102010706020507" pitchFamily="18" charset="2"/>
              </a:rPr>
              <a:t> copies of tuple </a:t>
            </a:r>
            <a:r>
              <a:rPr lang="en-US" altLang="en-US" sz="2000" i="1" dirty="0" smtClean="0">
                <a:sym typeface="Symbol" panose="05050102010706020507" pitchFamily="18" charset="2"/>
              </a:rPr>
              <a:t>t</a:t>
            </a:r>
            <a:r>
              <a:rPr lang="en-US" altLang="en-US" sz="2000" baseline="-25000" dirty="0" smtClean="0">
                <a:sym typeface="Symbol" panose="05050102010706020507" pitchFamily="18" charset="2"/>
              </a:rPr>
              <a:t>2</a:t>
            </a:r>
            <a:r>
              <a:rPr lang="en-US" altLang="en-US" sz="2000" dirty="0" smtClean="0">
                <a:sym typeface="Symbol" panose="05050102010706020507" pitchFamily="18" charset="2"/>
              </a:rPr>
              <a:t> in </a:t>
            </a:r>
            <a:r>
              <a:rPr lang="en-US" altLang="en-US" sz="2000" i="1" dirty="0" smtClean="0">
                <a:sym typeface="Symbol" panose="05050102010706020507" pitchFamily="18" charset="2"/>
              </a:rPr>
              <a:t>r</a:t>
            </a:r>
            <a:r>
              <a:rPr lang="en-US" altLang="en-US" sz="2000" baseline="-25000" dirty="0" smtClean="0">
                <a:sym typeface="Symbol" panose="05050102010706020507" pitchFamily="18" charset="2"/>
              </a:rPr>
              <a:t>2</a:t>
            </a:r>
            <a:r>
              <a:rPr lang="en-US" altLang="en-US" sz="2000" dirty="0" smtClean="0">
                <a:sym typeface="Symbol" panose="05050102010706020507" pitchFamily="18" charset="2"/>
              </a:rPr>
              <a:t>, there are </a:t>
            </a:r>
            <a:r>
              <a:rPr lang="en-US" altLang="en-US" sz="2000" i="1" dirty="0" smtClean="0">
                <a:sym typeface="Symbol" panose="05050102010706020507" pitchFamily="18" charset="2"/>
              </a:rPr>
              <a:t>c</a:t>
            </a:r>
            <a:r>
              <a:rPr lang="en-US" altLang="en-US" sz="2000" baseline="-25000" dirty="0" smtClean="0">
                <a:sym typeface="Symbol" panose="05050102010706020507" pitchFamily="18" charset="2"/>
              </a:rPr>
              <a:t>1</a:t>
            </a:r>
            <a:r>
              <a:rPr lang="en-US" altLang="en-US" sz="2000" dirty="0" smtClean="0">
                <a:sym typeface="Symbol" panose="05050102010706020507" pitchFamily="18" charset="2"/>
              </a:rPr>
              <a:t> x </a:t>
            </a:r>
            <a:r>
              <a:rPr lang="en-US" altLang="en-US" sz="2000" i="1" dirty="0" smtClean="0">
                <a:sym typeface="Symbol" panose="05050102010706020507" pitchFamily="18" charset="2"/>
              </a:rPr>
              <a:t>c</a:t>
            </a:r>
            <a:r>
              <a:rPr lang="en-US" altLang="en-US" sz="2000" baseline="-25000" dirty="0" smtClean="0">
                <a:sym typeface="Symbol" panose="05050102010706020507" pitchFamily="18" charset="2"/>
              </a:rPr>
              <a:t>2</a:t>
            </a:r>
            <a:r>
              <a:rPr lang="en-US" altLang="en-US" sz="2000" dirty="0" smtClean="0">
                <a:sym typeface="Symbol" panose="05050102010706020507" pitchFamily="18" charset="2"/>
              </a:rPr>
              <a:t> copies of the tuple </a:t>
            </a:r>
            <a:r>
              <a:rPr lang="en-US" altLang="en-US" sz="2000" i="1" dirty="0" smtClean="0">
                <a:sym typeface="Symbol" panose="05050102010706020507" pitchFamily="18" charset="2"/>
              </a:rPr>
              <a:t>t</a:t>
            </a:r>
            <a:r>
              <a:rPr lang="en-US" altLang="en-US" sz="2000" i="1" baseline="-25000" dirty="0" smtClean="0">
                <a:sym typeface="Symbol" panose="05050102010706020507" pitchFamily="18" charset="2"/>
              </a:rPr>
              <a:t>1</a:t>
            </a:r>
            <a:r>
              <a:rPr lang="en-US" altLang="en-US" sz="2000" i="1" dirty="0" smtClean="0">
                <a:sym typeface="Symbol" panose="05050102010706020507" pitchFamily="18" charset="2"/>
              </a:rPr>
              <a:t>. t</a:t>
            </a:r>
            <a:r>
              <a:rPr lang="en-US" altLang="en-US" sz="2000" baseline="-25000" dirty="0" smtClean="0">
                <a:sym typeface="Symbol" panose="05050102010706020507" pitchFamily="18" charset="2"/>
              </a:rPr>
              <a:t>2</a:t>
            </a:r>
            <a:r>
              <a:rPr lang="en-US" altLang="en-US" sz="2000" dirty="0" smtClean="0">
                <a:sym typeface="Symbol" panose="05050102010706020507" pitchFamily="18" charset="2"/>
              </a:rPr>
              <a:t> in </a:t>
            </a:r>
            <a:r>
              <a:rPr lang="en-US" altLang="en-US" sz="2000" i="1" dirty="0" smtClean="0">
                <a:sym typeface="Symbol" panose="05050102010706020507" pitchFamily="18" charset="2"/>
              </a:rPr>
              <a:t>r</a:t>
            </a:r>
            <a:r>
              <a:rPr lang="en-US" altLang="en-US" sz="2000" baseline="-25000" dirty="0" smtClean="0">
                <a:sym typeface="Symbol" panose="05050102010706020507" pitchFamily="18" charset="2"/>
              </a:rPr>
              <a:t>1 </a:t>
            </a:r>
            <a:r>
              <a:rPr lang="en-US" altLang="en-US" sz="2000" dirty="0" smtClean="0">
                <a:sym typeface="Symbol" panose="05050102010706020507" pitchFamily="18" charset="2"/>
              </a:rPr>
              <a:t> x </a:t>
            </a:r>
            <a:r>
              <a:rPr lang="en-US" altLang="en-US" sz="2000" i="1" dirty="0" smtClean="0"/>
              <a:t>r</a:t>
            </a:r>
            <a:r>
              <a:rPr lang="en-US" altLang="en-US" sz="2000" baseline="-25000" dirty="0" smtClean="0"/>
              <a:t>2</a:t>
            </a:r>
          </a:p>
        </p:txBody>
      </p:sp>
    </p:spTree>
    <p:extLst>
      <p:ext uri="{BB962C8B-B14F-4D97-AF65-F5344CB8AC3E}">
        <p14:creationId xmlns:p14="http://schemas.microsoft.com/office/powerpoint/2010/main" val="4240908781"/>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5746" name="Rectangle 2"/>
          <p:cNvSpPr>
            <a:spLocks noGrp="1" noChangeArrowheads="1"/>
          </p:cNvSpPr>
          <p:nvPr>
            <p:ph type="title"/>
          </p:nvPr>
        </p:nvSpPr>
        <p:spPr>
          <a:xfrm>
            <a:off x="585550" y="133826"/>
            <a:ext cx="8409654" cy="457200"/>
          </a:xfrm>
        </p:spPr>
        <p:txBody>
          <a:bodyPr/>
          <a:lstStyle/>
          <a:p>
            <a:pPr>
              <a:defRPr/>
            </a:pPr>
            <a:r>
              <a:rPr lang="en-US" sz="2800" dirty="0" smtClean="0"/>
              <a:t>Duplicates (Cont.)</a:t>
            </a:r>
          </a:p>
        </p:txBody>
      </p:sp>
      <p:sp>
        <p:nvSpPr>
          <p:cNvPr id="58371" name="Rectangle 3"/>
          <p:cNvSpPr>
            <a:spLocks noGrp="1" noChangeArrowheads="1"/>
          </p:cNvSpPr>
          <p:nvPr>
            <p:ph type="body" idx="1"/>
          </p:nvPr>
        </p:nvSpPr>
        <p:spPr>
          <a:xfrm>
            <a:off x="240031" y="1108710"/>
            <a:ext cx="8755380" cy="5349240"/>
          </a:xfrm>
        </p:spPr>
        <p:txBody>
          <a:bodyPr/>
          <a:lstStyle/>
          <a:p>
            <a:pPr>
              <a:tabLst>
                <a:tab pos="1077516" algn="l"/>
                <a:tab pos="1632347" algn="l"/>
              </a:tabLst>
            </a:pPr>
            <a:r>
              <a:rPr lang="en-US" altLang="en-US" sz="2000" dirty="0" smtClean="0"/>
              <a:t>Example: Suppose multiset relations </a:t>
            </a:r>
            <a:r>
              <a:rPr lang="en-US" altLang="en-US" sz="2000" i="1" dirty="0" smtClean="0"/>
              <a:t>r</a:t>
            </a:r>
            <a:r>
              <a:rPr lang="en-US" altLang="en-US" sz="2000" baseline="-25000" dirty="0" smtClean="0"/>
              <a:t>1</a:t>
            </a:r>
            <a:r>
              <a:rPr lang="en-US" altLang="en-US" sz="2000" dirty="0" smtClean="0"/>
              <a:t> (</a:t>
            </a:r>
            <a:r>
              <a:rPr lang="en-US" altLang="en-US" sz="2000" i="1" dirty="0" smtClean="0"/>
              <a:t>A, B</a:t>
            </a:r>
            <a:r>
              <a:rPr lang="en-US" altLang="en-US" sz="2000" dirty="0" smtClean="0"/>
              <a:t>) and </a:t>
            </a:r>
            <a:r>
              <a:rPr lang="en-US" altLang="en-US" sz="2000" i="1" dirty="0" smtClean="0"/>
              <a:t>r</a:t>
            </a:r>
            <a:r>
              <a:rPr lang="en-US" altLang="en-US" sz="2000" baseline="-25000" dirty="0" smtClean="0"/>
              <a:t>2</a:t>
            </a:r>
            <a:r>
              <a:rPr lang="en-US" altLang="en-US" sz="2000" dirty="0" smtClean="0"/>
              <a:t> (</a:t>
            </a:r>
            <a:r>
              <a:rPr lang="en-US" altLang="en-US" sz="2000" i="1" dirty="0" smtClean="0"/>
              <a:t>C</a:t>
            </a:r>
            <a:r>
              <a:rPr lang="en-US" altLang="en-US" sz="2000" dirty="0" smtClean="0"/>
              <a:t>) are as follows:</a:t>
            </a:r>
          </a:p>
          <a:p>
            <a:pPr>
              <a:buNone/>
              <a:tabLst>
                <a:tab pos="1077516" algn="l"/>
                <a:tab pos="1632347" algn="l"/>
              </a:tabLst>
            </a:pPr>
            <a:r>
              <a:rPr lang="en-US" altLang="en-US" sz="2000" dirty="0" smtClean="0"/>
              <a:t>		 </a:t>
            </a:r>
            <a:r>
              <a:rPr lang="en-US" altLang="en-US" sz="2000" i="1" dirty="0" smtClean="0"/>
              <a:t>r</a:t>
            </a:r>
            <a:r>
              <a:rPr lang="en-US" altLang="en-US" sz="2000" baseline="-25000" dirty="0" smtClean="0"/>
              <a:t>1</a:t>
            </a:r>
            <a:r>
              <a:rPr lang="en-US" altLang="en-US" sz="2000" dirty="0" smtClean="0"/>
              <a:t> = {(1, </a:t>
            </a:r>
            <a:r>
              <a:rPr lang="en-US" altLang="en-US" sz="2000" i="1" dirty="0" smtClean="0"/>
              <a:t>a</a:t>
            </a:r>
            <a:r>
              <a:rPr lang="en-US" altLang="en-US" sz="2000" dirty="0" smtClean="0"/>
              <a:t>) (2,</a:t>
            </a:r>
            <a:r>
              <a:rPr lang="en-US" altLang="en-US" sz="2000" i="1" dirty="0" smtClean="0"/>
              <a:t>a</a:t>
            </a:r>
            <a:r>
              <a:rPr lang="en-US" altLang="en-US" sz="2000" dirty="0" smtClean="0"/>
              <a:t>)}     </a:t>
            </a:r>
            <a:r>
              <a:rPr lang="en-US" altLang="en-US" sz="2000" i="1" dirty="0" smtClean="0"/>
              <a:t>r</a:t>
            </a:r>
            <a:r>
              <a:rPr lang="en-US" altLang="en-US" sz="2000" baseline="-25000" dirty="0" smtClean="0"/>
              <a:t>2</a:t>
            </a:r>
            <a:r>
              <a:rPr lang="en-US" altLang="en-US" sz="2000" dirty="0" smtClean="0"/>
              <a:t> = {(2), (3), (3)}</a:t>
            </a:r>
          </a:p>
          <a:p>
            <a:pPr>
              <a:tabLst>
                <a:tab pos="1077516" algn="l"/>
                <a:tab pos="1632347" algn="l"/>
              </a:tabLst>
            </a:pPr>
            <a:r>
              <a:rPr lang="en-US" altLang="en-US" sz="2000" dirty="0" smtClean="0"/>
              <a:t>Then </a:t>
            </a:r>
            <a:r>
              <a:rPr lang="en-US" altLang="en-US" sz="2000" dirty="0" smtClean="0">
                <a:sym typeface="Symbol" panose="05050102010706020507" pitchFamily="18" charset="2"/>
              </a:rPr>
              <a:t></a:t>
            </a:r>
            <a:r>
              <a:rPr lang="en-US" altLang="en-US" sz="2000" i="1" baseline="-25000" dirty="0" smtClean="0">
                <a:sym typeface="Symbol" panose="05050102010706020507" pitchFamily="18" charset="2"/>
              </a:rPr>
              <a:t>B</a:t>
            </a:r>
            <a:r>
              <a:rPr lang="en-US" altLang="en-US" sz="2000" dirty="0" smtClean="0">
                <a:sym typeface="Symbol" panose="05050102010706020507" pitchFamily="18" charset="2"/>
              </a:rPr>
              <a:t>(</a:t>
            </a:r>
            <a:r>
              <a:rPr lang="en-US" altLang="en-US" sz="2000" i="1" dirty="0" smtClean="0"/>
              <a:t>r</a:t>
            </a:r>
            <a:r>
              <a:rPr lang="en-US" altLang="en-US" sz="2000" baseline="-25000" dirty="0" smtClean="0"/>
              <a:t>1</a:t>
            </a:r>
            <a:r>
              <a:rPr lang="en-US" altLang="en-US" sz="2000" dirty="0" smtClean="0"/>
              <a:t>) would be {(a), (a)}, while </a:t>
            </a:r>
            <a:r>
              <a:rPr lang="en-US" altLang="en-US" sz="2000" dirty="0" smtClean="0">
                <a:sym typeface="Symbol" panose="05050102010706020507" pitchFamily="18" charset="2"/>
              </a:rPr>
              <a:t></a:t>
            </a:r>
            <a:r>
              <a:rPr lang="en-US" altLang="en-US" sz="2000" i="1" baseline="-25000" dirty="0" smtClean="0">
                <a:sym typeface="Symbol" panose="05050102010706020507" pitchFamily="18" charset="2"/>
              </a:rPr>
              <a:t>B</a:t>
            </a:r>
            <a:r>
              <a:rPr lang="en-US" altLang="en-US" sz="2000" dirty="0" smtClean="0">
                <a:sym typeface="Symbol" panose="05050102010706020507" pitchFamily="18" charset="2"/>
              </a:rPr>
              <a:t>(</a:t>
            </a:r>
            <a:r>
              <a:rPr lang="en-US" altLang="en-US" sz="2000" i="1" dirty="0" smtClean="0"/>
              <a:t>r</a:t>
            </a:r>
            <a:r>
              <a:rPr lang="en-US" altLang="en-US" sz="2000" baseline="-25000" dirty="0" smtClean="0"/>
              <a:t>1</a:t>
            </a:r>
            <a:r>
              <a:rPr lang="en-US" altLang="en-US" sz="2000" dirty="0" smtClean="0"/>
              <a:t>) x </a:t>
            </a:r>
            <a:r>
              <a:rPr lang="en-US" altLang="en-US" sz="2000" i="1" dirty="0" smtClean="0"/>
              <a:t>r</a:t>
            </a:r>
            <a:r>
              <a:rPr lang="en-US" altLang="en-US" sz="2000" baseline="-25000" dirty="0" smtClean="0"/>
              <a:t>2</a:t>
            </a:r>
            <a:r>
              <a:rPr lang="en-US" altLang="en-US" sz="2000" dirty="0" smtClean="0"/>
              <a:t> would be</a:t>
            </a:r>
          </a:p>
          <a:p>
            <a:pPr>
              <a:buNone/>
              <a:tabLst>
                <a:tab pos="1077516" algn="l"/>
                <a:tab pos="1632347" algn="l"/>
              </a:tabLst>
            </a:pPr>
            <a:r>
              <a:rPr lang="en-US" altLang="en-US" sz="2000" dirty="0" smtClean="0"/>
              <a:t>		{(</a:t>
            </a:r>
            <a:r>
              <a:rPr lang="en-US" altLang="en-US" sz="2000" i="1" dirty="0" smtClean="0"/>
              <a:t>a</a:t>
            </a:r>
            <a:r>
              <a:rPr lang="en-US" altLang="en-US" sz="2000" dirty="0" smtClean="0"/>
              <a:t>,2), (</a:t>
            </a:r>
            <a:r>
              <a:rPr lang="en-US" altLang="en-US" sz="2000" i="1" dirty="0" smtClean="0"/>
              <a:t>a</a:t>
            </a:r>
            <a:r>
              <a:rPr lang="en-US" altLang="en-US" sz="2000" dirty="0" smtClean="0"/>
              <a:t>,2), (</a:t>
            </a:r>
            <a:r>
              <a:rPr lang="en-US" altLang="en-US" sz="2000" i="1" dirty="0" smtClean="0"/>
              <a:t>a</a:t>
            </a:r>
            <a:r>
              <a:rPr lang="en-US" altLang="en-US" sz="2000" dirty="0" smtClean="0"/>
              <a:t>,3), (</a:t>
            </a:r>
            <a:r>
              <a:rPr lang="en-US" altLang="en-US" sz="2000" i="1" dirty="0" smtClean="0"/>
              <a:t>a</a:t>
            </a:r>
            <a:r>
              <a:rPr lang="en-US" altLang="en-US" sz="2000" dirty="0" smtClean="0"/>
              <a:t>,3), (</a:t>
            </a:r>
            <a:r>
              <a:rPr lang="en-US" altLang="en-US" sz="2000" i="1" dirty="0" smtClean="0"/>
              <a:t>a</a:t>
            </a:r>
            <a:r>
              <a:rPr lang="en-US" altLang="en-US" sz="2000" dirty="0" smtClean="0"/>
              <a:t>,3), (</a:t>
            </a:r>
            <a:r>
              <a:rPr lang="en-US" altLang="en-US" sz="2000" i="1" dirty="0" smtClean="0"/>
              <a:t>a</a:t>
            </a:r>
            <a:r>
              <a:rPr lang="en-US" altLang="en-US" sz="2000" dirty="0" smtClean="0"/>
              <a:t>,3)}</a:t>
            </a:r>
          </a:p>
          <a:p>
            <a:pPr>
              <a:tabLst>
                <a:tab pos="1077516" algn="l"/>
                <a:tab pos="1632347" algn="l"/>
              </a:tabLst>
            </a:pPr>
            <a:r>
              <a:rPr lang="en-US" altLang="en-US" sz="2000" dirty="0" smtClean="0"/>
              <a:t>SQL duplicate semantics: </a:t>
            </a:r>
          </a:p>
          <a:p>
            <a:pPr>
              <a:buNone/>
              <a:tabLst>
                <a:tab pos="1077516" algn="l"/>
                <a:tab pos="1632347" algn="l"/>
              </a:tabLst>
            </a:pPr>
            <a:r>
              <a:rPr lang="en-US" altLang="en-US" sz="2000" dirty="0" smtClean="0"/>
              <a:t>		</a:t>
            </a:r>
            <a:r>
              <a:rPr lang="en-US" altLang="en-US" sz="2000" b="1" dirty="0" smtClean="0"/>
              <a:t>select </a:t>
            </a:r>
            <a:r>
              <a:rPr lang="en-US" altLang="en-US" sz="2000" i="1" dirty="0" smtClean="0"/>
              <a:t>A</a:t>
            </a:r>
            <a:r>
              <a:rPr lang="en-US" altLang="en-US" sz="2000" baseline="-25000" dirty="0" smtClean="0"/>
              <a:t>1</a:t>
            </a:r>
            <a:r>
              <a:rPr lang="en-US" altLang="en-US" sz="2000" dirty="0" smtClean="0"/>
              <a:t>,</a:t>
            </a:r>
            <a:r>
              <a:rPr lang="en-US" altLang="en-US" sz="2000" baseline="-25000" dirty="0" smtClean="0"/>
              <a:t>, </a:t>
            </a:r>
            <a:r>
              <a:rPr lang="en-US" altLang="en-US" sz="2000" i="1" dirty="0" smtClean="0"/>
              <a:t>A</a:t>
            </a:r>
            <a:r>
              <a:rPr lang="en-US" altLang="en-US" sz="2000" baseline="-25000" dirty="0" smtClean="0"/>
              <a:t>2</a:t>
            </a:r>
            <a:r>
              <a:rPr lang="en-US" altLang="en-US" sz="2000" dirty="0" smtClean="0"/>
              <a:t>, ..., </a:t>
            </a:r>
            <a:r>
              <a:rPr lang="en-US" altLang="en-US" sz="2000" i="1" dirty="0" smtClean="0"/>
              <a:t>A</a:t>
            </a:r>
            <a:r>
              <a:rPr lang="en-US" altLang="en-US" sz="2000" i="1" baseline="-25000" dirty="0" smtClean="0"/>
              <a:t>n</a:t>
            </a:r>
            <a:r>
              <a:rPr lang="en-US" altLang="en-US" sz="2000" i="1" dirty="0" smtClean="0"/>
              <a:t/>
            </a:r>
            <a:br>
              <a:rPr lang="en-US" altLang="en-US" sz="2000" i="1" dirty="0" smtClean="0"/>
            </a:br>
            <a:r>
              <a:rPr lang="en-US" altLang="en-US" sz="2000" i="1" dirty="0" smtClean="0"/>
              <a:t>	</a:t>
            </a:r>
            <a:r>
              <a:rPr lang="en-US" altLang="en-US" sz="2000" b="1" dirty="0" smtClean="0"/>
              <a:t>from </a:t>
            </a:r>
            <a:r>
              <a:rPr lang="en-US" altLang="en-US" sz="2000" i="1" dirty="0" smtClean="0"/>
              <a:t>r</a:t>
            </a:r>
            <a:r>
              <a:rPr lang="en-US" altLang="en-US" sz="2000" baseline="-25000" dirty="0" smtClean="0"/>
              <a:t>1</a:t>
            </a:r>
            <a:r>
              <a:rPr lang="en-US" altLang="en-US" sz="2000" dirty="0" smtClean="0"/>
              <a:t>, </a:t>
            </a:r>
            <a:r>
              <a:rPr lang="en-US" altLang="en-US" sz="2000" i="1" dirty="0" smtClean="0"/>
              <a:t>r</a:t>
            </a:r>
            <a:r>
              <a:rPr lang="en-US" altLang="en-US" sz="2000" baseline="-25000" dirty="0" smtClean="0"/>
              <a:t>2</a:t>
            </a:r>
            <a:r>
              <a:rPr lang="en-US" altLang="en-US" sz="2000" dirty="0" smtClean="0"/>
              <a:t>, ..., </a:t>
            </a:r>
            <a:r>
              <a:rPr lang="en-US" altLang="en-US" sz="2000" i="1" dirty="0" err="1" smtClean="0"/>
              <a:t>r</a:t>
            </a:r>
            <a:r>
              <a:rPr lang="en-US" altLang="en-US" sz="2000" i="1" baseline="-25000" dirty="0" err="1" smtClean="0"/>
              <a:t>m</a:t>
            </a:r>
            <a:r>
              <a:rPr lang="en-US" altLang="en-US" sz="2000" dirty="0" smtClean="0"/>
              <a:t/>
            </a:r>
            <a:br>
              <a:rPr lang="en-US" altLang="en-US" sz="2000" dirty="0" smtClean="0"/>
            </a:br>
            <a:r>
              <a:rPr lang="en-US" altLang="en-US" sz="2000" dirty="0" smtClean="0"/>
              <a:t>	</a:t>
            </a:r>
            <a:r>
              <a:rPr lang="en-US" altLang="en-US" sz="2000" b="1" dirty="0" smtClean="0"/>
              <a:t>where </a:t>
            </a:r>
            <a:r>
              <a:rPr lang="en-US" altLang="en-US" sz="2000" i="1" dirty="0" smtClean="0"/>
              <a:t>P</a:t>
            </a:r>
          </a:p>
          <a:p>
            <a:pPr>
              <a:buNone/>
              <a:tabLst>
                <a:tab pos="1077516" algn="l"/>
                <a:tab pos="1632347" algn="l"/>
              </a:tabLst>
            </a:pPr>
            <a:r>
              <a:rPr lang="en-US" altLang="en-US" sz="2000" i="1" dirty="0" smtClean="0"/>
              <a:t>	</a:t>
            </a:r>
            <a:r>
              <a:rPr lang="en-US" altLang="en-US" sz="2000" dirty="0" smtClean="0"/>
              <a:t>is equivalent to the </a:t>
            </a:r>
            <a:r>
              <a:rPr lang="en-US" altLang="en-US" sz="2000" i="1" dirty="0" smtClean="0"/>
              <a:t>multiset</a:t>
            </a:r>
            <a:r>
              <a:rPr lang="en-US" altLang="en-US" sz="2000" dirty="0" smtClean="0"/>
              <a:t> version of the expression:</a:t>
            </a:r>
          </a:p>
          <a:p>
            <a:pPr>
              <a:buNone/>
              <a:tabLst>
                <a:tab pos="1077516" algn="l"/>
                <a:tab pos="1632347" algn="l"/>
              </a:tabLst>
            </a:pPr>
            <a:r>
              <a:rPr lang="en-US" altLang="en-US" sz="2000" dirty="0" smtClean="0"/>
              <a:t>		</a:t>
            </a:r>
            <a:endParaRPr lang="en-US" altLang="en-US" sz="2000" i="1" baseline="-25000" dirty="0" smtClean="0"/>
          </a:p>
        </p:txBody>
      </p:sp>
      <p:graphicFrame>
        <p:nvGraphicFramePr>
          <p:cNvPr id="58372" name="Object 4"/>
          <p:cNvGraphicFramePr>
            <a:graphicFrameLocks noChangeAspect="1"/>
          </p:cNvGraphicFramePr>
          <p:nvPr>
            <p:extLst>
              <p:ext uri="{D42A27DB-BD31-4B8C-83A1-F6EECF244321}">
                <p14:modId xmlns:p14="http://schemas.microsoft.com/office/powerpoint/2010/main" val="2236141170"/>
              </p:ext>
            </p:extLst>
          </p:nvPr>
        </p:nvGraphicFramePr>
        <p:xfrm>
          <a:off x="1600199" y="4801553"/>
          <a:ext cx="6995161" cy="844867"/>
        </p:xfrm>
        <a:graphic>
          <a:graphicData uri="http://schemas.openxmlformats.org/presentationml/2006/ole">
            <mc:AlternateContent xmlns:mc="http://schemas.openxmlformats.org/markup-compatibility/2006">
              <mc:Choice xmlns:v="urn:schemas-microsoft-com:vml" Requires="v">
                <p:oleObj spid="_x0000_s4203" name="Equation" r:id="rId4" imgW="3022600" imgH="355600" progId="Equation.3">
                  <p:embed/>
                </p:oleObj>
              </mc:Choice>
              <mc:Fallback>
                <p:oleObj name="Equation" r:id="rId4" imgW="3022600" imgH="3556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00199" y="4801553"/>
                        <a:ext cx="6995161" cy="844867"/>
                      </a:xfrm>
                      <a:prstGeom prst="rect">
                        <a:avLst/>
                      </a:prstGeom>
                      <a:noFill/>
                      <a:ln>
                        <a:noFill/>
                      </a:ln>
                      <a:effectLst/>
                      <a:extLst/>
                    </p:spPr>
                  </p:pic>
                </p:oleObj>
              </mc:Fallback>
            </mc:AlternateContent>
          </a:graphicData>
        </a:graphic>
      </p:graphicFrame>
    </p:spTree>
    <p:extLst>
      <p:ext uri="{BB962C8B-B14F-4D97-AF65-F5344CB8AC3E}">
        <p14:creationId xmlns:p14="http://schemas.microsoft.com/office/powerpoint/2010/main" val="1167574212"/>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17794" name="Rectangle 2"/>
          <p:cNvSpPr>
            <a:spLocks noGrp="1" noChangeArrowheads="1"/>
          </p:cNvSpPr>
          <p:nvPr>
            <p:ph type="title"/>
          </p:nvPr>
        </p:nvSpPr>
        <p:spPr>
          <a:xfrm>
            <a:off x="800100" y="137160"/>
            <a:ext cx="8343899" cy="491489"/>
          </a:xfrm>
        </p:spPr>
        <p:txBody>
          <a:bodyPr/>
          <a:lstStyle/>
          <a:p>
            <a:pPr>
              <a:defRPr/>
            </a:pPr>
            <a:r>
              <a:rPr lang="en-US" sz="2800" dirty="0" smtClean="0"/>
              <a:t>Set Operations</a:t>
            </a:r>
          </a:p>
        </p:txBody>
      </p:sp>
      <p:sp>
        <p:nvSpPr>
          <p:cNvPr id="60419" name="Rectangle 3"/>
          <p:cNvSpPr>
            <a:spLocks noGrp="1" noChangeArrowheads="1"/>
          </p:cNvSpPr>
          <p:nvPr>
            <p:ph type="body" idx="1"/>
          </p:nvPr>
        </p:nvSpPr>
        <p:spPr>
          <a:xfrm>
            <a:off x="180022" y="1032924"/>
            <a:ext cx="8633449" cy="1422370"/>
          </a:xfrm>
        </p:spPr>
        <p:txBody>
          <a:bodyPr/>
          <a:lstStyle/>
          <a:p>
            <a:pPr>
              <a:tabLst>
                <a:tab pos="1110854" algn="l"/>
              </a:tabLst>
            </a:pPr>
            <a:r>
              <a:rPr lang="en-US" altLang="en-US" sz="2000" dirty="0" smtClean="0"/>
              <a:t>Find courses that ran in Fall 2009 or in Spring 2010</a:t>
            </a:r>
          </a:p>
        </p:txBody>
      </p:sp>
      <p:sp>
        <p:nvSpPr>
          <p:cNvPr id="60420" name="Text Box 4"/>
          <p:cNvSpPr txBox="1">
            <a:spLocks noChangeArrowheads="1"/>
          </p:cNvSpPr>
          <p:nvPr/>
        </p:nvSpPr>
        <p:spPr bwMode="auto">
          <a:xfrm>
            <a:off x="180022" y="4874070"/>
            <a:ext cx="713702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35000"/>
              </a:spcBef>
              <a:buClr>
                <a:schemeClr val="tx2"/>
              </a:buClr>
              <a:buSzPct val="90000"/>
              <a:buFont typeface="Monotype Sorts" pitchFamily="2" charset="2"/>
              <a:buChar char="n"/>
              <a:defRPr kumimoji="1" sz="2000">
                <a:solidFill>
                  <a:schemeClr val="tx1"/>
                </a:solidFill>
                <a:latin typeface="Helvetica" panose="020B0604020202020204" pitchFamily="34" charset="0"/>
              </a:defRPr>
            </a:lvl1pPr>
            <a:lvl2pPr marL="742950" indent="-285750">
              <a:spcBef>
                <a:spcPct val="35000"/>
              </a:spcBef>
              <a:buClr>
                <a:schemeClr val="folHlink"/>
              </a:buClr>
              <a:buSzPct val="80000"/>
              <a:buFont typeface="Monotype Sorts" pitchFamily="2" charset="2"/>
              <a:buChar char="l"/>
              <a:defRPr kumimoji="1" sz="2000">
                <a:solidFill>
                  <a:schemeClr val="tx1"/>
                </a:solidFill>
                <a:latin typeface="Helvetica" panose="020B0604020202020204" pitchFamily="34" charset="0"/>
              </a:defRPr>
            </a:lvl2pPr>
            <a:lvl3pPr marL="1143000" indent="-228600">
              <a:spcBef>
                <a:spcPct val="35000"/>
              </a:spcBef>
              <a:buClr>
                <a:srgbClr val="33CC33"/>
              </a:buClr>
              <a:buSzPct val="75000"/>
              <a:buFont typeface="Webdings" panose="05030102010509060703" pitchFamily="18" charset="2"/>
              <a:buChar char="4"/>
              <a:defRPr kumimoji="1" sz="2000">
                <a:solidFill>
                  <a:schemeClr val="tx1"/>
                </a:solidFill>
                <a:latin typeface="Helvetica" panose="020B0604020202020204" pitchFamily="34" charset="0"/>
              </a:defRPr>
            </a:lvl3pPr>
            <a:lvl4pPr marL="1600200" indent="-228600">
              <a:spcBef>
                <a:spcPct val="35000"/>
              </a:spcBef>
              <a:buClr>
                <a:schemeClr val="hlink"/>
              </a:buClr>
              <a:buFont typeface="Times New Roman" panose="02020603050405020304" pitchFamily="18" charset="0"/>
              <a:buChar char="–"/>
              <a:defRPr kumimoji="1" sz="2000">
                <a:solidFill>
                  <a:schemeClr val="tx1"/>
                </a:solidFill>
                <a:latin typeface="Helvetica" panose="020B0604020202020204" pitchFamily="34" charset="0"/>
              </a:defRPr>
            </a:lvl4pPr>
            <a:lvl5pPr marL="2057400" indent="-228600">
              <a:spcBef>
                <a:spcPct val="35000"/>
              </a:spcBef>
              <a:buClr>
                <a:schemeClr val="tx2"/>
              </a:buClr>
              <a:buSzPct val="75000"/>
              <a:buChar char="»"/>
              <a:defRPr kumimoji="1" sz="2000">
                <a:solidFill>
                  <a:schemeClr val="tx1"/>
                </a:solidFill>
                <a:latin typeface="Helvetica" panose="020B0604020202020204" pitchFamily="34" charset="0"/>
              </a:defRPr>
            </a:lvl5pPr>
            <a:lvl6pPr marL="2514600" indent="-228600" eaLnBrk="0" fontAlgn="base" hangingPunct="0">
              <a:spcBef>
                <a:spcPct val="35000"/>
              </a:spcBef>
              <a:spcAft>
                <a:spcPct val="0"/>
              </a:spcAft>
              <a:buClr>
                <a:schemeClr val="tx2"/>
              </a:buClr>
              <a:buSzPct val="75000"/>
              <a:buChar char="»"/>
              <a:defRPr kumimoji="1" sz="2000">
                <a:solidFill>
                  <a:schemeClr val="tx1"/>
                </a:solidFill>
                <a:latin typeface="Helvetica" panose="020B0604020202020204" pitchFamily="34" charset="0"/>
              </a:defRPr>
            </a:lvl6pPr>
            <a:lvl7pPr marL="2971800" indent="-228600" eaLnBrk="0" fontAlgn="base" hangingPunct="0">
              <a:spcBef>
                <a:spcPct val="35000"/>
              </a:spcBef>
              <a:spcAft>
                <a:spcPct val="0"/>
              </a:spcAft>
              <a:buClr>
                <a:schemeClr val="tx2"/>
              </a:buClr>
              <a:buSzPct val="75000"/>
              <a:buChar char="»"/>
              <a:defRPr kumimoji="1" sz="2000">
                <a:solidFill>
                  <a:schemeClr val="tx1"/>
                </a:solidFill>
                <a:latin typeface="Helvetica" panose="020B0604020202020204" pitchFamily="34" charset="0"/>
              </a:defRPr>
            </a:lvl7pPr>
            <a:lvl8pPr marL="3429000" indent="-228600" eaLnBrk="0" fontAlgn="base" hangingPunct="0">
              <a:spcBef>
                <a:spcPct val="35000"/>
              </a:spcBef>
              <a:spcAft>
                <a:spcPct val="0"/>
              </a:spcAft>
              <a:buClr>
                <a:schemeClr val="tx2"/>
              </a:buClr>
              <a:buSzPct val="75000"/>
              <a:buChar char="»"/>
              <a:defRPr kumimoji="1" sz="2000">
                <a:solidFill>
                  <a:schemeClr val="tx1"/>
                </a:solidFill>
                <a:latin typeface="Helvetica" panose="020B0604020202020204" pitchFamily="34" charset="0"/>
              </a:defRPr>
            </a:lvl8pPr>
            <a:lvl9pPr marL="3886200" indent="-228600" eaLnBrk="0" fontAlgn="base" hangingPunct="0">
              <a:spcBef>
                <a:spcPct val="35000"/>
              </a:spcBef>
              <a:spcAft>
                <a:spcPct val="0"/>
              </a:spcAft>
              <a:buClr>
                <a:schemeClr val="tx2"/>
              </a:buClr>
              <a:buSzPct val="75000"/>
              <a:buChar char="»"/>
              <a:defRPr kumimoji="1" sz="2000">
                <a:solidFill>
                  <a:schemeClr val="tx1"/>
                </a:solidFill>
                <a:latin typeface="Helvetica" panose="020B0604020202020204" pitchFamily="34" charset="0"/>
              </a:defRPr>
            </a:lvl9pPr>
          </a:lstStyle>
          <a:p>
            <a:pPr>
              <a:lnSpc>
                <a:spcPct val="90000"/>
              </a:lnSpc>
            </a:pPr>
            <a:r>
              <a:rPr lang="en-US" altLang="en-US" dirty="0"/>
              <a:t>   Find courses that ran in Fall 2009 but not in Spring 2010</a:t>
            </a:r>
          </a:p>
        </p:txBody>
      </p:sp>
      <p:sp>
        <p:nvSpPr>
          <p:cNvPr id="60421" name="Text Box 5"/>
          <p:cNvSpPr txBox="1">
            <a:spLocks noChangeArrowheads="1"/>
          </p:cNvSpPr>
          <p:nvPr/>
        </p:nvSpPr>
        <p:spPr bwMode="auto">
          <a:xfrm>
            <a:off x="315981" y="1566668"/>
            <a:ext cx="8497490"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35000"/>
              </a:spcBef>
              <a:buClr>
                <a:schemeClr val="tx2"/>
              </a:buClr>
              <a:buSzPct val="90000"/>
              <a:buFont typeface="Monotype Sorts" pitchFamily="2" charset="2"/>
              <a:buChar char="n"/>
              <a:defRPr kumimoji="1" sz="2000">
                <a:solidFill>
                  <a:schemeClr val="tx1"/>
                </a:solidFill>
                <a:latin typeface="Helvetica" panose="020B0604020202020204" pitchFamily="34" charset="0"/>
              </a:defRPr>
            </a:lvl1pPr>
            <a:lvl2pPr marL="742950" indent="-285750">
              <a:spcBef>
                <a:spcPct val="35000"/>
              </a:spcBef>
              <a:buClr>
                <a:schemeClr val="folHlink"/>
              </a:buClr>
              <a:buSzPct val="80000"/>
              <a:buFont typeface="Monotype Sorts" pitchFamily="2" charset="2"/>
              <a:buChar char="l"/>
              <a:defRPr kumimoji="1" sz="2000">
                <a:solidFill>
                  <a:schemeClr val="tx1"/>
                </a:solidFill>
                <a:latin typeface="Helvetica" panose="020B0604020202020204" pitchFamily="34" charset="0"/>
              </a:defRPr>
            </a:lvl2pPr>
            <a:lvl3pPr marL="1143000" indent="-228600">
              <a:spcBef>
                <a:spcPct val="35000"/>
              </a:spcBef>
              <a:buClr>
                <a:srgbClr val="33CC33"/>
              </a:buClr>
              <a:buSzPct val="75000"/>
              <a:buFont typeface="Webdings" panose="05030102010509060703" pitchFamily="18" charset="2"/>
              <a:buChar char="4"/>
              <a:defRPr kumimoji="1" sz="2000">
                <a:solidFill>
                  <a:schemeClr val="tx1"/>
                </a:solidFill>
                <a:latin typeface="Helvetica" panose="020B0604020202020204" pitchFamily="34" charset="0"/>
              </a:defRPr>
            </a:lvl3pPr>
            <a:lvl4pPr marL="1600200" indent="-228600">
              <a:spcBef>
                <a:spcPct val="35000"/>
              </a:spcBef>
              <a:buClr>
                <a:schemeClr val="hlink"/>
              </a:buClr>
              <a:buFont typeface="Times New Roman" panose="02020603050405020304" pitchFamily="18" charset="0"/>
              <a:buChar char="–"/>
              <a:defRPr kumimoji="1" sz="2000">
                <a:solidFill>
                  <a:schemeClr val="tx1"/>
                </a:solidFill>
                <a:latin typeface="Helvetica" panose="020B0604020202020204" pitchFamily="34" charset="0"/>
              </a:defRPr>
            </a:lvl4pPr>
            <a:lvl5pPr marL="2057400" indent="-228600">
              <a:spcBef>
                <a:spcPct val="35000"/>
              </a:spcBef>
              <a:buClr>
                <a:schemeClr val="tx2"/>
              </a:buClr>
              <a:buSzPct val="75000"/>
              <a:buChar char="»"/>
              <a:defRPr kumimoji="1" sz="2000">
                <a:solidFill>
                  <a:schemeClr val="tx1"/>
                </a:solidFill>
                <a:latin typeface="Helvetica" panose="020B0604020202020204" pitchFamily="34" charset="0"/>
              </a:defRPr>
            </a:lvl5pPr>
            <a:lvl6pPr marL="2514600" indent="-228600" eaLnBrk="0" fontAlgn="base" hangingPunct="0">
              <a:spcBef>
                <a:spcPct val="35000"/>
              </a:spcBef>
              <a:spcAft>
                <a:spcPct val="0"/>
              </a:spcAft>
              <a:buClr>
                <a:schemeClr val="tx2"/>
              </a:buClr>
              <a:buSzPct val="75000"/>
              <a:buChar char="»"/>
              <a:defRPr kumimoji="1" sz="2000">
                <a:solidFill>
                  <a:schemeClr val="tx1"/>
                </a:solidFill>
                <a:latin typeface="Helvetica" panose="020B0604020202020204" pitchFamily="34" charset="0"/>
              </a:defRPr>
            </a:lvl6pPr>
            <a:lvl7pPr marL="2971800" indent="-228600" eaLnBrk="0" fontAlgn="base" hangingPunct="0">
              <a:spcBef>
                <a:spcPct val="35000"/>
              </a:spcBef>
              <a:spcAft>
                <a:spcPct val="0"/>
              </a:spcAft>
              <a:buClr>
                <a:schemeClr val="tx2"/>
              </a:buClr>
              <a:buSzPct val="75000"/>
              <a:buChar char="»"/>
              <a:defRPr kumimoji="1" sz="2000">
                <a:solidFill>
                  <a:schemeClr val="tx1"/>
                </a:solidFill>
                <a:latin typeface="Helvetica" panose="020B0604020202020204" pitchFamily="34" charset="0"/>
              </a:defRPr>
            </a:lvl7pPr>
            <a:lvl8pPr marL="3429000" indent="-228600" eaLnBrk="0" fontAlgn="base" hangingPunct="0">
              <a:spcBef>
                <a:spcPct val="35000"/>
              </a:spcBef>
              <a:spcAft>
                <a:spcPct val="0"/>
              </a:spcAft>
              <a:buClr>
                <a:schemeClr val="tx2"/>
              </a:buClr>
              <a:buSzPct val="75000"/>
              <a:buChar char="»"/>
              <a:defRPr kumimoji="1" sz="2000">
                <a:solidFill>
                  <a:schemeClr val="tx1"/>
                </a:solidFill>
                <a:latin typeface="Helvetica" panose="020B0604020202020204" pitchFamily="34" charset="0"/>
              </a:defRPr>
            </a:lvl8pPr>
            <a:lvl9pPr marL="3886200" indent="-228600" eaLnBrk="0" fontAlgn="base" hangingPunct="0">
              <a:spcBef>
                <a:spcPct val="35000"/>
              </a:spcBef>
              <a:spcAft>
                <a:spcPct val="0"/>
              </a:spcAft>
              <a:buClr>
                <a:schemeClr val="tx2"/>
              </a:buClr>
              <a:buSzPct val="75000"/>
              <a:buChar char="»"/>
              <a:defRPr kumimoji="1" sz="2000">
                <a:solidFill>
                  <a:schemeClr val="tx1"/>
                </a:solidFill>
                <a:latin typeface="Helvetica" panose="020B0604020202020204" pitchFamily="34" charset="0"/>
              </a:defRPr>
            </a:lvl9pPr>
          </a:lstStyle>
          <a:p>
            <a:pPr>
              <a:buFont typeface="Monotype Sorts" pitchFamily="2" charset="2"/>
              <a:buNone/>
            </a:pPr>
            <a:r>
              <a:rPr lang="en-US" altLang="en-US" dirty="0"/>
              <a:t>(</a:t>
            </a:r>
            <a:r>
              <a:rPr lang="en-US" altLang="en-US" b="1" dirty="0"/>
              <a:t>select</a:t>
            </a:r>
            <a:r>
              <a:rPr lang="en-US" altLang="en-US" dirty="0"/>
              <a:t> </a:t>
            </a:r>
            <a:r>
              <a:rPr lang="en-US" altLang="en-US" i="1" dirty="0" err="1"/>
              <a:t>course_id</a:t>
            </a:r>
            <a:r>
              <a:rPr lang="en-US" altLang="en-US" i="1" dirty="0"/>
              <a:t> </a:t>
            </a:r>
            <a:r>
              <a:rPr lang="en-US" altLang="en-US" b="1" dirty="0"/>
              <a:t>from </a:t>
            </a:r>
            <a:r>
              <a:rPr lang="en-US" altLang="en-US" i="1" dirty="0"/>
              <a:t>section </a:t>
            </a:r>
            <a:r>
              <a:rPr lang="en-US" altLang="en-US" b="1" dirty="0"/>
              <a:t>where </a:t>
            </a:r>
            <a:r>
              <a:rPr lang="en-US" altLang="en-US" i="1" dirty="0" err="1"/>
              <a:t>sem</a:t>
            </a:r>
            <a:r>
              <a:rPr lang="en-US" altLang="en-US" i="1" dirty="0"/>
              <a:t> = </a:t>
            </a:r>
            <a:r>
              <a:rPr lang="en-US" altLang="en-US" dirty="0"/>
              <a:t>‘Fall’ </a:t>
            </a:r>
            <a:r>
              <a:rPr lang="en-US" altLang="en-US" b="1" dirty="0"/>
              <a:t>and </a:t>
            </a:r>
            <a:r>
              <a:rPr lang="en-US" altLang="en-US" i="1" dirty="0"/>
              <a:t>year = </a:t>
            </a:r>
            <a:r>
              <a:rPr lang="en-US" altLang="en-US" dirty="0"/>
              <a:t>2009)</a:t>
            </a:r>
            <a:br>
              <a:rPr lang="en-US" altLang="en-US" dirty="0"/>
            </a:br>
            <a:r>
              <a:rPr lang="en-US" altLang="en-US" dirty="0"/>
              <a:t> </a:t>
            </a:r>
            <a:r>
              <a:rPr lang="en-US" altLang="en-US" b="1" dirty="0"/>
              <a:t>union</a:t>
            </a:r>
            <a:br>
              <a:rPr lang="en-US" altLang="en-US" b="1" dirty="0"/>
            </a:br>
            <a:r>
              <a:rPr lang="en-US" altLang="en-US" dirty="0"/>
              <a:t>(</a:t>
            </a:r>
            <a:r>
              <a:rPr lang="en-US" altLang="en-US" b="1" dirty="0"/>
              <a:t>select</a:t>
            </a:r>
            <a:r>
              <a:rPr lang="en-US" altLang="en-US" dirty="0"/>
              <a:t> </a:t>
            </a:r>
            <a:r>
              <a:rPr lang="en-US" altLang="en-US" i="1" dirty="0" err="1"/>
              <a:t>course_id</a:t>
            </a:r>
            <a:r>
              <a:rPr lang="en-US" altLang="en-US" i="1" dirty="0"/>
              <a:t> </a:t>
            </a:r>
            <a:r>
              <a:rPr lang="en-US" altLang="en-US" b="1" dirty="0"/>
              <a:t>from </a:t>
            </a:r>
            <a:r>
              <a:rPr lang="en-US" altLang="en-US" i="1" dirty="0"/>
              <a:t>section </a:t>
            </a:r>
            <a:r>
              <a:rPr lang="en-US" altLang="en-US" b="1" dirty="0"/>
              <a:t>where </a:t>
            </a:r>
            <a:r>
              <a:rPr lang="en-US" altLang="en-US" i="1" dirty="0" err="1"/>
              <a:t>sem</a:t>
            </a:r>
            <a:r>
              <a:rPr lang="en-US" altLang="en-US" i="1" dirty="0"/>
              <a:t> = </a:t>
            </a:r>
            <a:r>
              <a:rPr lang="en-US" altLang="en-US" dirty="0"/>
              <a:t>‘Spring’ </a:t>
            </a:r>
            <a:r>
              <a:rPr lang="en-US" altLang="en-US" b="1" dirty="0"/>
              <a:t>and </a:t>
            </a:r>
            <a:r>
              <a:rPr lang="en-US" altLang="en-US" i="1" dirty="0"/>
              <a:t>year = </a:t>
            </a:r>
            <a:r>
              <a:rPr lang="en-US" altLang="en-US" dirty="0"/>
              <a:t>2010)</a:t>
            </a:r>
          </a:p>
        </p:txBody>
      </p:sp>
      <p:sp>
        <p:nvSpPr>
          <p:cNvPr id="60422" name="Text Box 6"/>
          <p:cNvSpPr txBox="1">
            <a:spLocks noChangeArrowheads="1"/>
          </p:cNvSpPr>
          <p:nvPr/>
        </p:nvSpPr>
        <p:spPr bwMode="auto">
          <a:xfrm>
            <a:off x="180022" y="3029869"/>
            <a:ext cx="671071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35000"/>
              </a:spcBef>
              <a:buClr>
                <a:schemeClr val="tx2"/>
              </a:buClr>
              <a:buSzPct val="90000"/>
              <a:buFont typeface="Monotype Sorts" pitchFamily="2" charset="2"/>
              <a:buChar char="n"/>
              <a:defRPr kumimoji="1" sz="2000">
                <a:solidFill>
                  <a:schemeClr val="tx1"/>
                </a:solidFill>
                <a:latin typeface="Helvetica" panose="020B0604020202020204" pitchFamily="34" charset="0"/>
              </a:defRPr>
            </a:lvl1pPr>
            <a:lvl2pPr marL="742950" indent="-285750">
              <a:spcBef>
                <a:spcPct val="35000"/>
              </a:spcBef>
              <a:buClr>
                <a:schemeClr val="folHlink"/>
              </a:buClr>
              <a:buSzPct val="80000"/>
              <a:buFont typeface="Monotype Sorts" pitchFamily="2" charset="2"/>
              <a:buChar char="l"/>
              <a:defRPr kumimoji="1" sz="2000">
                <a:solidFill>
                  <a:schemeClr val="tx1"/>
                </a:solidFill>
                <a:latin typeface="Helvetica" panose="020B0604020202020204" pitchFamily="34" charset="0"/>
              </a:defRPr>
            </a:lvl2pPr>
            <a:lvl3pPr marL="1143000" indent="-228600">
              <a:spcBef>
                <a:spcPct val="35000"/>
              </a:spcBef>
              <a:buClr>
                <a:srgbClr val="33CC33"/>
              </a:buClr>
              <a:buSzPct val="75000"/>
              <a:buFont typeface="Webdings" panose="05030102010509060703" pitchFamily="18" charset="2"/>
              <a:buChar char="4"/>
              <a:defRPr kumimoji="1" sz="2000">
                <a:solidFill>
                  <a:schemeClr val="tx1"/>
                </a:solidFill>
                <a:latin typeface="Helvetica" panose="020B0604020202020204" pitchFamily="34" charset="0"/>
              </a:defRPr>
            </a:lvl3pPr>
            <a:lvl4pPr marL="1600200" indent="-228600">
              <a:spcBef>
                <a:spcPct val="35000"/>
              </a:spcBef>
              <a:buClr>
                <a:schemeClr val="hlink"/>
              </a:buClr>
              <a:buFont typeface="Times New Roman" panose="02020603050405020304" pitchFamily="18" charset="0"/>
              <a:buChar char="–"/>
              <a:defRPr kumimoji="1" sz="2000">
                <a:solidFill>
                  <a:schemeClr val="tx1"/>
                </a:solidFill>
                <a:latin typeface="Helvetica" panose="020B0604020202020204" pitchFamily="34" charset="0"/>
              </a:defRPr>
            </a:lvl4pPr>
            <a:lvl5pPr marL="2057400" indent="-228600">
              <a:spcBef>
                <a:spcPct val="35000"/>
              </a:spcBef>
              <a:buClr>
                <a:schemeClr val="tx2"/>
              </a:buClr>
              <a:buSzPct val="75000"/>
              <a:buChar char="»"/>
              <a:defRPr kumimoji="1" sz="2000">
                <a:solidFill>
                  <a:schemeClr val="tx1"/>
                </a:solidFill>
                <a:latin typeface="Helvetica" panose="020B0604020202020204" pitchFamily="34" charset="0"/>
              </a:defRPr>
            </a:lvl5pPr>
            <a:lvl6pPr marL="2514600" indent="-228600" eaLnBrk="0" fontAlgn="base" hangingPunct="0">
              <a:spcBef>
                <a:spcPct val="35000"/>
              </a:spcBef>
              <a:spcAft>
                <a:spcPct val="0"/>
              </a:spcAft>
              <a:buClr>
                <a:schemeClr val="tx2"/>
              </a:buClr>
              <a:buSzPct val="75000"/>
              <a:buChar char="»"/>
              <a:defRPr kumimoji="1" sz="2000">
                <a:solidFill>
                  <a:schemeClr val="tx1"/>
                </a:solidFill>
                <a:latin typeface="Helvetica" panose="020B0604020202020204" pitchFamily="34" charset="0"/>
              </a:defRPr>
            </a:lvl6pPr>
            <a:lvl7pPr marL="2971800" indent="-228600" eaLnBrk="0" fontAlgn="base" hangingPunct="0">
              <a:spcBef>
                <a:spcPct val="35000"/>
              </a:spcBef>
              <a:spcAft>
                <a:spcPct val="0"/>
              </a:spcAft>
              <a:buClr>
                <a:schemeClr val="tx2"/>
              </a:buClr>
              <a:buSzPct val="75000"/>
              <a:buChar char="»"/>
              <a:defRPr kumimoji="1" sz="2000">
                <a:solidFill>
                  <a:schemeClr val="tx1"/>
                </a:solidFill>
                <a:latin typeface="Helvetica" panose="020B0604020202020204" pitchFamily="34" charset="0"/>
              </a:defRPr>
            </a:lvl7pPr>
            <a:lvl8pPr marL="3429000" indent="-228600" eaLnBrk="0" fontAlgn="base" hangingPunct="0">
              <a:spcBef>
                <a:spcPct val="35000"/>
              </a:spcBef>
              <a:spcAft>
                <a:spcPct val="0"/>
              </a:spcAft>
              <a:buClr>
                <a:schemeClr val="tx2"/>
              </a:buClr>
              <a:buSzPct val="75000"/>
              <a:buChar char="»"/>
              <a:defRPr kumimoji="1" sz="2000">
                <a:solidFill>
                  <a:schemeClr val="tx1"/>
                </a:solidFill>
                <a:latin typeface="Helvetica" panose="020B0604020202020204" pitchFamily="34" charset="0"/>
              </a:defRPr>
            </a:lvl8pPr>
            <a:lvl9pPr marL="3886200" indent="-228600" eaLnBrk="0" fontAlgn="base" hangingPunct="0">
              <a:spcBef>
                <a:spcPct val="35000"/>
              </a:spcBef>
              <a:spcAft>
                <a:spcPct val="0"/>
              </a:spcAft>
              <a:buClr>
                <a:schemeClr val="tx2"/>
              </a:buClr>
              <a:buSzPct val="75000"/>
              <a:buChar char="»"/>
              <a:defRPr kumimoji="1" sz="2000">
                <a:solidFill>
                  <a:schemeClr val="tx1"/>
                </a:solidFill>
                <a:latin typeface="Helvetica" panose="020B0604020202020204" pitchFamily="34" charset="0"/>
              </a:defRPr>
            </a:lvl9pPr>
          </a:lstStyle>
          <a:p>
            <a:r>
              <a:rPr lang="en-US" altLang="en-US" dirty="0"/>
              <a:t>  Find courses that ran in Fall 2009 and in Spring 2010</a:t>
            </a:r>
          </a:p>
        </p:txBody>
      </p:sp>
      <p:sp>
        <p:nvSpPr>
          <p:cNvPr id="60423" name="Text Box 7"/>
          <p:cNvSpPr txBox="1">
            <a:spLocks noChangeArrowheads="1"/>
          </p:cNvSpPr>
          <p:nvPr/>
        </p:nvSpPr>
        <p:spPr bwMode="auto">
          <a:xfrm>
            <a:off x="315981" y="3644193"/>
            <a:ext cx="8497490"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35000"/>
              </a:spcBef>
              <a:buClr>
                <a:schemeClr val="tx2"/>
              </a:buClr>
              <a:buSzPct val="90000"/>
              <a:buFont typeface="Monotype Sorts" pitchFamily="2" charset="2"/>
              <a:buChar char="n"/>
              <a:defRPr kumimoji="1" sz="2000">
                <a:solidFill>
                  <a:schemeClr val="tx1"/>
                </a:solidFill>
                <a:latin typeface="Helvetica" panose="020B0604020202020204" pitchFamily="34" charset="0"/>
              </a:defRPr>
            </a:lvl1pPr>
            <a:lvl2pPr marL="742950" indent="-285750">
              <a:spcBef>
                <a:spcPct val="35000"/>
              </a:spcBef>
              <a:buClr>
                <a:schemeClr val="folHlink"/>
              </a:buClr>
              <a:buSzPct val="80000"/>
              <a:buFont typeface="Monotype Sorts" pitchFamily="2" charset="2"/>
              <a:buChar char="l"/>
              <a:defRPr kumimoji="1" sz="2000">
                <a:solidFill>
                  <a:schemeClr val="tx1"/>
                </a:solidFill>
                <a:latin typeface="Helvetica" panose="020B0604020202020204" pitchFamily="34" charset="0"/>
              </a:defRPr>
            </a:lvl2pPr>
            <a:lvl3pPr marL="1143000" indent="-228600">
              <a:spcBef>
                <a:spcPct val="35000"/>
              </a:spcBef>
              <a:buClr>
                <a:srgbClr val="33CC33"/>
              </a:buClr>
              <a:buSzPct val="75000"/>
              <a:buFont typeface="Webdings" panose="05030102010509060703" pitchFamily="18" charset="2"/>
              <a:buChar char="4"/>
              <a:defRPr kumimoji="1" sz="2000">
                <a:solidFill>
                  <a:schemeClr val="tx1"/>
                </a:solidFill>
                <a:latin typeface="Helvetica" panose="020B0604020202020204" pitchFamily="34" charset="0"/>
              </a:defRPr>
            </a:lvl3pPr>
            <a:lvl4pPr marL="1600200" indent="-228600">
              <a:spcBef>
                <a:spcPct val="35000"/>
              </a:spcBef>
              <a:buClr>
                <a:schemeClr val="hlink"/>
              </a:buClr>
              <a:buFont typeface="Times New Roman" panose="02020603050405020304" pitchFamily="18" charset="0"/>
              <a:buChar char="–"/>
              <a:defRPr kumimoji="1" sz="2000">
                <a:solidFill>
                  <a:schemeClr val="tx1"/>
                </a:solidFill>
                <a:latin typeface="Helvetica" panose="020B0604020202020204" pitchFamily="34" charset="0"/>
              </a:defRPr>
            </a:lvl4pPr>
            <a:lvl5pPr marL="2057400" indent="-228600">
              <a:spcBef>
                <a:spcPct val="35000"/>
              </a:spcBef>
              <a:buClr>
                <a:schemeClr val="tx2"/>
              </a:buClr>
              <a:buSzPct val="75000"/>
              <a:buChar char="»"/>
              <a:defRPr kumimoji="1" sz="2000">
                <a:solidFill>
                  <a:schemeClr val="tx1"/>
                </a:solidFill>
                <a:latin typeface="Helvetica" panose="020B0604020202020204" pitchFamily="34" charset="0"/>
              </a:defRPr>
            </a:lvl5pPr>
            <a:lvl6pPr marL="2514600" indent="-228600" eaLnBrk="0" fontAlgn="base" hangingPunct="0">
              <a:spcBef>
                <a:spcPct val="35000"/>
              </a:spcBef>
              <a:spcAft>
                <a:spcPct val="0"/>
              </a:spcAft>
              <a:buClr>
                <a:schemeClr val="tx2"/>
              </a:buClr>
              <a:buSzPct val="75000"/>
              <a:buChar char="»"/>
              <a:defRPr kumimoji="1" sz="2000">
                <a:solidFill>
                  <a:schemeClr val="tx1"/>
                </a:solidFill>
                <a:latin typeface="Helvetica" panose="020B0604020202020204" pitchFamily="34" charset="0"/>
              </a:defRPr>
            </a:lvl6pPr>
            <a:lvl7pPr marL="2971800" indent="-228600" eaLnBrk="0" fontAlgn="base" hangingPunct="0">
              <a:spcBef>
                <a:spcPct val="35000"/>
              </a:spcBef>
              <a:spcAft>
                <a:spcPct val="0"/>
              </a:spcAft>
              <a:buClr>
                <a:schemeClr val="tx2"/>
              </a:buClr>
              <a:buSzPct val="75000"/>
              <a:buChar char="»"/>
              <a:defRPr kumimoji="1" sz="2000">
                <a:solidFill>
                  <a:schemeClr val="tx1"/>
                </a:solidFill>
                <a:latin typeface="Helvetica" panose="020B0604020202020204" pitchFamily="34" charset="0"/>
              </a:defRPr>
            </a:lvl7pPr>
            <a:lvl8pPr marL="3429000" indent="-228600" eaLnBrk="0" fontAlgn="base" hangingPunct="0">
              <a:spcBef>
                <a:spcPct val="35000"/>
              </a:spcBef>
              <a:spcAft>
                <a:spcPct val="0"/>
              </a:spcAft>
              <a:buClr>
                <a:schemeClr val="tx2"/>
              </a:buClr>
              <a:buSzPct val="75000"/>
              <a:buChar char="»"/>
              <a:defRPr kumimoji="1" sz="2000">
                <a:solidFill>
                  <a:schemeClr val="tx1"/>
                </a:solidFill>
                <a:latin typeface="Helvetica" panose="020B0604020202020204" pitchFamily="34" charset="0"/>
              </a:defRPr>
            </a:lvl8pPr>
            <a:lvl9pPr marL="3886200" indent="-228600" eaLnBrk="0" fontAlgn="base" hangingPunct="0">
              <a:spcBef>
                <a:spcPct val="35000"/>
              </a:spcBef>
              <a:spcAft>
                <a:spcPct val="0"/>
              </a:spcAft>
              <a:buClr>
                <a:schemeClr val="tx2"/>
              </a:buClr>
              <a:buSzPct val="75000"/>
              <a:buChar char="»"/>
              <a:defRPr kumimoji="1" sz="2000">
                <a:solidFill>
                  <a:schemeClr val="tx1"/>
                </a:solidFill>
                <a:latin typeface="Helvetica" panose="020B0604020202020204" pitchFamily="34" charset="0"/>
              </a:defRPr>
            </a:lvl9pPr>
          </a:lstStyle>
          <a:p>
            <a:pPr>
              <a:buFont typeface="Monotype Sorts" pitchFamily="2" charset="2"/>
              <a:buNone/>
            </a:pPr>
            <a:r>
              <a:rPr lang="en-US" altLang="en-US" dirty="0"/>
              <a:t>(</a:t>
            </a:r>
            <a:r>
              <a:rPr lang="en-US" altLang="en-US" b="1" dirty="0"/>
              <a:t>select</a:t>
            </a:r>
            <a:r>
              <a:rPr lang="en-US" altLang="en-US" dirty="0"/>
              <a:t> </a:t>
            </a:r>
            <a:r>
              <a:rPr lang="en-US" altLang="en-US" i="1" dirty="0" err="1"/>
              <a:t>course_id</a:t>
            </a:r>
            <a:r>
              <a:rPr lang="en-US" altLang="en-US" i="1" dirty="0"/>
              <a:t> </a:t>
            </a:r>
            <a:r>
              <a:rPr lang="en-US" altLang="en-US" b="1" dirty="0"/>
              <a:t>from </a:t>
            </a:r>
            <a:r>
              <a:rPr lang="en-US" altLang="en-US" i="1" dirty="0"/>
              <a:t>section </a:t>
            </a:r>
            <a:r>
              <a:rPr lang="en-US" altLang="en-US" b="1" dirty="0"/>
              <a:t>where </a:t>
            </a:r>
            <a:r>
              <a:rPr lang="en-US" altLang="en-US" i="1" dirty="0" err="1"/>
              <a:t>sem</a:t>
            </a:r>
            <a:r>
              <a:rPr lang="en-US" altLang="en-US" i="1" dirty="0"/>
              <a:t> = </a:t>
            </a:r>
            <a:r>
              <a:rPr lang="en-US" altLang="en-US" dirty="0"/>
              <a:t>‘Fall’ </a:t>
            </a:r>
            <a:r>
              <a:rPr lang="en-US" altLang="en-US" b="1" dirty="0"/>
              <a:t>and </a:t>
            </a:r>
            <a:r>
              <a:rPr lang="en-US" altLang="en-US" i="1" dirty="0"/>
              <a:t>year = </a:t>
            </a:r>
            <a:r>
              <a:rPr lang="en-US" altLang="en-US" dirty="0"/>
              <a:t>2009)</a:t>
            </a:r>
            <a:br>
              <a:rPr lang="en-US" altLang="en-US" dirty="0"/>
            </a:br>
            <a:r>
              <a:rPr lang="en-US" altLang="en-US" dirty="0"/>
              <a:t> </a:t>
            </a:r>
            <a:r>
              <a:rPr lang="en-US" altLang="en-US" b="1" dirty="0"/>
              <a:t>intersect</a:t>
            </a:r>
            <a:br>
              <a:rPr lang="en-US" altLang="en-US" b="1" dirty="0"/>
            </a:br>
            <a:r>
              <a:rPr lang="en-US" altLang="en-US" dirty="0"/>
              <a:t>(</a:t>
            </a:r>
            <a:r>
              <a:rPr lang="en-US" altLang="en-US" b="1" dirty="0"/>
              <a:t>select</a:t>
            </a:r>
            <a:r>
              <a:rPr lang="en-US" altLang="en-US" dirty="0"/>
              <a:t> </a:t>
            </a:r>
            <a:r>
              <a:rPr lang="en-US" altLang="en-US" i="1" dirty="0" err="1"/>
              <a:t>course_id</a:t>
            </a:r>
            <a:r>
              <a:rPr lang="en-US" altLang="en-US" i="1" dirty="0"/>
              <a:t> </a:t>
            </a:r>
            <a:r>
              <a:rPr lang="en-US" altLang="en-US" b="1" dirty="0"/>
              <a:t>from </a:t>
            </a:r>
            <a:r>
              <a:rPr lang="en-US" altLang="en-US" i="1" dirty="0"/>
              <a:t>section </a:t>
            </a:r>
            <a:r>
              <a:rPr lang="en-US" altLang="en-US" b="1" dirty="0"/>
              <a:t>where </a:t>
            </a:r>
            <a:r>
              <a:rPr lang="en-US" altLang="en-US" i="1" dirty="0" err="1"/>
              <a:t>sem</a:t>
            </a:r>
            <a:r>
              <a:rPr lang="en-US" altLang="en-US" i="1" dirty="0"/>
              <a:t> = </a:t>
            </a:r>
            <a:r>
              <a:rPr lang="en-US" altLang="en-US" dirty="0"/>
              <a:t>‘Spring’ </a:t>
            </a:r>
            <a:r>
              <a:rPr lang="en-US" altLang="en-US" b="1" dirty="0"/>
              <a:t>and </a:t>
            </a:r>
            <a:r>
              <a:rPr lang="en-US" altLang="en-US" i="1" dirty="0"/>
              <a:t>year = </a:t>
            </a:r>
            <a:r>
              <a:rPr lang="en-US" altLang="en-US" dirty="0"/>
              <a:t>2010)</a:t>
            </a:r>
          </a:p>
        </p:txBody>
      </p:sp>
      <p:sp>
        <p:nvSpPr>
          <p:cNvPr id="60424" name="Text Box 8"/>
          <p:cNvSpPr txBox="1">
            <a:spLocks noChangeArrowheads="1"/>
          </p:cNvSpPr>
          <p:nvPr/>
        </p:nvSpPr>
        <p:spPr bwMode="auto">
          <a:xfrm>
            <a:off x="180022" y="5317488"/>
            <a:ext cx="8497490"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35000"/>
              </a:spcBef>
              <a:buClr>
                <a:schemeClr val="tx2"/>
              </a:buClr>
              <a:buSzPct val="90000"/>
              <a:buFont typeface="Monotype Sorts" pitchFamily="2" charset="2"/>
              <a:buChar char="n"/>
              <a:defRPr kumimoji="1" sz="2000">
                <a:solidFill>
                  <a:schemeClr val="tx1"/>
                </a:solidFill>
                <a:latin typeface="Helvetica" panose="020B0604020202020204" pitchFamily="34" charset="0"/>
              </a:defRPr>
            </a:lvl1pPr>
            <a:lvl2pPr marL="742950" indent="-285750">
              <a:spcBef>
                <a:spcPct val="35000"/>
              </a:spcBef>
              <a:buClr>
                <a:schemeClr val="folHlink"/>
              </a:buClr>
              <a:buSzPct val="80000"/>
              <a:buFont typeface="Monotype Sorts" pitchFamily="2" charset="2"/>
              <a:buChar char="l"/>
              <a:defRPr kumimoji="1" sz="2000">
                <a:solidFill>
                  <a:schemeClr val="tx1"/>
                </a:solidFill>
                <a:latin typeface="Helvetica" panose="020B0604020202020204" pitchFamily="34" charset="0"/>
              </a:defRPr>
            </a:lvl2pPr>
            <a:lvl3pPr marL="1143000" indent="-228600">
              <a:spcBef>
                <a:spcPct val="35000"/>
              </a:spcBef>
              <a:buClr>
                <a:srgbClr val="33CC33"/>
              </a:buClr>
              <a:buSzPct val="75000"/>
              <a:buFont typeface="Webdings" panose="05030102010509060703" pitchFamily="18" charset="2"/>
              <a:buChar char="4"/>
              <a:defRPr kumimoji="1" sz="2000">
                <a:solidFill>
                  <a:schemeClr val="tx1"/>
                </a:solidFill>
                <a:latin typeface="Helvetica" panose="020B0604020202020204" pitchFamily="34" charset="0"/>
              </a:defRPr>
            </a:lvl3pPr>
            <a:lvl4pPr marL="1600200" indent="-228600">
              <a:spcBef>
                <a:spcPct val="35000"/>
              </a:spcBef>
              <a:buClr>
                <a:schemeClr val="hlink"/>
              </a:buClr>
              <a:buFont typeface="Times New Roman" panose="02020603050405020304" pitchFamily="18" charset="0"/>
              <a:buChar char="–"/>
              <a:defRPr kumimoji="1" sz="2000">
                <a:solidFill>
                  <a:schemeClr val="tx1"/>
                </a:solidFill>
                <a:latin typeface="Helvetica" panose="020B0604020202020204" pitchFamily="34" charset="0"/>
              </a:defRPr>
            </a:lvl4pPr>
            <a:lvl5pPr marL="2057400" indent="-228600">
              <a:spcBef>
                <a:spcPct val="35000"/>
              </a:spcBef>
              <a:buClr>
                <a:schemeClr val="tx2"/>
              </a:buClr>
              <a:buSzPct val="75000"/>
              <a:buChar char="»"/>
              <a:defRPr kumimoji="1" sz="2000">
                <a:solidFill>
                  <a:schemeClr val="tx1"/>
                </a:solidFill>
                <a:latin typeface="Helvetica" panose="020B0604020202020204" pitchFamily="34" charset="0"/>
              </a:defRPr>
            </a:lvl5pPr>
            <a:lvl6pPr marL="2514600" indent="-228600" eaLnBrk="0" fontAlgn="base" hangingPunct="0">
              <a:spcBef>
                <a:spcPct val="35000"/>
              </a:spcBef>
              <a:spcAft>
                <a:spcPct val="0"/>
              </a:spcAft>
              <a:buClr>
                <a:schemeClr val="tx2"/>
              </a:buClr>
              <a:buSzPct val="75000"/>
              <a:buChar char="»"/>
              <a:defRPr kumimoji="1" sz="2000">
                <a:solidFill>
                  <a:schemeClr val="tx1"/>
                </a:solidFill>
                <a:latin typeface="Helvetica" panose="020B0604020202020204" pitchFamily="34" charset="0"/>
              </a:defRPr>
            </a:lvl6pPr>
            <a:lvl7pPr marL="2971800" indent="-228600" eaLnBrk="0" fontAlgn="base" hangingPunct="0">
              <a:spcBef>
                <a:spcPct val="35000"/>
              </a:spcBef>
              <a:spcAft>
                <a:spcPct val="0"/>
              </a:spcAft>
              <a:buClr>
                <a:schemeClr val="tx2"/>
              </a:buClr>
              <a:buSzPct val="75000"/>
              <a:buChar char="»"/>
              <a:defRPr kumimoji="1" sz="2000">
                <a:solidFill>
                  <a:schemeClr val="tx1"/>
                </a:solidFill>
                <a:latin typeface="Helvetica" panose="020B0604020202020204" pitchFamily="34" charset="0"/>
              </a:defRPr>
            </a:lvl7pPr>
            <a:lvl8pPr marL="3429000" indent="-228600" eaLnBrk="0" fontAlgn="base" hangingPunct="0">
              <a:spcBef>
                <a:spcPct val="35000"/>
              </a:spcBef>
              <a:spcAft>
                <a:spcPct val="0"/>
              </a:spcAft>
              <a:buClr>
                <a:schemeClr val="tx2"/>
              </a:buClr>
              <a:buSzPct val="75000"/>
              <a:buChar char="»"/>
              <a:defRPr kumimoji="1" sz="2000">
                <a:solidFill>
                  <a:schemeClr val="tx1"/>
                </a:solidFill>
                <a:latin typeface="Helvetica" panose="020B0604020202020204" pitchFamily="34" charset="0"/>
              </a:defRPr>
            </a:lvl8pPr>
            <a:lvl9pPr marL="3886200" indent="-228600" eaLnBrk="0" fontAlgn="base" hangingPunct="0">
              <a:spcBef>
                <a:spcPct val="35000"/>
              </a:spcBef>
              <a:spcAft>
                <a:spcPct val="0"/>
              </a:spcAft>
              <a:buClr>
                <a:schemeClr val="tx2"/>
              </a:buClr>
              <a:buSzPct val="75000"/>
              <a:buChar char="»"/>
              <a:defRPr kumimoji="1" sz="2000">
                <a:solidFill>
                  <a:schemeClr val="tx1"/>
                </a:solidFill>
                <a:latin typeface="Helvetica" panose="020B0604020202020204" pitchFamily="34" charset="0"/>
              </a:defRPr>
            </a:lvl9pPr>
          </a:lstStyle>
          <a:p>
            <a:pPr>
              <a:buFont typeface="Monotype Sorts" pitchFamily="2" charset="2"/>
              <a:buNone/>
            </a:pPr>
            <a:r>
              <a:rPr lang="en-US" altLang="en-US" dirty="0"/>
              <a:t>(</a:t>
            </a:r>
            <a:r>
              <a:rPr lang="en-US" altLang="en-US" b="1" dirty="0"/>
              <a:t>select</a:t>
            </a:r>
            <a:r>
              <a:rPr lang="en-US" altLang="en-US" dirty="0"/>
              <a:t> </a:t>
            </a:r>
            <a:r>
              <a:rPr lang="en-US" altLang="en-US" i="1" dirty="0" err="1"/>
              <a:t>course_id</a:t>
            </a:r>
            <a:r>
              <a:rPr lang="en-US" altLang="en-US" i="1" dirty="0"/>
              <a:t> </a:t>
            </a:r>
            <a:r>
              <a:rPr lang="en-US" altLang="en-US" b="1" dirty="0"/>
              <a:t>from </a:t>
            </a:r>
            <a:r>
              <a:rPr lang="en-US" altLang="en-US" i="1" dirty="0"/>
              <a:t>section </a:t>
            </a:r>
            <a:r>
              <a:rPr lang="en-US" altLang="en-US" b="1" dirty="0"/>
              <a:t>where </a:t>
            </a:r>
            <a:r>
              <a:rPr lang="en-US" altLang="en-US" i="1" dirty="0" err="1"/>
              <a:t>sem</a:t>
            </a:r>
            <a:r>
              <a:rPr lang="en-US" altLang="en-US" i="1" dirty="0"/>
              <a:t> = </a:t>
            </a:r>
            <a:r>
              <a:rPr lang="en-US" altLang="en-US" dirty="0"/>
              <a:t>‘Fall’ </a:t>
            </a:r>
            <a:r>
              <a:rPr lang="en-US" altLang="en-US" b="1" dirty="0"/>
              <a:t>and </a:t>
            </a:r>
            <a:r>
              <a:rPr lang="en-US" altLang="en-US" i="1" dirty="0"/>
              <a:t>year = </a:t>
            </a:r>
            <a:r>
              <a:rPr lang="en-US" altLang="en-US" dirty="0"/>
              <a:t>2009)</a:t>
            </a:r>
            <a:br>
              <a:rPr lang="en-US" altLang="en-US" dirty="0"/>
            </a:br>
            <a:r>
              <a:rPr lang="en-US" altLang="en-US" dirty="0"/>
              <a:t> </a:t>
            </a:r>
            <a:r>
              <a:rPr lang="en-US" altLang="en-US" b="1" dirty="0" smtClean="0"/>
              <a:t>except (MINUS in Oracle)</a:t>
            </a:r>
            <a:r>
              <a:rPr lang="en-US" altLang="en-US" b="1" dirty="0"/>
              <a:t/>
            </a:r>
            <a:br>
              <a:rPr lang="en-US" altLang="en-US" b="1" dirty="0"/>
            </a:br>
            <a:r>
              <a:rPr lang="en-US" altLang="en-US" dirty="0"/>
              <a:t>(</a:t>
            </a:r>
            <a:r>
              <a:rPr lang="en-US" altLang="en-US" b="1" dirty="0"/>
              <a:t>select</a:t>
            </a:r>
            <a:r>
              <a:rPr lang="en-US" altLang="en-US" dirty="0"/>
              <a:t> </a:t>
            </a:r>
            <a:r>
              <a:rPr lang="en-US" altLang="en-US" i="1" dirty="0" err="1"/>
              <a:t>course_id</a:t>
            </a:r>
            <a:r>
              <a:rPr lang="en-US" altLang="en-US" i="1" dirty="0"/>
              <a:t> </a:t>
            </a:r>
            <a:r>
              <a:rPr lang="en-US" altLang="en-US" b="1" dirty="0"/>
              <a:t>from </a:t>
            </a:r>
            <a:r>
              <a:rPr lang="en-US" altLang="en-US" i="1" dirty="0"/>
              <a:t>section </a:t>
            </a:r>
            <a:r>
              <a:rPr lang="en-US" altLang="en-US" b="1" dirty="0"/>
              <a:t>where </a:t>
            </a:r>
            <a:r>
              <a:rPr lang="en-US" altLang="en-US" i="1" dirty="0" err="1"/>
              <a:t>sem</a:t>
            </a:r>
            <a:r>
              <a:rPr lang="en-US" altLang="en-US" i="1" dirty="0"/>
              <a:t> = </a:t>
            </a:r>
            <a:r>
              <a:rPr lang="en-US" altLang="en-US" dirty="0"/>
              <a:t>‘Spring’ </a:t>
            </a:r>
            <a:r>
              <a:rPr lang="en-US" altLang="en-US" b="1" dirty="0"/>
              <a:t>and </a:t>
            </a:r>
            <a:r>
              <a:rPr lang="en-US" altLang="en-US" i="1" dirty="0"/>
              <a:t>year = </a:t>
            </a:r>
            <a:r>
              <a:rPr lang="en-US" altLang="en-US" dirty="0"/>
              <a:t>2010)</a:t>
            </a:r>
          </a:p>
        </p:txBody>
      </p:sp>
    </p:spTree>
    <p:extLst>
      <p:ext uri="{BB962C8B-B14F-4D97-AF65-F5344CB8AC3E}">
        <p14:creationId xmlns:p14="http://schemas.microsoft.com/office/powerpoint/2010/main" val="2033499753"/>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05506" name="Rectangle 2"/>
          <p:cNvSpPr>
            <a:spLocks noGrp="1" noChangeArrowheads="1"/>
          </p:cNvSpPr>
          <p:nvPr>
            <p:ph type="title"/>
          </p:nvPr>
        </p:nvSpPr>
        <p:spPr>
          <a:xfrm>
            <a:off x="739378" y="156686"/>
            <a:ext cx="8404622" cy="457200"/>
          </a:xfrm>
        </p:spPr>
        <p:txBody>
          <a:bodyPr vert="horz" wrap="square" lIns="67866" tIns="33338" rIns="67866" bIns="33338" numCol="1" anchor="ctr" anchorCtr="0" compatLnSpc="1">
            <a:prstTxWarp prst="textNoShape">
              <a:avLst/>
            </a:prstTxWarp>
          </a:bodyPr>
          <a:lstStyle/>
          <a:p>
            <a:pPr>
              <a:defRPr/>
            </a:pPr>
            <a:r>
              <a:rPr lang="en-US" sz="2800" dirty="0" smtClean="0"/>
              <a:t>Set Operations (Cont.)</a:t>
            </a:r>
          </a:p>
        </p:txBody>
      </p:sp>
      <p:sp>
        <p:nvSpPr>
          <p:cNvPr id="33795" name="Rectangle 3"/>
          <p:cNvSpPr>
            <a:spLocks noGrp="1" noChangeArrowheads="1"/>
          </p:cNvSpPr>
          <p:nvPr>
            <p:ph type="body" idx="1"/>
          </p:nvPr>
        </p:nvSpPr>
        <p:spPr>
          <a:xfrm>
            <a:off x="114300" y="982980"/>
            <a:ext cx="8835390" cy="5440680"/>
          </a:xfrm>
          <a:noFill/>
        </p:spPr>
        <p:txBody>
          <a:bodyPr vert="horz" wrap="square" lIns="67866" tIns="33338" rIns="67866" bIns="33338" numCol="1" anchor="t" anchorCtr="0" compatLnSpc="1">
            <a:prstTxWarp prst="textNoShape">
              <a:avLst/>
            </a:prstTxWarp>
          </a:bodyPr>
          <a:lstStyle/>
          <a:p>
            <a:pPr>
              <a:tabLst>
                <a:tab pos="1541860" algn="l"/>
              </a:tabLst>
            </a:pPr>
            <a:r>
              <a:rPr lang="en-US" altLang="en-US" sz="2000" dirty="0" smtClean="0"/>
              <a:t>Find the salaries of all instructors that are less than the largest salary.</a:t>
            </a:r>
          </a:p>
          <a:p>
            <a:pPr lvl="1">
              <a:tabLst>
                <a:tab pos="1541860" algn="l"/>
              </a:tabLst>
            </a:pPr>
            <a:r>
              <a:rPr lang="en-US" altLang="en-US" sz="2000" b="1" dirty="0" smtClean="0"/>
              <a:t>select distinct </a:t>
            </a:r>
            <a:r>
              <a:rPr lang="en-US" altLang="en-US" sz="2000" i="1" dirty="0" err="1" smtClean="0"/>
              <a:t>T.salary</a:t>
            </a:r>
            <a:r>
              <a:rPr lang="en-US" altLang="en-US" sz="2000" i="1" dirty="0" smtClean="0"/>
              <a:t/>
            </a:r>
            <a:br>
              <a:rPr lang="en-US" altLang="en-US" sz="2000" i="1" dirty="0" smtClean="0"/>
            </a:br>
            <a:r>
              <a:rPr lang="en-US" altLang="en-US" sz="2000" b="1" dirty="0" smtClean="0"/>
              <a:t>from </a:t>
            </a:r>
            <a:r>
              <a:rPr lang="en-US" altLang="en-US" sz="2000" i="1" dirty="0" smtClean="0"/>
              <a:t>instructor </a:t>
            </a:r>
            <a:r>
              <a:rPr lang="en-US" altLang="en-US" sz="2000" b="1" dirty="0" smtClean="0"/>
              <a:t>as </a:t>
            </a:r>
            <a:r>
              <a:rPr lang="en-US" altLang="en-US" sz="2000" i="1" dirty="0" smtClean="0"/>
              <a:t>T, instructor </a:t>
            </a:r>
            <a:r>
              <a:rPr lang="en-US" altLang="en-US" sz="2000" b="1" dirty="0" smtClean="0"/>
              <a:t>as </a:t>
            </a:r>
            <a:r>
              <a:rPr lang="en-US" altLang="en-US" sz="2000" i="1" dirty="0" smtClean="0"/>
              <a:t>S</a:t>
            </a:r>
            <a:br>
              <a:rPr lang="en-US" altLang="en-US" sz="2000" i="1" dirty="0" smtClean="0"/>
            </a:br>
            <a:r>
              <a:rPr lang="en-US" altLang="en-US" sz="2000" b="1" dirty="0" smtClean="0"/>
              <a:t>where </a:t>
            </a:r>
            <a:r>
              <a:rPr lang="en-US" altLang="en-US" sz="2000" i="1" dirty="0" err="1" smtClean="0"/>
              <a:t>T.salary</a:t>
            </a:r>
            <a:r>
              <a:rPr lang="en-US" altLang="en-US" sz="2000" i="1" dirty="0" smtClean="0"/>
              <a:t> &lt; </a:t>
            </a:r>
            <a:r>
              <a:rPr lang="en-US" altLang="en-US" sz="2000" i="1" dirty="0" err="1" smtClean="0"/>
              <a:t>S.salary</a:t>
            </a:r>
            <a:r>
              <a:rPr lang="en-US" altLang="en-US" sz="2000" i="1" dirty="0" smtClean="0"/>
              <a:t> </a:t>
            </a:r>
          </a:p>
          <a:p>
            <a:pPr lvl="1">
              <a:buNone/>
              <a:tabLst>
                <a:tab pos="1541860" algn="l"/>
              </a:tabLst>
            </a:pPr>
            <a:endParaRPr lang="en-US" altLang="en-US" sz="2000" i="1" dirty="0" smtClean="0"/>
          </a:p>
          <a:p>
            <a:pPr>
              <a:tabLst>
                <a:tab pos="1541860" algn="l"/>
              </a:tabLst>
            </a:pPr>
            <a:r>
              <a:rPr lang="en-US" altLang="en-US" sz="2000" dirty="0" smtClean="0"/>
              <a:t>Find all the salaries of all instructors</a:t>
            </a:r>
          </a:p>
          <a:p>
            <a:pPr lvl="1">
              <a:tabLst>
                <a:tab pos="1541860" algn="l"/>
              </a:tabLst>
            </a:pPr>
            <a:r>
              <a:rPr lang="en-US" altLang="en-US" sz="2000" b="1" dirty="0" smtClean="0"/>
              <a:t>select distinct </a:t>
            </a:r>
            <a:r>
              <a:rPr lang="en-US" altLang="en-US" sz="2000" i="1" dirty="0" smtClean="0"/>
              <a:t>salary</a:t>
            </a:r>
            <a:br>
              <a:rPr lang="en-US" altLang="en-US" sz="2000" i="1" dirty="0" smtClean="0"/>
            </a:br>
            <a:r>
              <a:rPr lang="en-US" altLang="en-US" sz="2000" b="1" dirty="0" smtClean="0"/>
              <a:t>from </a:t>
            </a:r>
            <a:r>
              <a:rPr lang="en-US" altLang="en-US" sz="2000" i="1" dirty="0" smtClean="0"/>
              <a:t>instructor</a:t>
            </a:r>
          </a:p>
          <a:p>
            <a:pPr lvl="1">
              <a:buNone/>
              <a:tabLst>
                <a:tab pos="1541860" algn="l"/>
              </a:tabLst>
            </a:pPr>
            <a:endParaRPr lang="en-US" altLang="en-US" sz="2000" dirty="0" smtClean="0"/>
          </a:p>
          <a:p>
            <a:pPr>
              <a:tabLst>
                <a:tab pos="1541860" algn="l"/>
              </a:tabLst>
            </a:pPr>
            <a:r>
              <a:rPr lang="en-US" altLang="en-US" sz="2000" dirty="0" smtClean="0"/>
              <a:t>Find the largest salary of all instructors.</a:t>
            </a:r>
          </a:p>
          <a:p>
            <a:pPr lvl="1">
              <a:tabLst>
                <a:tab pos="1541860" algn="l"/>
              </a:tabLst>
            </a:pPr>
            <a:r>
              <a:rPr lang="en-US" altLang="en-US" sz="2000" dirty="0" smtClean="0"/>
              <a:t>  (</a:t>
            </a:r>
            <a:r>
              <a:rPr lang="en-US" altLang="en-US" sz="2000" b="1" dirty="0" smtClean="0"/>
              <a:t>select</a:t>
            </a:r>
            <a:r>
              <a:rPr lang="en-US" altLang="en-US" sz="2000" dirty="0" smtClean="0"/>
              <a:t>  “second query” )</a:t>
            </a:r>
            <a:br>
              <a:rPr lang="en-US" altLang="en-US" sz="2000" dirty="0" smtClean="0"/>
            </a:br>
            <a:r>
              <a:rPr lang="en-US" altLang="en-US" sz="2000" dirty="0" smtClean="0"/>
              <a:t> </a:t>
            </a:r>
            <a:r>
              <a:rPr lang="en-US" altLang="en-US" sz="2000" b="1" dirty="0" smtClean="0"/>
              <a:t>except (MINUS in Oracle)</a:t>
            </a:r>
            <a:r>
              <a:rPr lang="en-US" altLang="en-US" sz="2000" b="1" dirty="0" smtClean="0"/>
              <a:t/>
            </a:r>
            <a:br>
              <a:rPr lang="en-US" altLang="en-US" sz="2000" b="1" dirty="0" smtClean="0"/>
            </a:br>
            <a:r>
              <a:rPr lang="en-US" altLang="en-US" sz="2000" b="1" dirty="0" smtClean="0"/>
              <a:t>   </a:t>
            </a:r>
            <a:r>
              <a:rPr lang="en-US" altLang="en-US" sz="2000" dirty="0" smtClean="0"/>
              <a:t>(</a:t>
            </a:r>
            <a:r>
              <a:rPr lang="en-US" altLang="en-US" sz="2000" b="1" dirty="0" smtClean="0"/>
              <a:t>select</a:t>
            </a:r>
            <a:r>
              <a:rPr lang="en-US" altLang="en-US" sz="2000" dirty="0" smtClean="0"/>
              <a:t> “first query”)</a:t>
            </a:r>
          </a:p>
        </p:txBody>
      </p:sp>
    </p:spTree>
    <p:extLst>
      <p:ext uri="{BB962C8B-B14F-4D97-AF65-F5344CB8AC3E}">
        <p14:creationId xmlns:p14="http://schemas.microsoft.com/office/powerpoint/2010/main" val="3379529132"/>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33795">
                                            <p:txEl>
                                              <p:pRg st="0" end="0"/>
                                            </p:txEl>
                                          </p:spTgt>
                                        </p:tgtEl>
                                        <p:attrNameLst>
                                          <p:attrName>style.visibility</p:attrName>
                                        </p:attrNameLst>
                                      </p:cBhvr>
                                      <p:to>
                                        <p:strVal val="visible"/>
                                      </p:to>
                                    </p:set>
                                    <p:animEffect transition="in" filter="box(in)">
                                      <p:cBhvr>
                                        <p:cTn id="7" dur="500"/>
                                        <p:tgtEl>
                                          <p:spTgt spid="3379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nodeType="clickEffect">
                                  <p:stCondLst>
                                    <p:cond delay="0"/>
                                  </p:stCondLst>
                                  <p:childTnLst>
                                    <p:set>
                                      <p:cBhvr>
                                        <p:cTn id="11" dur="1" fill="hold">
                                          <p:stCondLst>
                                            <p:cond delay="0"/>
                                          </p:stCondLst>
                                        </p:cTn>
                                        <p:tgtEl>
                                          <p:spTgt spid="33795">
                                            <p:txEl>
                                              <p:pRg st="3" end="3"/>
                                            </p:txEl>
                                          </p:spTgt>
                                        </p:tgtEl>
                                        <p:attrNameLst>
                                          <p:attrName>style.visibility</p:attrName>
                                        </p:attrNameLst>
                                      </p:cBhvr>
                                      <p:to>
                                        <p:strVal val="visible"/>
                                      </p:to>
                                    </p:set>
                                    <p:animEffect transition="in" filter="box(in)">
                                      <p:cBhvr>
                                        <p:cTn id="12" dur="500"/>
                                        <p:tgtEl>
                                          <p:spTgt spid="33795">
                                            <p:txEl>
                                              <p:pRg st="3" end="3"/>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16" fill="hold" nodeType="clickEffect">
                                  <p:stCondLst>
                                    <p:cond delay="0"/>
                                  </p:stCondLst>
                                  <p:childTnLst>
                                    <p:set>
                                      <p:cBhvr>
                                        <p:cTn id="16" dur="1" fill="hold">
                                          <p:stCondLst>
                                            <p:cond delay="0"/>
                                          </p:stCondLst>
                                        </p:cTn>
                                        <p:tgtEl>
                                          <p:spTgt spid="33795">
                                            <p:txEl>
                                              <p:pRg st="6" end="6"/>
                                            </p:txEl>
                                          </p:spTgt>
                                        </p:tgtEl>
                                        <p:attrNameLst>
                                          <p:attrName>style.visibility</p:attrName>
                                        </p:attrNameLst>
                                      </p:cBhvr>
                                      <p:to>
                                        <p:strVal val="visible"/>
                                      </p:to>
                                    </p:set>
                                    <p:animEffect transition="in" filter="box(in)">
                                      <p:cBhvr>
                                        <p:cTn id="17" dur="500"/>
                                        <p:tgtEl>
                                          <p:spTgt spid="3379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42" name="Rectangle 2"/>
          <p:cNvSpPr>
            <a:spLocks noGrp="1" noChangeArrowheads="1"/>
          </p:cNvSpPr>
          <p:nvPr>
            <p:ph type="title"/>
          </p:nvPr>
        </p:nvSpPr>
        <p:spPr>
          <a:xfrm>
            <a:off x="642700" y="110966"/>
            <a:ext cx="8404622" cy="457200"/>
          </a:xfrm>
        </p:spPr>
        <p:txBody>
          <a:bodyPr/>
          <a:lstStyle/>
          <a:p>
            <a:pPr>
              <a:defRPr/>
            </a:pPr>
            <a:r>
              <a:rPr lang="en-US" sz="2800" dirty="0" smtClean="0"/>
              <a:t>Set Operations (Cont.)</a:t>
            </a:r>
          </a:p>
        </p:txBody>
      </p:sp>
      <p:sp>
        <p:nvSpPr>
          <p:cNvPr id="64515" name="Rectangle 3"/>
          <p:cNvSpPr>
            <a:spLocks noGrp="1" noChangeArrowheads="1"/>
          </p:cNvSpPr>
          <p:nvPr>
            <p:ph type="body" idx="1"/>
          </p:nvPr>
        </p:nvSpPr>
        <p:spPr>
          <a:xfrm>
            <a:off x="285750" y="960120"/>
            <a:ext cx="8641080" cy="5406389"/>
          </a:xfrm>
        </p:spPr>
        <p:txBody>
          <a:bodyPr/>
          <a:lstStyle/>
          <a:p>
            <a:r>
              <a:rPr lang="en-US" altLang="en-US" sz="2000" dirty="0" smtClean="0"/>
              <a:t>Set operations </a:t>
            </a:r>
            <a:r>
              <a:rPr lang="en-US" altLang="en-US" sz="2000" b="1" dirty="0" smtClean="0">
                <a:solidFill>
                  <a:srgbClr val="000099"/>
                </a:solidFill>
              </a:rPr>
              <a:t>union</a:t>
            </a:r>
            <a:r>
              <a:rPr lang="en-US" altLang="en-US" sz="2000" b="1" dirty="0" smtClean="0"/>
              <a:t>, </a:t>
            </a:r>
            <a:r>
              <a:rPr lang="en-US" altLang="en-US" sz="2000" b="1" dirty="0" smtClean="0">
                <a:solidFill>
                  <a:srgbClr val="000099"/>
                </a:solidFill>
              </a:rPr>
              <a:t>intersect</a:t>
            </a:r>
            <a:r>
              <a:rPr lang="en-US" altLang="en-US" sz="2000" b="1" dirty="0" smtClean="0"/>
              <a:t>, </a:t>
            </a:r>
            <a:r>
              <a:rPr lang="en-US" altLang="en-US" sz="2000" dirty="0" smtClean="0"/>
              <a:t>and </a:t>
            </a:r>
            <a:r>
              <a:rPr lang="en-US" altLang="en-US" sz="2000" b="1" dirty="0" smtClean="0">
                <a:solidFill>
                  <a:srgbClr val="000099"/>
                </a:solidFill>
              </a:rPr>
              <a:t>except</a:t>
            </a:r>
            <a:r>
              <a:rPr lang="en-US" altLang="en-US" sz="2000" b="1" dirty="0" smtClean="0"/>
              <a:t> </a:t>
            </a:r>
          </a:p>
          <a:p>
            <a:pPr lvl="1"/>
            <a:r>
              <a:rPr lang="en-US" altLang="en-US" sz="2000" dirty="0" smtClean="0">
                <a:sym typeface="Symbol" panose="05050102010706020507" pitchFamily="18" charset="2"/>
              </a:rPr>
              <a:t>Each of the above operations automatically eliminates duplicates</a:t>
            </a:r>
          </a:p>
          <a:p>
            <a:pPr>
              <a:buFont typeface="Wingdings" panose="05000000000000000000" pitchFamily="2" charset="2"/>
              <a:buChar char="n"/>
            </a:pPr>
            <a:r>
              <a:rPr lang="en-US" altLang="en-US" sz="2000" dirty="0" smtClean="0">
                <a:sym typeface="Symbol" panose="05050102010706020507" pitchFamily="18" charset="2"/>
              </a:rPr>
              <a:t>To retain all duplicates use the corresponding multiset versions </a:t>
            </a:r>
            <a:r>
              <a:rPr lang="en-US" altLang="en-US" sz="2000" b="1" dirty="0" smtClean="0">
                <a:solidFill>
                  <a:srgbClr val="000099"/>
                </a:solidFill>
                <a:sym typeface="Symbol" panose="05050102010706020507" pitchFamily="18" charset="2"/>
              </a:rPr>
              <a:t>union all, intersect all</a:t>
            </a:r>
            <a:r>
              <a:rPr lang="en-US" altLang="en-US" sz="2000" b="1" dirty="0" smtClean="0">
                <a:sym typeface="Symbol" panose="05050102010706020507" pitchFamily="18" charset="2"/>
              </a:rPr>
              <a:t> </a:t>
            </a:r>
            <a:r>
              <a:rPr lang="en-US" altLang="en-US" sz="2000" dirty="0" smtClean="0">
                <a:sym typeface="Symbol" panose="05050102010706020507" pitchFamily="18" charset="2"/>
              </a:rPr>
              <a:t>and </a:t>
            </a:r>
            <a:r>
              <a:rPr lang="en-US" altLang="en-US" sz="2000" b="1" dirty="0" smtClean="0">
                <a:solidFill>
                  <a:srgbClr val="000099"/>
                </a:solidFill>
                <a:sym typeface="Symbol" panose="05050102010706020507" pitchFamily="18" charset="2"/>
              </a:rPr>
              <a:t>except all</a:t>
            </a:r>
            <a:r>
              <a:rPr lang="en-US" altLang="en-US" sz="2000" b="1" dirty="0" smtClean="0">
                <a:sym typeface="Symbol" panose="05050102010706020507" pitchFamily="18" charset="2"/>
              </a:rPr>
              <a:t>.</a:t>
            </a:r>
            <a:br>
              <a:rPr lang="en-US" altLang="en-US" sz="2000" b="1" dirty="0" smtClean="0">
                <a:sym typeface="Symbol" panose="05050102010706020507" pitchFamily="18" charset="2"/>
              </a:rPr>
            </a:br>
            <a:endParaRPr lang="en-US" altLang="en-US" sz="2000" dirty="0">
              <a:sym typeface="Symbol" panose="05050102010706020507" pitchFamily="18" charset="2"/>
            </a:endParaRPr>
          </a:p>
          <a:p>
            <a:pPr>
              <a:buFont typeface="Wingdings" panose="05000000000000000000" pitchFamily="2" charset="2"/>
              <a:buChar char="n"/>
            </a:pPr>
            <a:r>
              <a:rPr lang="en-US" altLang="en-US" sz="2000" dirty="0" smtClean="0">
                <a:sym typeface="Symbol" panose="05050102010706020507" pitchFamily="18" charset="2"/>
              </a:rPr>
              <a:t>Suppose a tuple occurs </a:t>
            </a:r>
            <a:r>
              <a:rPr lang="en-US" altLang="en-US" sz="2000" i="1" dirty="0" smtClean="0">
                <a:sym typeface="Symbol" panose="05050102010706020507" pitchFamily="18" charset="2"/>
              </a:rPr>
              <a:t>m</a:t>
            </a:r>
            <a:r>
              <a:rPr lang="en-US" altLang="en-US" sz="2000" dirty="0" smtClean="0">
                <a:sym typeface="Symbol" panose="05050102010706020507" pitchFamily="18" charset="2"/>
              </a:rPr>
              <a:t> times in </a:t>
            </a:r>
            <a:r>
              <a:rPr lang="en-US" altLang="en-US" sz="2000" i="1" dirty="0" smtClean="0">
                <a:sym typeface="Symbol" panose="05050102010706020507" pitchFamily="18" charset="2"/>
              </a:rPr>
              <a:t>r</a:t>
            </a:r>
            <a:r>
              <a:rPr lang="en-US" altLang="en-US" sz="2000" dirty="0" smtClean="0">
                <a:sym typeface="Symbol" panose="05050102010706020507" pitchFamily="18" charset="2"/>
              </a:rPr>
              <a:t> and </a:t>
            </a:r>
            <a:r>
              <a:rPr lang="en-US" altLang="en-US" sz="2000" i="1" dirty="0" smtClean="0">
                <a:sym typeface="Symbol" panose="05050102010706020507" pitchFamily="18" charset="2"/>
              </a:rPr>
              <a:t>n </a:t>
            </a:r>
            <a:r>
              <a:rPr lang="en-US" altLang="en-US" sz="2000" dirty="0" smtClean="0">
                <a:sym typeface="Symbol" panose="05050102010706020507" pitchFamily="18" charset="2"/>
              </a:rPr>
              <a:t>times in </a:t>
            </a:r>
            <a:r>
              <a:rPr lang="en-US" altLang="en-US" sz="2000" i="1" dirty="0" smtClean="0">
                <a:sym typeface="Symbol" panose="05050102010706020507" pitchFamily="18" charset="2"/>
              </a:rPr>
              <a:t>s, </a:t>
            </a:r>
            <a:r>
              <a:rPr lang="en-US" altLang="en-US" sz="2000" dirty="0" smtClean="0">
                <a:sym typeface="Symbol" panose="05050102010706020507" pitchFamily="18" charset="2"/>
              </a:rPr>
              <a:t>then, it occurs:</a:t>
            </a:r>
          </a:p>
          <a:p>
            <a:pPr lvl="1"/>
            <a:r>
              <a:rPr lang="en-US" altLang="en-US" sz="2000" i="1" dirty="0" smtClean="0"/>
              <a:t>m </a:t>
            </a:r>
            <a:r>
              <a:rPr lang="en-US" altLang="en-US" sz="2000" i="1" baseline="-25000" dirty="0" smtClean="0"/>
              <a:t> </a:t>
            </a:r>
            <a:r>
              <a:rPr lang="en-US" altLang="en-US" sz="2000" i="1" dirty="0" smtClean="0"/>
              <a:t>+ n </a:t>
            </a:r>
            <a:r>
              <a:rPr lang="en-US" altLang="en-US" sz="2000" dirty="0" smtClean="0"/>
              <a:t>times in </a:t>
            </a:r>
            <a:r>
              <a:rPr lang="en-US" altLang="en-US" sz="2000" i="1" dirty="0" smtClean="0"/>
              <a:t>r </a:t>
            </a:r>
            <a:r>
              <a:rPr lang="en-US" altLang="en-US" sz="2000" b="1" dirty="0" smtClean="0"/>
              <a:t>union all </a:t>
            </a:r>
            <a:r>
              <a:rPr lang="en-US" altLang="en-US" sz="2000" i="1" dirty="0" smtClean="0"/>
              <a:t>s</a:t>
            </a:r>
          </a:p>
          <a:p>
            <a:pPr lvl="1"/>
            <a:r>
              <a:rPr lang="en-US" altLang="en-US" sz="2000" dirty="0" smtClean="0"/>
              <a:t>min(</a:t>
            </a:r>
            <a:r>
              <a:rPr lang="en-US" altLang="en-US" sz="2000" i="1" dirty="0" err="1" smtClean="0"/>
              <a:t>m,n</a:t>
            </a:r>
            <a:r>
              <a:rPr lang="en-US" altLang="en-US" sz="2000" i="1" dirty="0" smtClean="0"/>
              <a:t>)</a:t>
            </a:r>
            <a:r>
              <a:rPr lang="en-US" altLang="en-US" sz="2000" dirty="0" smtClean="0"/>
              <a:t> times in </a:t>
            </a:r>
            <a:r>
              <a:rPr lang="en-US" altLang="en-US" sz="2000" i="1" dirty="0" smtClean="0"/>
              <a:t>r</a:t>
            </a:r>
            <a:r>
              <a:rPr lang="en-US" altLang="en-US" sz="2000" dirty="0" smtClean="0"/>
              <a:t> </a:t>
            </a:r>
            <a:r>
              <a:rPr lang="en-US" altLang="en-US" sz="2000" b="1" dirty="0" smtClean="0"/>
              <a:t>intersect all </a:t>
            </a:r>
            <a:r>
              <a:rPr lang="en-US" altLang="en-US" sz="2000" i="1" dirty="0" smtClean="0"/>
              <a:t>s</a:t>
            </a:r>
          </a:p>
          <a:p>
            <a:pPr lvl="1"/>
            <a:r>
              <a:rPr lang="en-US" altLang="en-US" sz="2000" dirty="0" smtClean="0"/>
              <a:t>max(0, </a:t>
            </a:r>
            <a:r>
              <a:rPr lang="en-US" altLang="en-US" sz="2000" i="1" dirty="0" smtClean="0"/>
              <a:t>m – n)</a:t>
            </a:r>
            <a:r>
              <a:rPr lang="en-US" altLang="en-US" sz="2000" dirty="0" smtClean="0"/>
              <a:t> times in </a:t>
            </a:r>
            <a:r>
              <a:rPr lang="en-US" altLang="en-US" sz="2000" i="1" dirty="0" smtClean="0"/>
              <a:t>r</a:t>
            </a:r>
            <a:r>
              <a:rPr lang="en-US" altLang="en-US" sz="2000" dirty="0" smtClean="0"/>
              <a:t> </a:t>
            </a:r>
            <a:r>
              <a:rPr lang="en-US" altLang="en-US" sz="2000" b="1" dirty="0" smtClean="0"/>
              <a:t>except all </a:t>
            </a:r>
            <a:r>
              <a:rPr lang="en-US" altLang="en-US" sz="2000" i="1" dirty="0" smtClean="0"/>
              <a:t>s</a:t>
            </a:r>
            <a:endParaRPr lang="en-US" altLang="en-US" sz="2000" dirty="0" smtClean="0"/>
          </a:p>
        </p:txBody>
      </p:sp>
    </p:spTree>
    <p:extLst>
      <p:ext uri="{BB962C8B-B14F-4D97-AF65-F5344CB8AC3E}">
        <p14:creationId xmlns:p14="http://schemas.microsoft.com/office/powerpoint/2010/main" val="3158916634"/>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1890" name="Rectangle 2"/>
          <p:cNvSpPr>
            <a:spLocks noGrp="1" noChangeArrowheads="1"/>
          </p:cNvSpPr>
          <p:nvPr>
            <p:ph type="title"/>
          </p:nvPr>
        </p:nvSpPr>
        <p:spPr>
          <a:xfrm>
            <a:off x="619840" y="88106"/>
            <a:ext cx="8404622" cy="457200"/>
          </a:xfrm>
        </p:spPr>
        <p:txBody>
          <a:bodyPr/>
          <a:lstStyle/>
          <a:p>
            <a:pPr>
              <a:defRPr/>
            </a:pPr>
            <a:r>
              <a:rPr lang="en-US" sz="2800" dirty="0" smtClean="0"/>
              <a:t>Null Values</a:t>
            </a:r>
          </a:p>
        </p:txBody>
      </p:sp>
      <p:sp>
        <p:nvSpPr>
          <p:cNvPr id="66563" name="Rectangle 3"/>
          <p:cNvSpPr>
            <a:spLocks noGrp="1" noChangeArrowheads="1"/>
          </p:cNvSpPr>
          <p:nvPr>
            <p:ph type="body" idx="1"/>
          </p:nvPr>
        </p:nvSpPr>
        <p:spPr>
          <a:xfrm>
            <a:off x="228600" y="982980"/>
            <a:ext cx="8663940" cy="5452110"/>
          </a:xfrm>
        </p:spPr>
        <p:txBody>
          <a:bodyPr/>
          <a:lstStyle/>
          <a:p>
            <a:r>
              <a:rPr lang="en-US" altLang="en-US" sz="2000" dirty="0" smtClean="0"/>
              <a:t>It is possible for tuples to have a null value, denoted by </a:t>
            </a:r>
            <a:r>
              <a:rPr lang="en-US" altLang="en-US" sz="2000" i="1" dirty="0" smtClean="0"/>
              <a:t>null</a:t>
            </a:r>
            <a:r>
              <a:rPr lang="en-US" altLang="en-US" sz="2000" dirty="0" smtClean="0"/>
              <a:t>, for some of their attributes</a:t>
            </a:r>
          </a:p>
          <a:p>
            <a:r>
              <a:rPr lang="en-US" altLang="en-US" sz="2000" i="1" dirty="0" smtClean="0"/>
              <a:t>null</a:t>
            </a:r>
            <a:r>
              <a:rPr lang="en-US" altLang="en-US" sz="2000" dirty="0" smtClean="0"/>
              <a:t> signifies an unknown value or that a value does not exist.</a:t>
            </a:r>
          </a:p>
          <a:p>
            <a:r>
              <a:rPr lang="en-US" altLang="en-US" sz="2000" dirty="0" smtClean="0"/>
              <a:t>The result of any arithmetic expression involving </a:t>
            </a:r>
            <a:r>
              <a:rPr lang="en-US" altLang="en-US" sz="2000" i="1" dirty="0" smtClean="0"/>
              <a:t>null</a:t>
            </a:r>
            <a:r>
              <a:rPr lang="en-US" altLang="en-US" sz="2000" dirty="0" smtClean="0"/>
              <a:t> is </a:t>
            </a:r>
            <a:r>
              <a:rPr lang="en-US" altLang="en-US" sz="2000" i="1" dirty="0" smtClean="0"/>
              <a:t>null</a:t>
            </a:r>
          </a:p>
          <a:p>
            <a:pPr lvl="1"/>
            <a:r>
              <a:rPr lang="en-US" altLang="en-US" sz="2000" dirty="0" smtClean="0"/>
              <a:t>Example:  5 + </a:t>
            </a:r>
            <a:r>
              <a:rPr lang="en-US" altLang="en-US" sz="2000" i="1" dirty="0" smtClean="0"/>
              <a:t>null</a:t>
            </a:r>
            <a:r>
              <a:rPr lang="en-US" altLang="en-US" sz="2000" dirty="0" smtClean="0"/>
              <a:t>  returns null</a:t>
            </a:r>
          </a:p>
          <a:p>
            <a:r>
              <a:rPr lang="en-US" altLang="en-US" sz="2000" dirty="0" smtClean="0"/>
              <a:t>The predicate  </a:t>
            </a:r>
            <a:r>
              <a:rPr lang="en-US" altLang="en-US" sz="2000" b="1" dirty="0" smtClean="0"/>
              <a:t>is null</a:t>
            </a:r>
            <a:r>
              <a:rPr lang="en-US" altLang="en-US" sz="2000" dirty="0" smtClean="0"/>
              <a:t> can be used to check for null values.</a:t>
            </a:r>
          </a:p>
          <a:p>
            <a:pPr lvl="1"/>
            <a:r>
              <a:rPr lang="en-US" altLang="en-US" sz="2000" dirty="0" smtClean="0"/>
              <a:t>Example: Find all instructors whose salary is null</a:t>
            </a:r>
            <a:r>
              <a:rPr lang="en-US" altLang="en-US" sz="2000" i="1" dirty="0" smtClean="0"/>
              <a:t>.</a:t>
            </a:r>
          </a:p>
          <a:p>
            <a:pPr>
              <a:buFont typeface="Monotype Sorts" pitchFamily="2" charset="2"/>
              <a:buNone/>
            </a:pPr>
            <a:r>
              <a:rPr lang="en-US" altLang="en-US" sz="2000" b="1" dirty="0" smtClean="0"/>
              <a:t>		select</a:t>
            </a:r>
            <a:r>
              <a:rPr lang="en-US" altLang="en-US" sz="2000" i="1" dirty="0" smtClean="0"/>
              <a:t> name</a:t>
            </a:r>
            <a:br>
              <a:rPr lang="en-US" altLang="en-US" sz="2000" i="1" dirty="0" smtClean="0"/>
            </a:br>
            <a:r>
              <a:rPr lang="en-US" altLang="en-US" sz="2000" i="1" dirty="0" smtClean="0"/>
              <a:t>	</a:t>
            </a:r>
            <a:r>
              <a:rPr lang="en-US" altLang="en-US" sz="2000" b="1" dirty="0" smtClean="0"/>
              <a:t>from</a:t>
            </a:r>
            <a:r>
              <a:rPr lang="en-US" altLang="en-US" sz="2000" i="1" dirty="0" smtClean="0"/>
              <a:t> instructor</a:t>
            </a:r>
            <a:br>
              <a:rPr lang="en-US" altLang="en-US" sz="2000" i="1" dirty="0" smtClean="0"/>
            </a:br>
            <a:r>
              <a:rPr lang="en-US" altLang="en-US" sz="2000" i="1" dirty="0" smtClean="0"/>
              <a:t>	</a:t>
            </a:r>
            <a:r>
              <a:rPr lang="en-US" altLang="en-US" sz="2000" b="1" dirty="0" smtClean="0"/>
              <a:t>where </a:t>
            </a:r>
            <a:r>
              <a:rPr lang="en-US" altLang="en-US" sz="2000" i="1" dirty="0" smtClean="0"/>
              <a:t>salary </a:t>
            </a:r>
            <a:r>
              <a:rPr lang="en-US" altLang="en-US" sz="2000" b="1" dirty="0" smtClean="0"/>
              <a:t>is null</a:t>
            </a:r>
            <a:endParaRPr lang="en-US" altLang="en-US" sz="2000" dirty="0" smtClean="0"/>
          </a:p>
          <a:p>
            <a:pPr lvl="1"/>
            <a:endParaRPr lang="en-US" altLang="en-US" sz="2000" dirty="0" smtClean="0"/>
          </a:p>
        </p:txBody>
      </p:sp>
    </p:spTree>
    <p:extLst>
      <p:ext uri="{BB962C8B-B14F-4D97-AF65-F5344CB8AC3E}">
        <p14:creationId xmlns:p14="http://schemas.microsoft.com/office/powerpoint/2010/main" val="1409098361"/>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3938" name="Rectangle 2"/>
          <p:cNvSpPr>
            <a:spLocks noGrp="1" noChangeArrowheads="1"/>
          </p:cNvSpPr>
          <p:nvPr>
            <p:ph type="title"/>
          </p:nvPr>
        </p:nvSpPr>
        <p:spPr>
          <a:xfrm>
            <a:off x="674370" y="160020"/>
            <a:ext cx="8229600" cy="548640"/>
          </a:xfrm>
        </p:spPr>
        <p:txBody>
          <a:bodyPr/>
          <a:lstStyle/>
          <a:p>
            <a:pPr>
              <a:defRPr/>
            </a:pPr>
            <a:r>
              <a:rPr lang="en-US" sz="2800" dirty="0" smtClean="0"/>
              <a:t>Null Values and Three Valued Logic</a:t>
            </a:r>
          </a:p>
        </p:txBody>
      </p:sp>
      <p:sp>
        <p:nvSpPr>
          <p:cNvPr id="68611" name="Rectangle 3"/>
          <p:cNvSpPr>
            <a:spLocks noGrp="1" noChangeArrowheads="1"/>
          </p:cNvSpPr>
          <p:nvPr>
            <p:ph type="body" idx="1"/>
          </p:nvPr>
        </p:nvSpPr>
        <p:spPr>
          <a:xfrm>
            <a:off x="194310" y="982980"/>
            <a:ext cx="8709660" cy="5417820"/>
          </a:xfrm>
        </p:spPr>
        <p:txBody>
          <a:bodyPr/>
          <a:lstStyle/>
          <a:p>
            <a:r>
              <a:rPr lang="en-US" altLang="en-US" sz="2000" dirty="0" smtClean="0"/>
              <a:t>Three values – </a:t>
            </a:r>
            <a:r>
              <a:rPr lang="en-US" altLang="en-US" sz="2000" i="1" dirty="0" smtClean="0"/>
              <a:t>true</a:t>
            </a:r>
            <a:r>
              <a:rPr lang="en-US" altLang="en-US" sz="2000" dirty="0" smtClean="0"/>
              <a:t>, </a:t>
            </a:r>
            <a:r>
              <a:rPr lang="en-US" altLang="en-US" sz="2000" i="1" dirty="0" smtClean="0"/>
              <a:t>false</a:t>
            </a:r>
            <a:r>
              <a:rPr lang="en-US" altLang="en-US" sz="2000" dirty="0" smtClean="0"/>
              <a:t>, </a:t>
            </a:r>
            <a:r>
              <a:rPr lang="en-US" altLang="en-US" sz="2000" i="1" dirty="0" smtClean="0"/>
              <a:t>unknown</a:t>
            </a:r>
          </a:p>
          <a:p>
            <a:r>
              <a:rPr lang="en-US" altLang="en-US" sz="2000" dirty="0" smtClean="0"/>
              <a:t>Any comparison with </a:t>
            </a:r>
            <a:r>
              <a:rPr lang="en-US" altLang="en-US" sz="2000" i="1" dirty="0" smtClean="0"/>
              <a:t>null</a:t>
            </a:r>
            <a:r>
              <a:rPr lang="en-US" altLang="en-US" sz="2000" dirty="0" smtClean="0"/>
              <a:t> returns </a:t>
            </a:r>
            <a:r>
              <a:rPr lang="en-US" altLang="en-US" sz="2000" i="1" dirty="0" smtClean="0"/>
              <a:t>unknown</a:t>
            </a:r>
          </a:p>
          <a:p>
            <a:pPr lvl="1"/>
            <a:r>
              <a:rPr lang="en-US" altLang="en-US" sz="2000" dirty="0" smtClean="0"/>
              <a:t>Example</a:t>
            </a:r>
            <a:r>
              <a:rPr lang="en-US" altLang="en-US" sz="2000" i="1" dirty="0" smtClean="0"/>
              <a:t>: 5 &lt; null   or   null &lt;&gt; null    or    null = null</a:t>
            </a:r>
          </a:p>
          <a:p>
            <a:r>
              <a:rPr lang="en-US" altLang="en-US" sz="2000" dirty="0" smtClean="0"/>
              <a:t>Three-valued logic using the value </a:t>
            </a:r>
            <a:r>
              <a:rPr lang="en-US" altLang="en-US" sz="2000" i="1" dirty="0" smtClean="0"/>
              <a:t>unknown</a:t>
            </a:r>
            <a:r>
              <a:rPr lang="en-US" altLang="en-US" sz="2000" dirty="0" smtClean="0"/>
              <a:t>:</a:t>
            </a:r>
          </a:p>
          <a:p>
            <a:pPr lvl="1"/>
            <a:r>
              <a:rPr lang="en-US" altLang="en-US" sz="2000" dirty="0" smtClean="0"/>
              <a:t>OR: (</a:t>
            </a:r>
            <a:r>
              <a:rPr lang="en-US" altLang="en-US" sz="2000" i="1" dirty="0" smtClean="0"/>
              <a:t>unknown</a:t>
            </a:r>
            <a:r>
              <a:rPr lang="en-US" altLang="en-US" sz="2000" dirty="0" smtClean="0"/>
              <a:t> </a:t>
            </a:r>
            <a:r>
              <a:rPr lang="en-US" altLang="en-US" sz="2000" b="1" dirty="0" smtClean="0"/>
              <a:t>or</a:t>
            </a:r>
            <a:r>
              <a:rPr lang="en-US" altLang="en-US" sz="2000" dirty="0" smtClean="0"/>
              <a:t> </a:t>
            </a:r>
            <a:r>
              <a:rPr lang="en-US" altLang="en-US" sz="2000" i="1" dirty="0" smtClean="0"/>
              <a:t>true</a:t>
            </a:r>
            <a:r>
              <a:rPr lang="en-US" altLang="en-US" sz="2000" dirty="0" smtClean="0"/>
              <a:t>)   = </a:t>
            </a:r>
            <a:r>
              <a:rPr lang="en-US" altLang="en-US" sz="2000" i="1" dirty="0" smtClean="0"/>
              <a:t>true</a:t>
            </a:r>
            <a:r>
              <a:rPr lang="en-US" altLang="en-US" sz="2000" dirty="0" smtClean="0"/>
              <a:t>,</a:t>
            </a:r>
            <a:br>
              <a:rPr lang="en-US" altLang="en-US" sz="2000" dirty="0" smtClean="0"/>
            </a:br>
            <a:r>
              <a:rPr lang="en-US" altLang="en-US" sz="2000" dirty="0" smtClean="0"/>
              <a:t>       (</a:t>
            </a:r>
            <a:r>
              <a:rPr lang="en-US" altLang="en-US" sz="2000" i="1" dirty="0" smtClean="0"/>
              <a:t>unknown</a:t>
            </a:r>
            <a:r>
              <a:rPr lang="en-US" altLang="en-US" sz="2000" dirty="0" smtClean="0"/>
              <a:t> </a:t>
            </a:r>
            <a:r>
              <a:rPr lang="en-US" altLang="en-US" sz="2000" b="1" dirty="0" smtClean="0"/>
              <a:t>or</a:t>
            </a:r>
            <a:r>
              <a:rPr lang="en-US" altLang="en-US" sz="2000" dirty="0" smtClean="0"/>
              <a:t> </a:t>
            </a:r>
            <a:r>
              <a:rPr lang="en-US" altLang="en-US" sz="2000" i="1" dirty="0" smtClean="0"/>
              <a:t>false</a:t>
            </a:r>
            <a:r>
              <a:rPr lang="en-US" altLang="en-US" sz="2000" dirty="0" smtClean="0"/>
              <a:t>)  = </a:t>
            </a:r>
            <a:r>
              <a:rPr lang="en-US" altLang="en-US" sz="2000" i="1" dirty="0" smtClean="0"/>
              <a:t>unknown</a:t>
            </a:r>
            <a:r>
              <a:rPr lang="en-US" altLang="en-US" sz="2000" dirty="0" smtClean="0"/>
              <a:t/>
            </a:r>
            <a:br>
              <a:rPr lang="en-US" altLang="en-US" sz="2000" dirty="0" smtClean="0"/>
            </a:br>
            <a:r>
              <a:rPr lang="en-US" altLang="en-US" sz="2000" dirty="0" smtClean="0"/>
              <a:t>       (</a:t>
            </a:r>
            <a:r>
              <a:rPr lang="en-US" altLang="en-US" sz="2000" i="1" dirty="0" smtClean="0"/>
              <a:t>unknown </a:t>
            </a:r>
            <a:r>
              <a:rPr lang="en-US" altLang="en-US" sz="2000" b="1" dirty="0" smtClean="0"/>
              <a:t>or</a:t>
            </a:r>
            <a:r>
              <a:rPr lang="en-US" altLang="en-US" sz="2000" i="1" dirty="0" smtClean="0"/>
              <a:t> unknown) = unknown</a:t>
            </a:r>
          </a:p>
          <a:p>
            <a:pPr lvl="1"/>
            <a:r>
              <a:rPr lang="en-US" altLang="en-US" sz="2000" dirty="0" smtClean="0"/>
              <a:t>AND:</a:t>
            </a:r>
            <a:r>
              <a:rPr lang="en-US" altLang="en-US" sz="2000" i="1" dirty="0" smtClean="0"/>
              <a:t> (true</a:t>
            </a:r>
            <a:r>
              <a:rPr lang="en-US" altLang="en-US" sz="2000" b="1" dirty="0" smtClean="0"/>
              <a:t> and </a:t>
            </a:r>
            <a:r>
              <a:rPr lang="en-US" altLang="en-US" sz="2000" i="1" dirty="0" smtClean="0"/>
              <a:t>unknown)  = unknown,    </a:t>
            </a:r>
            <a:br>
              <a:rPr lang="en-US" altLang="en-US" sz="2000" i="1" dirty="0" smtClean="0"/>
            </a:br>
            <a:r>
              <a:rPr lang="en-US" altLang="en-US" sz="2000" i="1" dirty="0" smtClean="0"/>
              <a:t>         (false</a:t>
            </a:r>
            <a:r>
              <a:rPr lang="en-US" altLang="en-US" sz="2000" b="1" dirty="0" smtClean="0"/>
              <a:t> and </a:t>
            </a:r>
            <a:r>
              <a:rPr lang="en-US" altLang="en-US" sz="2000" i="1" dirty="0" smtClean="0"/>
              <a:t>unknown) = false,</a:t>
            </a:r>
            <a:br>
              <a:rPr lang="en-US" altLang="en-US" sz="2000" i="1" dirty="0" smtClean="0"/>
            </a:br>
            <a:r>
              <a:rPr lang="en-US" altLang="en-US" sz="2000" i="1" dirty="0" smtClean="0"/>
              <a:t>         (unknown </a:t>
            </a:r>
            <a:r>
              <a:rPr lang="en-US" altLang="en-US" sz="2000" b="1" dirty="0" smtClean="0"/>
              <a:t>and</a:t>
            </a:r>
            <a:r>
              <a:rPr lang="en-US" altLang="en-US" sz="2000" i="1" dirty="0" smtClean="0"/>
              <a:t> unknown) = unknown</a:t>
            </a:r>
          </a:p>
          <a:p>
            <a:pPr lvl="1"/>
            <a:r>
              <a:rPr lang="en-US" altLang="en-US" sz="2000" dirty="0" smtClean="0"/>
              <a:t>NOT</a:t>
            </a:r>
            <a:r>
              <a:rPr lang="en-US" altLang="en-US" sz="2000" i="1" dirty="0" smtClean="0"/>
              <a:t>:  (</a:t>
            </a:r>
            <a:r>
              <a:rPr lang="en-US" altLang="en-US" sz="2000" b="1" dirty="0" smtClean="0"/>
              <a:t>not</a:t>
            </a:r>
            <a:r>
              <a:rPr lang="en-US" altLang="en-US" sz="2000" i="1" dirty="0" smtClean="0"/>
              <a:t> unknown) = unknown</a:t>
            </a:r>
          </a:p>
          <a:p>
            <a:pPr lvl="1"/>
            <a:r>
              <a:rPr lang="en-US" altLang="en-US" sz="2000" dirty="0" smtClean="0"/>
              <a:t>“</a:t>
            </a:r>
            <a:r>
              <a:rPr lang="en-US" altLang="en-US" sz="2000" i="1" dirty="0" smtClean="0"/>
              <a:t>P</a:t>
            </a:r>
            <a:r>
              <a:rPr lang="en-US" altLang="en-US" sz="2000" b="1" dirty="0" smtClean="0"/>
              <a:t>  is unknown</a:t>
            </a:r>
            <a:r>
              <a:rPr lang="en-US" altLang="en-US" sz="2000" dirty="0" smtClean="0"/>
              <a:t>”</a:t>
            </a:r>
            <a:r>
              <a:rPr lang="en-US" altLang="en-US" sz="2000" b="1" dirty="0" smtClean="0"/>
              <a:t> </a:t>
            </a:r>
            <a:r>
              <a:rPr lang="en-US" altLang="en-US" sz="2000" dirty="0" smtClean="0"/>
              <a:t>evaluates to true if predicate </a:t>
            </a:r>
            <a:r>
              <a:rPr lang="en-US" altLang="en-US" sz="2000" i="1" dirty="0" smtClean="0"/>
              <a:t>P</a:t>
            </a:r>
            <a:r>
              <a:rPr lang="en-US" altLang="en-US" sz="2000" dirty="0" smtClean="0"/>
              <a:t> evaluates to </a:t>
            </a:r>
            <a:r>
              <a:rPr lang="en-US" altLang="en-US" sz="2000" i="1" dirty="0" smtClean="0"/>
              <a:t>unknown</a:t>
            </a:r>
          </a:p>
          <a:p>
            <a:r>
              <a:rPr lang="en-US" altLang="en-US" sz="2000" dirty="0" smtClean="0"/>
              <a:t>Result of </a:t>
            </a:r>
            <a:r>
              <a:rPr lang="en-US" altLang="en-US" sz="2000" b="1" dirty="0" smtClean="0"/>
              <a:t>where </a:t>
            </a:r>
            <a:r>
              <a:rPr lang="en-US" altLang="en-US" sz="2000" dirty="0" smtClean="0"/>
              <a:t>clause predicate is treated as </a:t>
            </a:r>
            <a:r>
              <a:rPr lang="en-US" altLang="en-US" sz="2000" i="1" dirty="0" smtClean="0"/>
              <a:t>false </a:t>
            </a:r>
            <a:r>
              <a:rPr lang="en-US" altLang="en-US" sz="2000" dirty="0" smtClean="0"/>
              <a:t>if it evaluates to </a:t>
            </a:r>
            <a:r>
              <a:rPr lang="en-US" altLang="en-US" sz="2000" i="1" dirty="0" smtClean="0"/>
              <a:t>unknown</a:t>
            </a:r>
            <a:endParaRPr lang="en-US" altLang="en-US" sz="2000" dirty="0" smtClean="0"/>
          </a:p>
        </p:txBody>
      </p:sp>
    </p:spTree>
    <p:extLst>
      <p:ext uri="{BB962C8B-B14F-4D97-AF65-F5344CB8AC3E}">
        <p14:creationId xmlns:p14="http://schemas.microsoft.com/office/powerpoint/2010/main" val="3807309360"/>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5986" name="Rectangle 2"/>
          <p:cNvSpPr>
            <a:spLocks noGrp="1" noChangeArrowheads="1"/>
          </p:cNvSpPr>
          <p:nvPr>
            <p:ph type="title"/>
          </p:nvPr>
        </p:nvSpPr>
        <p:spPr>
          <a:xfrm>
            <a:off x="585550" y="145256"/>
            <a:ext cx="8404622" cy="457200"/>
          </a:xfrm>
        </p:spPr>
        <p:txBody>
          <a:bodyPr/>
          <a:lstStyle/>
          <a:p>
            <a:pPr>
              <a:defRPr/>
            </a:pPr>
            <a:r>
              <a:rPr lang="en-US" sz="2800" dirty="0" smtClean="0"/>
              <a:t>Aggregate Functions</a:t>
            </a:r>
          </a:p>
        </p:txBody>
      </p:sp>
      <p:sp>
        <p:nvSpPr>
          <p:cNvPr id="70659" name="Rectangle 3"/>
          <p:cNvSpPr>
            <a:spLocks noGrp="1" noChangeArrowheads="1"/>
          </p:cNvSpPr>
          <p:nvPr>
            <p:ph type="body" idx="1"/>
          </p:nvPr>
        </p:nvSpPr>
        <p:spPr>
          <a:xfrm>
            <a:off x="228600" y="960120"/>
            <a:ext cx="8652510" cy="4469130"/>
          </a:xfrm>
        </p:spPr>
        <p:txBody>
          <a:bodyPr/>
          <a:lstStyle/>
          <a:p>
            <a:pPr>
              <a:tabLst>
                <a:tab pos="1666875" algn="l"/>
              </a:tabLst>
            </a:pPr>
            <a:r>
              <a:rPr lang="en-US" altLang="en-US" sz="2000" dirty="0" smtClean="0"/>
              <a:t>These functions operate on the multiset of values of a column of a relation, and return a value</a:t>
            </a:r>
          </a:p>
          <a:p>
            <a:pPr>
              <a:buNone/>
              <a:tabLst>
                <a:tab pos="1666875" algn="l"/>
              </a:tabLst>
            </a:pPr>
            <a:r>
              <a:rPr lang="en-US" altLang="en-US" sz="2000" dirty="0" smtClean="0"/>
              <a:t>		</a:t>
            </a:r>
            <a:r>
              <a:rPr lang="en-US" altLang="en-US" sz="2000" b="1" dirty="0" err="1" smtClean="0"/>
              <a:t>avg</a:t>
            </a:r>
            <a:r>
              <a:rPr lang="en-US" altLang="en-US" sz="2000" b="1" dirty="0" smtClean="0"/>
              <a:t>: </a:t>
            </a:r>
            <a:r>
              <a:rPr lang="en-US" altLang="en-US" sz="2000" dirty="0" smtClean="0"/>
              <a:t>average value</a:t>
            </a:r>
            <a:br>
              <a:rPr lang="en-US" altLang="en-US" sz="2000" dirty="0" smtClean="0"/>
            </a:br>
            <a:r>
              <a:rPr lang="en-US" altLang="en-US" sz="2000" dirty="0" smtClean="0"/>
              <a:t>	</a:t>
            </a:r>
            <a:r>
              <a:rPr lang="en-US" altLang="en-US" sz="2000" b="1" dirty="0" smtClean="0"/>
              <a:t>min:  </a:t>
            </a:r>
            <a:r>
              <a:rPr lang="en-US" altLang="en-US" sz="2000" dirty="0" smtClean="0"/>
              <a:t>minimum value</a:t>
            </a:r>
            <a:br>
              <a:rPr lang="en-US" altLang="en-US" sz="2000" dirty="0" smtClean="0"/>
            </a:br>
            <a:r>
              <a:rPr lang="en-US" altLang="en-US" sz="2000" dirty="0" smtClean="0"/>
              <a:t>	</a:t>
            </a:r>
            <a:r>
              <a:rPr lang="en-US" altLang="en-US" sz="2000" b="1" dirty="0" smtClean="0"/>
              <a:t>max:  </a:t>
            </a:r>
            <a:r>
              <a:rPr lang="en-US" altLang="en-US" sz="2000" dirty="0" smtClean="0"/>
              <a:t>maximum value</a:t>
            </a:r>
            <a:br>
              <a:rPr lang="en-US" altLang="en-US" sz="2000" dirty="0" smtClean="0"/>
            </a:br>
            <a:r>
              <a:rPr lang="en-US" altLang="en-US" sz="2000" dirty="0" smtClean="0"/>
              <a:t>	</a:t>
            </a:r>
            <a:r>
              <a:rPr lang="en-US" altLang="en-US" sz="2000" b="1" dirty="0" smtClean="0"/>
              <a:t>sum:  </a:t>
            </a:r>
            <a:r>
              <a:rPr lang="en-US" altLang="en-US" sz="2000" dirty="0" smtClean="0"/>
              <a:t>sum of values</a:t>
            </a:r>
            <a:br>
              <a:rPr lang="en-US" altLang="en-US" sz="2000" dirty="0" smtClean="0"/>
            </a:br>
            <a:r>
              <a:rPr lang="en-US" altLang="en-US" sz="2000" dirty="0" smtClean="0"/>
              <a:t>	</a:t>
            </a:r>
            <a:r>
              <a:rPr lang="en-US" altLang="en-US" sz="2000" b="1" dirty="0" smtClean="0"/>
              <a:t>count:  </a:t>
            </a:r>
            <a:r>
              <a:rPr lang="en-US" altLang="en-US" sz="2000" dirty="0" smtClean="0"/>
              <a:t>number of values</a:t>
            </a:r>
          </a:p>
        </p:txBody>
      </p:sp>
    </p:spTree>
    <p:extLst>
      <p:ext uri="{BB962C8B-B14F-4D97-AF65-F5344CB8AC3E}">
        <p14:creationId xmlns:p14="http://schemas.microsoft.com/office/powerpoint/2010/main" val="3205708494"/>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28034" name="Rectangle 2"/>
          <p:cNvSpPr>
            <a:spLocks noGrp="1" noChangeArrowheads="1"/>
          </p:cNvSpPr>
          <p:nvPr>
            <p:ph type="title"/>
          </p:nvPr>
        </p:nvSpPr>
        <p:spPr>
          <a:xfrm>
            <a:off x="739378" y="150062"/>
            <a:ext cx="8404622" cy="457200"/>
          </a:xfrm>
        </p:spPr>
        <p:txBody>
          <a:bodyPr/>
          <a:lstStyle/>
          <a:p>
            <a:pPr>
              <a:defRPr/>
            </a:pPr>
            <a:r>
              <a:rPr lang="en-US" sz="2800" dirty="0" smtClean="0"/>
              <a:t>Aggregate Functions (Cont.)</a:t>
            </a:r>
          </a:p>
        </p:txBody>
      </p:sp>
      <p:sp>
        <p:nvSpPr>
          <p:cNvPr id="72707" name="Rectangle 3"/>
          <p:cNvSpPr>
            <a:spLocks noGrp="1" noChangeArrowheads="1"/>
          </p:cNvSpPr>
          <p:nvPr>
            <p:ph type="body" idx="1"/>
          </p:nvPr>
        </p:nvSpPr>
        <p:spPr>
          <a:xfrm>
            <a:off x="240030" y="925830"/>
            <a:ext cx="8686800" cy="5394960"/>
          </a:xfrm>
        </p:spPr>
        <p:txBody>
          <a:bodyPr/>
          <a:lstStyle/>
          <a:p>
            <a:pPr>
              <a:tabLst>
                <a:tab pos="1283494" algn="l"/>
              </a:tabLst>
            </a:pPr>
            <a:r>
              <a:rPr lang="en-US" altLang="en-US" sz="2000" dirty="0" smtClean="0"/>
              <a:t>Find the average salary of instructors in the Computer Science department </a:t>
            </a:r>
          </a:p>
          <a:p>
            <a:pPr lvl="1">
              <a:tabLst>
                <a:tab pos="1283494" algn="l"/>
              </a:tabLst>
            </a:pPr>
            <a:r>
              <a:rPr lang="en-US" altLang="en-US" sz="2000" b="1" dirty="0" smtClean="0"/>
              <a:t>select </a:t>
            </a:r>
            <a:r>
              <a:rPr lang="en-US" altLang="en-US" sz="2000" b="1" dirty="0" err="1" smtClean="0"/>
              <a:t>avg</a:t>
            </a:r>
            <a:r>
              <a:rPr lang="en-US" altLang="en-US" sz="2000" b="1" dirty="0" smtClean="0"/>
              <a:t> </a:t>
            </a:r>
            <a:r>
              <a:rPr lang="en-US" altLang="en-US" sz="2000" dirty="0" smtClean="0"/>
              <a:t>(</a:t>
            </a:r>
            <a:r>
              <a:rPr lang="en-US" altLang="en-US" sz="2000" i="1" dirty="0" smtClean="0"/>
              <a:t>salary</a:t>
            </a:r>
            <a:r>
              <a:rPr lang="en-US" altLang="en-US" sz="2000" dirty="0" smtClean="0"/>
              <a:t>)</a:t>
            </a:r>
            <a:br>
              <a:rPr lang="en-US" altLang="en-US" sz="2000" dirty="0" smtClean="0"/>
            </a:br>
            <a:r>
              <a:rPr lang="en-US" altLang="en-US" sz="2000" b="1" dirty="0" smtClean="0"/>
              <a:t>from </a:t>
            </a:r>
            <a:r>
              <a:rPr lang="en-US" altLang="en-US" sz="2000" i="1" dirty="0" smtClean="0"/>
              <a:t>instructor</a:t>
            </a:r>
            <a:br>
              <a:rPr lang="en-US" altLang="en-US" sz="2000" i="1" dirty="0" smtClean="0"/>
            </a:br>
            <a:r>
              <a:rPr lang="en-US" altLang="en-US" sz="2000" b="1" dirty="0" smtClean="0"/>
              <a:t>where </a:t>
            </a:r>
            <a:r>
              <a:rPr lang="en-US" altLang="en-US" sz="2000" i="1" dirty="0" err="1" smtClean="0"/>
              <a:t>dept_name</a:t>
            </a:r>
            <a:r>
              <a:rPr lang="en-US" altLang="en-US" sz="2000" dirty="0" smtClean="0"/>
              <a:t>= ’Comp. Sci.’;</a:t>
            </a:r>
          </a:p>
          <a:p>
            <a:pPr>
              <a:tabLst>
                <a:tab pos="1283494" algn="l"/>
              </a:tabLst>
            </a:pPr>
            <a:r>
              <a:rPr kumimoji="0" lang="en-US" altLang="en-US" sz="2000" dirty="0" smtClean="0"/>
              <a:t>Find the total number of instructors who teach a course in the Spring 2010 semester</a:t>
            </a:r>
          </a:p>
          <a:p>
            <a:pPr lvl="1">
              <a:tabLst>
                <a:tab pos="1283494" algn="l"/>
              </a:tabLst>
            </a:pPr>
            <a:r>
              <a:rPr kumimoji="0" lang="en-US" altLang="en-US" sz="2000" b="1" dirty="0" smtClean="0"/>
              <a:t>select count </a:t>
            </a:r>
            <a:r>
              <a:rPr kumimoji="0" lang="en-US" altLang="en-US" sz="2000" dirty="0" smtClean="0"/>
              <a:t>(</a:t>
            </a:r>
            <a:r>
              <a:rPr kumimoji="0" lang="en-US" altLang="en-US" sz="2000" b="1" dirty="0" smtClean="0"/>
              <a:t>distinct </a:t>
            </a:r>
            <a:r>
              <a:rPr kumimoji="0" lang="en-US" altLang="en-US" sz="2000" i="1" dirty="0" smtClean="0"/>
              <a:t>ID</a:t>
            </a:r>
            <a:r>
              <a:rPr kumimoji="0" lang="en-US" altLang="en-US" sz="2000" dirty="0" smtClean="0"/>
              <a:t>)</a:t>
            </a:r>
            <a:br>
              <a:rPr kumimoji="0" lang="en-US" altLang="en-US" sz="2000" dirty="0" smtClean="0"/>
            </a:br>
            <a:r>
              <a:rPr kumimoji="0" lang="en-US" altLang="en-US" sz="2000" b="1" dirty="0" smtClean="0"/>
              <a:t>from </a:t>
            </a:r>
            <a:r>
              <a:rPr kumimoji="0" lang="en-US" altLang="en-US" sz="2000" i="1" dirty="0" smtClean="0"/>
              <a:t>teaches</a:t>
            </a:r>
            <a:br>
              <a:rPr kumimoji="0" lang="en-US" altLang="en-US" sz="2000" i="1" dirty="0" smtClean="0"/>
            </a:br>
            <a:r>
              <a:rPr kumimoji="0" lang="en-US" altLang="en-US" sz="2000" b="1" dirty="0" smtClean="0"/>
              <a:t>where </a:t>
            </a:r>
            <a:r>
              <a:rPr kumimoji="0" lang="en-US" altLang="en-US" sz="2000" i="1" dirty="0" smtClean="0"/>
              <a:t>semester </a:t>
            </a:r>
            <a:r>
              <a:rPr kumimoji="0" lang="en-US" altLang="en-US" sz="2000" dirty="0" smtClean="0"/>
              <a:t>= ’Spring’ </a:t>
            </a:r>
            <a:r>
              <a:rPr kumimoji="0" lang="en-US" altLang="en-US" sz="2000" b="1" dirty="0" smtClean="0"/>
              <a:t>and </a:t>
            </a:r>
            <a:r>
              <a:rPr kumimoji="0" lang="en-US" altLang="en-US" sz="2000" i="1" dirty="0" smtClean="0"/>
              <a:t>year </a:t>
            </a:r>
            <a:r>
              <a:rPr kumimoji="0" lang="en-US" altLang="en-US" sz="2000" dirty="0" smtClean="0"/>
              <a:t>= 2010;</a:t>
            </a:r>
          </a:p>
          <a:p>
            <a:pPr>
              <a:tabLst>
                <a:tab pos="1283494" algn="l"/>
              </a:tabLst>
            </a:pPr>
            <a:r>
              <a:rPr kumimoji="0" lang="en-US" altLang="en-US" sz="2000" dirty="0" smtClean="0"/>
              <a:t>Find the number of tuples in the </a:t>
            </a:r>
            <a:r>
              <a:rPr kumimoji="0" lang="en-US" altLang="en-US" sz="2000" i="1" dirty="0" smtClean="0"/>
              <a:t>course </a:t>
            </a:r>
            <a:r>
              <a:rPr kumimoji="0" lang="en-US" altLang="en-US" sz="2000" dirty="0" smtClean="0"/>
              <a:t>relation</a:t>
            </a:r>
          </a:p>
          <a:p>
            <a:pPr lvl="1">
              <a:tabLst>
                <a:tab pos="1283494" algn="l"/>
              </a:tabLst>
            </a:pPr>
            <a:r>
              <a:rPr kumimoji="0" lang="en-US" altLang="en-US" sz="2000" b="1" dirty="0" smtClean="0"/>
              <a:t>select count </a:t>
            </a:r>
            <a:r>
              <a:rPr kumimoji="0" lang="en-US" altLang="en-US" sz="2000" dirty="0" smtClean="0"/>
              <a:t>(*)</a:t>
            </a:r>
            <a:br>
              <a:rPr kumimoji="0" lang="en-US" altLang="en-US" sz="2000" dirty="0" smtClean="0"/>
            </a:br>
            <a:r>
              <a:rPr kumimoji="0" lang="en-US" altLang="en-US" sz="2000" b="1" dirty="0" smtClean="0"/>
              <a:t>from </a:t>
            </a:r>
            <a:r>
              <a:rPr kumimoji="0" lang="en-US" altLang="en-US" sz="2000" i="1" dirty="0" smtClean="0"/>
              <a:t>course</a:t>
            </a:r>
            <a:r>
              <a:rPr kumimoji="0" lang="en-US" altLang="en-US" sz="2000" dirty="0" smtClean="0"/>
              <a:t>;</a:t>
            </a:r>
          </a:p>
          <a:p>
            <a:pPr marL="0" indent="0">
              <a:buNone/>
              <a:tabLst>
                <a:tab pos="1283494" algn="l"/>
              </a:tabLst>
            </a:pPr>
            <a:endParaRPr kumimoji="0" lang="en-US" altLang="en-US" sz="2000" dirty="0" smtClean="0"/>
          </a:p>
          <a:p>
            <a:pPr lvl="1">
              <a:tabLst>
                <a:tab pos="1283494" algn="l"/>
              </a:tabLst>
            </a:pPr>
            <a:endParaRPr kumimoji="0" lang="en-US" altLang="en-US" sz="2000" dirty="0" smtClean="0"/>
          </a:p>
          <a:p>
            <a:pPr>
              <a:tabLst>
                <a:tab pos="1283494" algn="l"/>
              </a:tabLst>
            </a:pPr>
            <a:endParaRPr lang="en-US" altLang="en-US" sz="2000" dirty="0" smtClean="0"/>
          </a:p>
        </p:txBody>
      </p:sp>
      <p:sp>
        <p:nvSpPr>
          <p:cNvPr id="72708" name="Text Box 4"/>
          <p:cNvSpPr txBox="1">
            <a:spLocks noChangeArrowheads="1"/>
          </p:cNvSpPr>
          <p:nvPr/>
        </p:nvSpPr>
        <p:spPr bwMode="auto">
          <a:xfrm>
            <a:off x="1712119" y="2967037"/>
            <a:ext cx="5761435"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chemeClr val="tx2"/>
              </a:buClr>
              <a:buSzPct val="90000"/>
              <a:buFont typeface="Monotype Sorts" pitchFamily="2" charset="2"/>
              <a:buChar char="n"/>
              <a:defRPr kumimoji="1" sz="2000">
                <a:solidFill>
                  <a:schemeClr val="tx1"/>
                </a:solidFill>
                <a:latin typeface="Helvetica" panose="020B0604020202020204" pitchFamily="34" charset="0"/>
              </a:defRPr>
            </a:lvl1pPr>
            <a:lvl2pPr marL="742950" indent="-285750">
              <a:spcBef>
                <a:spcPct val="35000"/>
              </a:spcBef>
              <a:buClr>
                <a:schemeClr val="folHlink"/>
              </a:buClr>
              <a:buSzPct val="80000"/>
              <a:buFont typeface="Monotype Sorts" pitchFamily="2" charset="2"/>
              <a:buChar char="l"/>
              <a:defRPr kumimoji="1" sz="2000">
                <a:solidFill>
                  <a:schemeClr val="tx1"/>
                </a:solidFill>
                <a:latin typeface="Helvetica" panose="020B0604020202020204" pitchFamily="34" charset="0"/>
              </a:defRPr>
            </a:lvl2pPr>
            <a:lvl3pPr marL="1143000" indent="-228600">
              <a:spcBef>
                <a:spcPct val="35000"/>
              </a:spcBef>
              <a:buClr>
                <a:srgbClr val="33CC33"/>
              </a:buClr>
              <a:buSzPct val="75000"/>
              <a:buFont typeface="Webdings" panose="05030102010509060703" pitchFamily="18" charset="2"/>
              <a:buChar char="4"/>
              <a:defRPr kumimoji="1" sz="2000">
                <a:solidFill>
                  <a:schemeClr val="tx1"/>
                </a:solidFill>
                <a:latin typeface="Helvetica" panose="020B0604020202020204" pitchFamily="34" charset="0"/>
              </a:defRPr>
            </a:lvl3pPr>
            <a:lvl4pPr marL="1600200" indent="-228600">
              <a:spcBef>
                <a:spcPct val="35000"/>
              </a:spcBef>
              <a:buClr>
                <a:schemeClr val="hlink"/>
              </a:buClr>
              <a:buFont typeface="Times New Roman" panose="02020603050405020304" pitchFamily="18" charset="0"/>
              <a:buChar char="–"/>
              <a:defRPr kumimoji="1" sz="2000">
                <a:solidFill>
                  <a:schemeClr val="tx1"/>
                </a:solidFill>
                <a:latin typeface="Helvetica" panose="020B0604020202020204" pitchFamily="34" charset="0"/>
              </a:defRPr>
            </a:lvl4pPr>
            <a:lvl5pPr marL="2057400" indent="-228600">
              <a:spcBef>
                <a:spcPct val="35000"/>
              </a:spcBef>
              <a:buClr>
                <a:schemeClr val="tx2"/>
              </a:buClr>
              <a:buSzPct val="75000"/>
              <a:buChar char="»"/>
              <a:defRPr kumimoji="1" sz="2000">
                <a:solidFill>
                  <a:schemeClr val="tx1"/>
                </a:solidFill>
                <a:latin typeface="Helvetica" panose="020B0604020202020204" pitchFamily="34" charset="0"/>
              </a:defRPr>
            </a:lvl5pPr>
            <a:lvl6pPr marL="2514600" indent="-228600" eaLnBrk="0" fontAlgn="base" hangingPunct="0">
              <a:spcBef>
                <a:spcPct val="35000"/>
              </a:spcBef>
              <a:spcAft>
                <a:spcPct val="0"/>
              </a:spcAft>
              <a:buClr>
                <a:schemeClr val="tx2"/>
              </a:buClr>
              <a:buSzPct val="75000"/>
              <a:buChar char="»"/>
              <a:defRPr kumimoji="1" sz="2000">
                <a:solidFill>
                  <a:schemeClr val="tx1"/>
                </a:solidFill>
                <a:latin typeface="Helvetica" panose="020B0604020202020204" pitchFamily="34" charset="0"/>
              </a:defRPr>
            </a:lvl6pPr>
            <a:lvl7pPr marL="2971800" indent="-228600" eaLnBrk="0" fontAlgn="base" hangingPunct="0">
              <a:spcBef>
                <a:spcPct val="35000"/>
              </a:spcBef>
              <a:spcAft>
                <a:spcPct val="0"/>
              </a:spcAft>
              <a:buClr>
                <a:schemeClr val="tx2"/>
              </a:buClr>
              <a:buSzPct val="75000"/>
              <a:buChar char="»"/>
              <a:defRPr kumimoji="1" sz="2000">
                <a:solidFill>
                  <a:schemeClr val="tx1"/>
                </a:solidFill>
                <a:latin typeface="Helvetica" panose="020B0604020202020204" pitchFamily="34" charset="0"/>
              </a:defRPr>
            </a:lvl7pPr>
            <a:lvl8pPr marL="3429000" indent="-228600" eaLnBrk="0" fontAlgn="base" hangingPunct="0">
              <a:spcBef>
                <a:spcPct val="35000"/>
              </a:spcBef>
              <a:spcAft>
                <a:spcPct val="0"/>
              </a:spcAft>
              <a:buClr>
                <a:schemeClr val="tx2"/>
              </a:buClr>
              <a:buSzPct val="75000"/>
              <a:buChar char="»"/>
              <a:defRPr kumimoji="1" sz="2000">
                <a:solidFill>
                  <a:schemeClr val="tx1"/>
                </a:solidFill>
                <a:latin typeface="Helvetica" panose="020B0604020202020204" pitchFamily="34" charset="0"/>
              </a:defRPr>
            </a:lvl8pPr>
            <a:lvl9pPr marL="3886200" indent="-228600" eaLnBrk="0" fontAlgn="base" hangingPunct="0">
              <a:spcBef>
                <a:spcPct val="35000"/>
              </a:spcBef>
              <a:spcAft>
                <a:spcPct val="0"/>
              </a:spcAft>
              <a:buClr>
                <a:schemeClr val="tx2"/>
              </a:buClr>
              <a:buSzPct val="75000"/>
              <a:buChar char="»"/>
              <a:defRPr kumimoji="1" sz="2000">
                <a:solidFill>
                  <a:schemeClr val="tx1"/>
                </a:solidFill>
                <a:latin typeface="Helvetica" panose="020B0604020202020204" pitchFamily="34" charset="0"/>
              </a:defRPr>
            </a:lvl9pPr>
          </a:lstStyle>
          <a:p>
            <a:pPr>
              <a:spcBef>
                <a:spcPct val="0"/>
              </a:spcBef>
              <a:buClrTx/>
              <a:buSzTx/>
              <a:buFontTx/>
              <a:buNone/>
            </a:pPr>
            <a:r>
              <a:rPr lang="en-US" altLang="en-US" sz="1350"/>
              <a:t>   </a:t>
            </a:r>
            <a:endParaRPr kumimoji="0" lang="en-US" altLang="en-US" sz="1200"/>
          </a:p>
        </p:txBody>
      </p:sp>
    </p:spTree>
    <p:extLst>
      <p:ext uri="{BB962C8B-B14F-4D97-AF65-F5344CB8AC3E}">
        <p14:creationId xmlns:p14="http://schemas.microsoft.com/office/powerpoint/2010/main" val="177998435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50" name="Rectangle 2"/>
          <p:cNvSpPr>
            <a:spLocks noGrp="1" noChangeArrowheads="1"/>
          </p:cNvSpPr>
          <p:nvPr>
            <p:ph type="title"/>
          </p:nvPr>
        </p:nvSpPr>
        <p:spPr/>
        <p:txBody>
          <a:bodyPr/>
          <a:lstStyle/>
          <a:p>
            <a:pPr>
              <a:defRPr/>
            </a:pPr>
            <a:r>
              <a:rPr lang="en-US" sz="2800" dirty="0">
                <a:ea typeface="+mj-ea"/>
              </a:rPr>
              <a:t>Schema Diagram for University Database</a:t>
            </a:r>
          </a:p>
        </p:txBody>
      </p:sp>
      <p:pic>
        <p:nvPicPr>
          <p:cNvPr id="30723"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2870" y="1129638"/>
            <a:ext cx="8669567" cy="52633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8890330"/>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30082" name="Rectangle 2"/>
          <p:cNvSpPr>
            <a:spLocks noGrp="1" noChangeArrowheads="1"/>
          </p:cNvSpPr>
          <p:nvPr>
            <p:ph type="title"/>
          </p:nvPr>
        </p:nvSpPr>
        <p:spPr>
          <a:xfrm>
            <a:off x="631270" y="213257"/>
            <a:ext cx="8404622" cy="457200"/>
          </a:xfrm>
        </p:spPr>
        <p:txBody>
          <a:bodyPr/>
          <a:lstStyle/>
          <a:p>
            <a:pPr>
              <a:defRPr/>
            </a:pPr>
            <a:r>
              <a:rPr lang="en-US" sz="2800" dirty="0" smtClean="0"/>
              <a:t>Aggregate Functions – Group By</a:t>
            </a:r>
          </a:p>
        </p:txBody>
      </p:sp>
      <p:sp>
        <p:nvSpPr>
          <p:cNvPr id="74755" name="Rectangle 3"/>
          <p:cNvSpPr>
            <a:spLocks noGrp="1" noChangeArrowheads="1"/>
          </p:cNvSpPr>
          <p:nvPr>
            <p:ph type="body" idx="1"/>
          </p:nvPr>
        </p:nvSpPr>
        <p:spPr>
          <a:xfrm>
            <a:off x="217170" y="902971"/>
            <a:ext cx="8709660" cy="1543049"/>
          </a:xfrm>
        </p:spPr>
        <p:txBody>
          <a:bodyPr/>
          <a:lstStyle/>
          <a:p>
            <a:pPr>
              <a:tabLst>
                <a:tab pos="469106" algn="l"/>
              </a:tabLst>
            </a:pPr>
            <a:r>
              <a:rPr lang="en-US" altLang="en-US" sz="2000" dirty="0" smtClean="0"/>
              <a:t>Find the average salary of instructors in each department</a:t>
            </a:r>
          </a:p>
          <a:p>
            <a:pPr lvl="1">
              <a:tabLst>
                <a:tab pos="469106" algn="l"/>
              </a:tabLst>
            </a:pPr>
            <a:r>
              <a:rPr lang="en-US" altLang="en-US" sz="2000" b="1" dirty="0" smtClean="0"/>
              <a:t>select </a:t>
            </a:r>
            <a:r>
              <a:rPr lang="en-US" altLang="en-US" sz="2000" i="1" dirty="0" err="1" smtClean="0"/>
              <a:t>dept_name</a:t>
            </a:r>
            <a:r>
              <a:rPr lang="en-US" altLang="en-US" sz="2000" dirty="0" smtClean="0"/>
              <a:t>, </a:t>
            </a:r>
            <a:r>
              <a:rPr lang="en-US" altLang="en-US" sz="2000" b="1" dirty="0" err="1" smtClean="0"/>
              <a:t>avg</a:t>
            </a:r>
            <a:r>
              <a:rPr lang="en-US" altLang="en-US" sz="2000" b="1" dirty="0" smtClean="0"/>
              <a:t> </a:t>
            </a:r>
            <a:r>
              <a:rPr lang="en-US" altLang="en-US" sz="2000" dirty="0" smtClean="0"/>
              <a:t>(</a:t>
            </a:r>
            <a:r>
              <a:rPr lang="en-US" altLang="en-US" sz="2000" i="1" dirty="0" smtClean="0"/>
              <a:t>salary</a:t>
            </a:r>
            <a:r>
              <a:rPr lang="en-US" altLang="en-US" sz="2000" dirty="0" smtClean="0"/>
              <a:t>) </a:t>
            </a:r>
            <a:r>
              <a:rPr lang="en-US" altLang="en-US" sz="2000" b="1" dirty="0" smtClean="0"/>
              <a:t>as</a:t>
            </a:r>
            <a:r>
              <a:rPr lang="en-US" altLang="en-US" sz="2000" dirty="0" smtClean="0"/>
              <a:t> </a:t>
            </a:r>
            <a:r>
              <a:rPr lang="en-US" altLang="en-US" sz="2000" i="1" dirty="0" err="1" smtClean="0"/>
              <a:t>avg_salary</a:t>
            </a:r>
            <a:r>
              <a:rPr lang="en-US" altLang="en-US" sz="2000" dirty="0" smtClean="0"/>
              <a:t/>
            </a:r>
            <a:br>
              <a:rPr lang="en-US" altLang="en-US" sz="2000" dirty="0" smtClean="0"/>
            </a:br>
            <a:r>
              <a:rPr lang="en-US" altLang="en-US" sz="2000" b="1" dirty="0" smtClean="0"/>
              <a:t>from </a:t>
            </a:r>
            <a:r>
              <a:rPr lang="en-US" altLang="en-US" sz="2000" i="1" dirty="0" smtClean="0"/>
              <a:t>instructor</a:t>
            </a:r>
            <a:br>
              <a:rPr lang="en-US" altLang="en-US" sz="2000" i="1" dirty="0" smtClean="0"/>
            </a:br>
            <a:r>
              <a:rPr lang="en-US" altLang="en-US" sz="2000" b="1" dirty="0" smtClean="0"/>
              <a:t>group by </a:t>
            </a:r>
            <a:r>
              <a:rPr lang="en-US" altLang="en-US" sz="2000" i="1" dirty="0" err="1" smtClean="0"/>
              <a:t>dept_name</a:t>
            </a:r>
            <a:r>
              <a:rPr lang="en-US" altLang="en-US" sz="2000" dirty="0" smtClean="0"/>
              <a:t>;</a:t>
            </a:r>
          </a:p>
          <a:p>
            <a:pPr lvl="1">
              <a:tabLst>
                <a:tab pos="469106" algn="l"/>
              </a:tabLst>
            </a:pPr>
            <a:endParaRPr lang="en-US" altLang="en-US" sz="2000" dirty="0" smtClean="0"/>
          </a:p>
          <a:p>
            <a:pPr lvl="1">
              <a:tabLst>
                <a:tab pos="469106" algn="l"/>
              </a:tabLst>
            </a:pPr>
            <a:endParaRPr lang="en-US" altLang="en-US" sz="2000" dirty="0" smtClean="0"/>
          </a:p>
        </p:txBody>
      </p:sp>
      <p:pic>
        <p:nvPicPr>
          <p:cNvPr id="74756" name="Picture 4" descr="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7170" y="2525052"/>
            <a:ext cx="4131282" cy="37157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757" name="Picture 5" descr="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64957" y="3199210"/>
            <a:ext cx="1787128" cy="19788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4758" name="Text Box 6"/>
          <p:cNvSpPr txBox="1">
            <a:spLocks noChangeArrowheads="1"/>
          </p:cNvSpPr>
          <p:nvPr/>
        </p:nvSpPr>
        <p:spPr bwMode="auto">
          <a:xfrm>
            <a:off x="6490097" y="3278982"/>
            <a:ext cx="661988" cy="161583"/>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35000"/>
              </a:spcBef>
              <a:buClr>
                <a:schemeClr val="tx2"/>
              </a:buClr>
              <a:buSzPct val="90000"/>
              <a:buFont typeface="Monotype Sorts" pitchFamily="2" charset="2"/>
              <a:buChar char="n"/>
              <a:defRPr kumimoji="1" sz="2000">
                <a:solidFill>
                  <a:schemeClr val="tx1"/>
                </a:solidFill>
                <a:latin typeface="Helvetica" panose="020B0604020202020204" pitchFamily="34" charset="0"/>
              </a:defRPr>
            </a:lvl1pPr>
            <a:lvl2pPr marL="742950" indent="-285750">
              <a:spcBef>
                <a:spcPct val="35000"/>
              </a:spcBef>
              <a:buClr>
                <a:schemeClr val="folHlink"/>
              </a:buClr>
              <a:buSzPct val="80000"/>
              <a:buFont typeface="Monotype Sorts" pitchFamily="2" charset="2"/>
              <a:buChar char="l"/>
              <a:defRPr kumimoji="1" sz="2000">
                <a:solidFill>
                  <a:schemeClr val="tx1"/>
                </a:solidFill>
                <a:latin typeface="Helvetica" panose="020B0604020202020204" pitchFamily="34" charset="0"/>
              </a:defRPr>
            </a:lvl2pPr>
            <a:lvl3pPr marL="1143000" indent="-228600">
              <a:spcBef>
                <a:spcPct val="35000"/>
              </a:spcBef>
              <a:buClr>
                <a:srgbClr val="33CC33"/>
              </a:buClr>
              <a:buSzPct val="75000"/>
              <a:buFont typeface="Webdings" panose="05030102010509060703" pitchFamily="18" charset="2"/>
              <a:buChar char="4"/>
              <a:defRPr kumimoji="1" sz="2000">
                <a:solidFill>
                  <a:schemeClr val="tx1"/>
                </a:solidFill>
                <a:latin typeface="Helvetica" panose="020B0604020202020204" pitchFamily="34" charset="0"/>
              </a:defRPr>
            </a:lvl3pPr>
            <a:lvl4pPr marL="1600200" indent="-228600">
              <a:spcBef>
                <a:spcPct val="35000"/>
              </a:spcBef>
              <a:buClr>
                <a:schemeClr val="hlink"/>
              </a:buClr>
              <a:buFont typeface="Times New Roman" panose="02020603050405020304" pitchFamily="18" charset="0"/>
              <a:buChar char="–"/>
              <a:defRPr kumimoji="1" sz="2000">
                <a:solidFill>
                  <a:schemeClr val="tx1"/>
                </a:solidFill>
                <a:latin typeface="Helvetica" panose="020B0604020202020204" pitchFamily="34" charset="0"/>
              </a:defRPr>
            </a:lvl4pPr>
            <a:lvl5pPr marL="2057400" indent="-228600">
              <a:spcBef>
                <a:spcPct val="35000"/>
              </a:spcBef>
              <a:buClr>
                <a:schemeClr val="tx2"/>
              </a:buClr>
              <a:buSzPct val="75000"/>
              <a:buChar char="»"/>
              <a:defRPr kumimoji="1" sz="2000">
                <a:solidFill>
                  <a:schemeClr val="tx1"/>
                </a:solidFill>
                <a:latin typeface="Helvetica" panose="020B0604020202020204" pitchFamily="34" charset="0"/>
              </a:defRPr>
            </a:lvl5pPr>
            <a:lvl6pPr marL="2514600" indent="-228600" eaLnBrk="0" fontAlgn="base" hangingPunct="0">
              <a:spcBef>
                <a:spcPct val="35000"/>
              </a:spcBef>
              <a:spcAft>
                <a:spcPct val="0"/>
              </a:spcAft>
              <a:buClr>
                <a:schemeClr val="tx2"/>
              </a:buClr>
              <a:buSzPct val="75000"/>
              <a:buChar char="»"/>
              <a:defRPr kumimoji="1" sz="2000">
                <a:solidFill>
                  <a:schemeClr val="tx1"/>
                </a:solidFill>
                <a:latin typeface="Helvetica" panose="020B0604020202020204" pitchFamily="34" charset="0"/>
              </a:defRPr>
            </a:lvl6pPr>
            <a:lvl7pPr marL="2971800" indent="-228600" eaLnBrk="0" fontAlgn="base" hangingPunct="0">
              <a:spcBef>
                <a:spcPct val="35000"/>
              </a:spcBef>
              <a:spcAft>
                <a:spcPct val="0"/>
              </a:spcAft>
              <a:buClr>
                <a:schemeClr val="tx2"/>
              </a:buClr>
              <a:buSzPct val="75000"/>
              <a:buChar char="»"/>
              <a:defRPr kumimoji="1" sz="2000">
                <a:solidFill>
                  <a:schemeClr val="tx1"/>
                </a:solidFill>
                <a:latin typeface="Helvetica" panose="020B0604020202020204" pitchFamily="34" charset="0"/>
              </a:defRPr>
            </a:lvl7pPr>
            <a:lvl8pPr marL="3429000" indent="-228600" eaLnBrk="0" fontAlgn="base" hangingPunct="0">
              <a:spcBef>
                <a:spcPct val="35000"/>
              </a:spcBef>
              <a:spcAft>
                <a:spcPct val="0"/>
              </a:spcAft>
              <a:buClr>
                <a:schemeClr val="tx2"/>
              </a:buClr>
              <a:buSzPct val="75000"/>
              <a:buChar char="»"/>
              <a:defRPr kumimoji="1" sz="2000">
                <a:solidFill>
                  <a:schemeClr val="tx1"/>
                </a:solidFill>
                <a:latin typeface="Helvetica" panose="020B0604020202020204" pitchFamily="34" charset="0"/>
              </a:defRPr>
            </a:lvl8pPr>
            <a:lvl9pPr marL="3886200" indent="-228600" eaLnBrk="0" fontAlgn="base" hangingPunct="0">
              <a:spcBef>
                <a:spcPct val="35000"/>
              </a:spcBef>
              <a:spcAft>
                <a:spcPct val="0"/>
              </a:spcAft>
              <a:buClr>
                <a:schemeClr val="tx2"/>
              </a:buClr>
              <a:buSzPct val="75000"/>
              <a:buChar char="»"/>
              <a:defRPr kumimoji="1" sz="2000">
                <a:solidFill>
                  <a:schemeClr val="tx1"/>
                </a:solidFill>
                <a:latin typeface="Helvetica" panose="020B0604020202020204" pitchFamily="34" charset="0"/>
              </a:defRPr>
            </a:lvl9pPr>
          </a:lstStyle>
          <a:p>
            <a:pPr>
              <a:spcBef>
                <a:spcPct val="0"/>
              </a:spcBef>
              <a:buClrTx/>
              <a:buSzTx/>
              <a:buFontTx/>
              <a:buNone/>
            </a:pPr>
            <a:r>
              <a:rPr kumimoji="0" lang="en-US" altLang="en-US" sz="1050" i="1" dirty="0" err="1"/>
              <a:t>avg_salary</a:t>
            </a:r>
            <a:endParaRPr kumimoji="0" lang="en-US" altLang="en-US" sz="1050" i="1" dirty="0"/>
          </a:p>
        </p:txBody>
      </p:sp>
    </p:spTree>
    <p:extLst>
      <p:ext uri="{BB962C8B-B14F-4D97-AF65-F5344CB8AC3E}">
        <p14:creationId xmlns:p14="http://schemas.microsoft.com/office/powerpoint/2010/main" val="1647249998"/>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2130" name="Rectangle 2"/>
          <p:cNvSpPr>
            <a:spLocks noGrp="1" noChangeArrowheads="1"/>
          </p:cNvSpPr>
          <p:nvPr>
            <p:ph type="title"/>
          </p:nvPr>
        </p:nvSpPr>
        <p:spPr>
          <a:xfrm>
            <a:off x="559594" y="88106"/>
            <a:ext cx="8404622" cy="457200"/>
          </a:xfrm>
        </p:spPr>
        <p:txBody>
          <a:bodyPr/>
          <a:lstStyle/>
          <a:p>
            <a:pPr>
              <a:defRPr/>
            </a:pPr>
            <a:r>
              <a:rPr lang="en-US" sz="2800" dirty="0" smtClean="0"/>
              <a:t>Aggregation (Cont.)</a:t>
            </a:r>
          </a:p>
        </p:txBody>
      </p:sp>
      <p:sp>
        <p:nvSpPr>
          <p:cNvPr id="76803" name="Text Box 3"/>
          <p:cNvSpPr>
            <a:spLocks noGrp="1" noChangeArrowheads="1"/>
          </p:cNvSpPr>
          <p:nvPr>
            <p:ph type="body" idx="1"/>
          </p:nvPr>
        </p:nvSpPr>
        <p:spPr>
          <a:xfrm>
            <a:off x="160735" y="902970"/>
            <a:ext cx="8803481" cy="4729878"/>
          </a:xfrm>
          <a:noFill/>
        </p:spPr>
        <p:txBody>
          <a:bodyPr/>
          <a:lstStyle/>
          <a:p>
            <a:r>
              <a:rPr lang="en-US" altLang="en-US" sz="2000" dirty="0" smtClean="0"/>
              <a:t>Attributes in </a:t>
            </a:r>
            <a:r>
              <a:rPr lang="en-US" altLang="en-US" sz="2000" b="1" dirty="0" smtClean="0"/>
              <a:t>select </a:t>
            </a:r>
            <a:r>
              <a:rPr lang="en-US" altLang="en-US" sz="2000" dirty="0" smtClean="0"/>
              <a:t>clause outside of aggregate functions must appear in </a:t>
            </a:r>
            <a:r>
              <a:rPr lang="en-US" altLang="en-US" sz="2000" b="1" dirty="0" smtClean="0"/>
              <a:t>group by</a:t>
            </a:r>
            <a:r>
              <a:rPr lang="en-US" altLang="en-US" sz="2000" dirty="0" smtClean="0"/>
              <a:t> list</a:t>
            </a:r>
          </a:p>
          <a:p>
            <a:pPr lvl="1"/>
            <a:r>
              <a:rPr lang="en-US" altLang="en-US" sz="2000" dirty="0" smtClean="0"/>
              <a:t>/* erroneous query */</a:t>
            </a:r>
            <a:br>
              <a:rPr lang="en-US" altLang="en-US" sz="2000" dirty="0" smtClean="0"/>
            </a:br>
            <a:r>
              <a:rPr lang="en-US" altLang="en-US" sz="2000" b="1" dirty="0" smtClean="0"/>
              <a:t>select </a:t>
            </a:r>
            <a:r>
              <a:rPr lang="en-US" altLang="en-US" sz="2000" i="1" dirty="0" err="1" smtClean="0"/>
              <a:t>dept_name</a:t>
            </a:r>
            <a:r>
              <a:rPr lang="en-US" altLang="en-US" sz="2000" dirty="0" smtClean="0"/>
              <a:t>, </a:t>
            </a:r>
            <a:r>
              <a:rPr lang="en-US" altLang="en-US" sz="2000" i="1" dirty="0" smtClean="0"/>
              <a:t>ID</a:t>
            </a:r>
            <a:r>
              <a:rPr lang="en-US" altLang="en-US" sz="2000" dirty="0" smtClean="0"/>
              <a:t>, </a:t>
            </a:r>
            <a:r>
              <a:rPr lang="en-US" altLang="en-US" sz="2000" b="1" dirty="0" err="1" smtClean="0"/>
              <a:t>avg</a:t>
            </a:r>
            <a:r>
              <a:rPr lang="en-US" altLang="en-US" sz="2000" b="1" dirty="0" smtClean="0"/>
              <a:t> </a:t>
            </a:r>
            <a:r>
              <a:rPr lang="en-US" altLang="en-US" sz="2000" dirty="0" smtClean="0"/>
              <a:t>(</a:t>
            </a:r>
            <a:r>
              <a:rPr lang="en-US" altLang="en-US" sz="2000" i="1" dirty="0" smtClean="0"/>
              <a:t>salary</a:t>
            </a:r>
            <a:r>
              <a:rPr lang="en-US" altLang="en-US" sz="2000" dirty="0" smtClean="0"/>
              <a:t>)</a:t>
            </a:r>
            <a:br>
              <a:rPr lang="en-US" altLang="en-US" sz="2000" dirty="0" smtClean="0"/>
            </a:br>
            <a:r>
              <a:rPr lang="en-US" altLang="en-US" sz="2000" b="1" dirty="0" smtClean="0"/>
              <a:t>from </a:t>
            </a:r>
            <a:r>
              <a:rPr lang="en-US" altLang="en-US" sz="2000" i="1" dirty="0" smtClean="0"/>
              <a:t>instructor</a:t>
            </a:r>
            <a:br>
              <a:rPr lang="en-US" altLang="en-US" sz="2000" i="1" dirty="0" smtClean="0"/>
            </a:br>
            <a:r>
              <a:rPr lang="en-US" altLang="en-US" sz="2000" b="1" dirty="0" smtClean="0"/>
              <a:t>group by </a:t>
            </a:r>
            <a:r>
              <a:rPr lang="en-US" altLang="en-US" sz="2000" i="1" dirty="0" err="1" smtClean="0"/>
              <a:t>dept_name</a:t>
            </a:r>
            <a:r>
              <a:rPr lang="en-US" altLang="en-US" sz="2000" dirty="0" smtClean="0"/>
              <a:t>;</a:t>
            </a:r>
          </a:p>
          <a:p>
            <a:pPr lvl="1"/>
            <a:endParaRPr lang="en-US" altLang="en-US" sz="2000" dirty="0" smtClean="0"/>
          </a:p>
        </p:txBody>
      </p:sp>
    </p:spTree>
    <p:extLst>
      <p:ext uri="{BB962C8B-B14F-4D97-AF65-F5344CB8AC3E}">
        <p14:creationId xmlns:p14="http://schemas.microsoft.com/office/powerpoint/2010/main" val="1046229125"/>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33154" name="Rectangle 2"/>
          <p:cNvSpPr>
            <a:spLocks noGrp="1" noChangeArrowheads="1"/>
          </p:cNvSpPr>
          <p:nvPr>
            <p:ph type="title"/>
          </p:nvPr>
        </p:nvSpPr>
        <p:spPr>
          <a:xfrm>
            <a:off x="960120" y="148590"/>
            <a:ext cx="7600950" cy="651510"/>
          </a:xfrm>
        </p:spPr>
        <p:txBody>
          <a:bodyPr/>
          <a:lstStyle/>
          <a:p>
            <a:pPr>
              <a:defRPr/>
            </a:pPr>
            <a:r>
              <a:rPr lang="en-US" sz="2800" dirty="0" smtClean="0"/>
              <a:t>Aggregate Functions – Having Clause</a:t>
            </a:r>
          </a:p>
        </p:txBody>
      </p:sp>
      <p:sp>
        <p:nvSpPr>
          <p:cNvPr id="78851" name="Rectangle 3"/>
          <p:cNvSpPr>
            <a:spLocks noGrp="1" noChangeArrowheads="1"/>
          </p:cNvSpPr>
          <p:nvPr>
            <p:ph type="body" idx="1"/>
          </p:nvPr>
        </p:nvSpPr>
        <p:spPr>
          <a:xfrm>
            <a:off x="160020" y="1058526"/>
            <a:ext cx="8732520" cy="564534"/>
          </a:xfrm>
        </p:spPr>
        <p:txBody>
          <a:bodyPr/>
          <a:lstStyle/>
          <a:p>
            <a:pPr>
              <a:tabLst>
                <a:tab pos="1116806" algn="l"/>
              </a:tabLst>
            </a:pPr>
            <a:r>
              <a:rPr lang="en-US" altLang="en-US" sz="2000" dirty="0" smtClean="0"/>
              <a:t>Find the names and average salaries of all departments whose average salary is greater than 42000</a:t>
            </a:r>
          </a:p>
        </p:txBody>
      </p:sp>
      <p:sp>
        <p:nvSpPr>
          <p:cNvPr id="78852" name="Text Box 4"/>
          <p:cNvSpPr txBox="1">
            <a:spLocks noChangeArrowheads="1"/>
          </p:cNvSpPr>
          <p:nvPr/>
        </p:nvSpPr>
        <p:spPr bwMode="auto">
          <a:xfrm>
            <a:off x="422910" y="3532585"/>
            <a:ext cx="8469630"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35000"/>
              </a:spcBef>
              <a:buClr>
                <a:schemeClr val="tx2"/>
              </a:buClr>
              <a:buSzPct val="90000"/>
              <a:buFont typeface="Monotype Sorts" pitchFamily="2" charset="2"/>
              <a:buChar char="n"/>
              <a:defRPr kumimoji="1" sz="2000">
                <a:solidFill>
                  <a:schemeClr val="tx1"/>
                </a:solidFill>
                <a:latin typeface="Helvetica" panose="020B0604020202020204" pitchFamily="34" charset="0"/>
              </a:defRPr>
            </a:lvl1pPr>
            <a:lvl2pPr marL="742950" indent="-285750">
              <a:spcBef>
                <a:spcPct val="35000"/>
              </a:spcBef>
              <a:buClr>
                <a:schemeClr val="folHlink"/>
              </a:buClr>
              <a:buSzPct val="80000"/>
              <a:buFont typeface="Monotype Sorts" pitchFamily="2" charset="2"/>
              <a:buChar char="l"/>
              <a:defRPr kumimoji="1" sz="2000">
                <a:solidFill>
                  <a:schemeClr val="tx1"/>
                </a:solidFill>
                <a:latin typeface="Helvetica" panose="020B0604020202020204" pitchFamily="34" charset="0"/>
              </a:defRPr>
            </a:lvl2pPr>
            <a:lvl3pPr marL="1143000" indent="-228600">
              <a:spcBef>
                <a:spcPct val="35000"/>
              </a:spcBef>
              <a:buClr>
                <a:srgbClr val="33CC33"/>
              </a:buClr>
              <a:buSzPct val="75000"/>
              <a:buFont typeface="Webdings" panose="05030102010509060703" pitchFamily="18" charset="2"/>
              <a:buChar char="4"/>
              <a:defRPr kumimoji="1" sz="2000">
                <a:solidFill>
                  <a:schemeClr val="tx1"/>
                </a:solidFill>
                <a:latin typeface="Helvetica" panose="020B0604020202020204" pitchFamily="34" charset="0"/>
              </a:defRPr>
            </a:lvl3pPr>
            <a:lvl4pPr marL="1600200" indent="-228600">
              <a:spcBef>
                <a:spcPct val="35000"/>
              </a:spcBef>
              <a:buClr>
                <a:schemeClr val="hlink"/>
              </a:buClr>
              <a:buFont typeface="Times New Roman" panose="02020603050405020304" pitchFamily="18" charset="0"/>
              <a:buChar char="–"/>
              <a:defRPr kumimoji="1" sz="2000">
                <a:solidFill>
                  <a:schemeClr val="tx1"/>
                </a:solidFill>
                <a:latin typeface="Helvetica" panose="020B0604020202020204" pitchFamily="34" charset="0"/>
              </a:defRPr>
            </a:lvl4pPr>
            <a:lvl5pPr marL="2057400" indent="-228600">
              <a:spcBef>
                <a:spcPct val="35000"/>
              </a:spcBef>
              <a:buClr>
                <a:schemeClr val="tx2"/>
              </a:buClr>
              <a:buSzPct val="75000"/>
              <a:buChar char="»"/>
              <a:defRPr kumimoji="1" sz="2000">
                <a:solidFill>
                  <a:schemeClr val="tx1"/>
                </a:solidFill>
                <a:latin typeface="Helvetica" panose="020B0604020202020204" pitchFamily="34" charset="0"/>
              </a:defRPr>
            </a:lvl5pPr>
            <a:lvl6pPr marL="2514600" indent="-228600" eaLnBrk="0" fontAlgn="base" hangingPunct="0">
              <a:spcBef>
                <a:spcPct val="35000"/>
              </a:spcBef>
              <a:spcAft>
                <a:spcPct val="0"/>
              </a:spcAft>
              <a:buClr>
                <a:schemeClr val="tx2"/>
              </a:buClr>
              <a:buSzPct val="75000"/>
              <a:buChar char="»"/>
              <a:defRPr kumimoji="1" sz="2000">
                <a:solidFill>
                  <a:schemeClr val="tx1"/>
                </a:solidFill>
                <a:latin typeface="Helvetica" panose="020B0604020202020204" pitchFamily="34" charset="0"/>
              </a:defRPr>
            </a:lvl6pPr>
            <a:lvl7pPr marL="2971800" indent="-228600" eaLnBrk="0" fontAlgn="base" hangingPunct="0">
              <a:spcBef>
                <a:spcPct val="35000"/>
              </a:spcBef>
              <a:spcAft>
                <a:spcPct val="0"/>
              </a:spcAft>
              <a:buClr>
                <a:schemeClr val="tx2"/>
              </a:buClr>
              <a:buSzPct val="75000"/>
              <a:buChar char="»"/>
              <a:defRPr kumimoji="1" sz="2000">
                <a:solidFill>
                  <a:schemeClr val="tx1"/>
                </a:solidFill>
                <a:latin typeface="Helvetica" panose="020B0604020202020204" pitchFamily="34" charset="0"/>
              </a:defRPr>
            </a:lvl7pPr>
            <a:lvl8pPr marL="3429000" indent="-228600" eaLnBrk="0" fontAlgn="base" hangingPunct="0">
              <a:spcBef>
                <a:spcPct val="35000"/>
              </a:spcBef>
              <a:spcAft>
                <a:spcPct val="0"/>
              </a:spcAft>
              <a:buClr>
                <a:schemeClr val="tx2"/>
              </a:buClr>
              <a:buSzPct val="75000"/>
              <a:buChar char="»"/>
              <a:defRPr kumimoji="1" sz="2000">
                <a:solidFill>
                  <a:schemeClr val="tx1"/>
                </a:solidFill>
                <a:latin typeface="Helvetica" panose="020B0604020202020204" pitchFamily="34" charset="0"/>
              </a:defRPr>
            </a:lvl8pPr>
            <a:lvl9pPr marL="3886200" indent="-228600" eaLnBrk="0" fontAlgn="base" hangingPunct="0">
              <a:spcBef>
                <a:spcPct val="35000"/>
              </a:spcBef>
              <a:spcAft>
                <a:spcPct val="0"/>
              </a:spcAft>
              <a:buClr>
                <a:schemeClr val="tx2"/>
              </a:buClr>
              <a:buSzPct val="75000"/>
              <a:buChar char="»"/>
              <a:defRPr kumimoji="1" sz="2000">
                <a:solidFill>
                  <a:schemeClr val="tx1"/>
                </a:solidFill>
                <a:latin typeface="Helvetica" panose="020B0604020202020204" pitchFamily="34" charset="0"/>
              </a:defRPr>
            </a:lvl9pPr>
          </a:lstStyle>
          <a:p>
            <a:pPr>
              <a:buFont typeface="Monotype Sorts" pitchFamily="2" charset="2"/>
              <a:buNone/>
            </a:pPr>
            <a:r>
              <a:rPr lang="en-US" altLang="en-US" dirty="0">
                <a:solidFill>
                  <a:schemeClr val="tx2"/>
                </a:solidFill>
              </a:rPr>
              <a:t>       </a:t>
            </a:r>
            <a:r>
              <a:rPr lang="en-US" altLang="en-US" dirty="0"/>
              <a:t>Note:  predicates in the </a:t>
            </a:r>
            <a:r>
              <a:rPr lang="en-US" altLang="en-US" b="1" dirty="0"/>
              <a:t>having</a:t>
            </a:r>
            <a:r>
              <a:rPr lang="en-US" altLang="en-US" dirty="0"/>
              <a:t> clause are applied after the </a:t>
            </a:r>
            <a:br>
              <a:rPr lang="en-US" altLang="en-US" dirty="0"/>
            </a:br>
            <a:r>
              <a:rPr lang="en-US" altLang="en-US" dirty="0"/>
              <a:t>                 formation of groups whereas predicates in the </a:t>
            </a:r>
            <a:r>
              <a:rPr lang="en-US" altLang="en-US" b="1" dirty="0"/>
              <a:t>where</a:t>
            </a:r>
            <a:r>
              <a:rPr lang="en-US" altLang="en-US" dirty="0"/>
              <a:t> </a:t>
            </a:r>
            <a:br>
              <a:rPr lang="en-US" altLang="en-US" dirty="0"/>
            </a:br>
            <a:r>
              <a:rPr lang="en-US" altLang="en-US" dirty="0"/>
              <a:t>                 clause are applied before forming groups</a:t>
            </a:r>
          </a:p>
          <a:p>
            <a:pPr>
              <a:spcBef>
                <a:spcPct val="0"/>
              </a:spcBef>
              <a:buClrTx/>
              <a:buSzTx/>
              <a:buFontTx/>
              <a:buNone/>
            </a:pPr>
            <a:endParaRPr kumimoji="0" lang="en-US" altLang="en-US" dirty="0">
              <a:latin typeface="Times New Roman" panose="02020603050405020304" pitchFamily="18" charset="0"/>
            </a:endParaRPr>
          </a:p>
        </p:txBody>
      </p:sp>
      <p:sp>
        <p:nvSpPr>
          <p:cNvPr id="78853" name="Text Box 5"/>
          <p:cNvSpPr txBox="1">
            <a:spLocks noChangeArrowheads="1"/>
          </p:cNvSpPr>
          <p:nvPr/>
        </p:nvSpPr>
        <p:spPr bwMode="auto">
          <a:xfrm>
            <a:off x="422910" y="1771651"/>
            <a:ext cx="6374369"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35000"/>
              </a:spcBef>
              <a:buClr>
                <a:schemeClr val="tx2"/>
              </a:buClr>
              <a:buSzPct val="90000"/>
              <a:buFont typeface="Monotype Sorts" pitchFamily="2" charset="2"/>
              <a:buChar char="n"/>
              <a:defRPr kumimoji="1" sz="2000">
                <a:solidFill>
                  <a:schemeClr val="tx1"/>
                </a:solidFill>
                <a:latin typeface="Helvetica" panose="020B0604020202020204" pitchFamily="34" charset="0"/>
              </a:defRPr>
            </a:lvl1pPr>
            <a:lvl2pPr marL="742950" indent="-285750">
              <a:spcBef>
                <a:spcPct val="35000"/>
              </a:spcBef>
              <a:buClr>
                <a:schemeClr val="folHlink"/>
              </a:buClr>
              <a:buSzPct val="80000"/>
              <a:buFont typeface="Monotype Sorts" pitchFamily="2" charset="2"/>
              <a:buChar char="l"/>
              <a:defRPr kumimoji="1" sz="2000">
                <a:solidFill>
                  <a:schemeClr val="tx1"/>
                </a:solidFill>
                <a:latin typeface="Helvetica" panose="020B0604020202020204" pitchFamily="34" charset="0"/>
              </a:defRPr>
            </a:lvl2pPr>
            <a:lvl3pPr marL="1143000" indent="-228600">
              <a:spcBef>
                <a:spcPct val="35000"/>
              </a:spcBef>
              <a:buClr>
                <a:srgbClr val="33CC33"/>
              </a:buClr>
              <a:buSzPct val="75000"/>
              <a:buFont typeface="Webdings" panose="05030102010509060703" pitchFamily="18" charset="2"/>
              <a:buChar char="4"/>
              <a:defRPr kumimoji="1" sz="2000">
                <a:solidFill>
                  <a:schemeClr val="tx1"/>
                </a:solidFill>
                <a:latin typeface="Helvetica" panose="020B0604020202020204" pitchFamily="34" charset="0"/>
              </a:defRPr>
            </a:lvl3pPr>
            <a:lvl4pPr marL="1600200" indent="-228600">
              <a:spcBef>
                <a:spcPct val="35000"/>
              </a:spcBef>
              <a:buClr>
                <a:schemeClr val="hlink"/>
              </a:buClr>
              <a:buFont typeface="Times New Roman" panose="02020603050405020304" pitchFamily="18" charset="0"/>
              <a:buChar char="–"/>
              <a:defRPr kumimoji="1" sz="2000">
                <a:solidFill>
                  <a:schemeClr val="tx1"/>
                </a:solidFill>
                <a:latin typeface="Helvetica" panose="020B0604020202020204" pitchFamily="34" charset="0"/>
              </a:defRPr>
            </a:lvl4pPr>
            <a:lvl5pPr marL="2057400" indent="-228600">
              <a:spcBef>
                <a:spcPct val="35000"/>
              </a:spcBef>
              <a:buClr>
                <a:schemeClr val="tx2"/>
              </a:buClr>
              <a:buSzPct val="75000"/>
              <a:buChar char="»"/>
              <a:defRPr kumimoji="1" sz="2000">
                <a:solidFill>
                  <a:schemeClr val="tx1"/>
                </a:solidFill>
                <a:latin typeface="Helvetica" panose="020B0604020202020204" pitchFamily="34" charset="0"/>
              </a:defRPr>
            </a:lvl5pPr>
            <a:lvl6pPr marL="2514600" indent="-228600" eaLnBrk="0" fontAlgn="base" hangingPunct="0">
              <a:spcBef>
                <a:spcPct val="35000"/>
              </a:spcBef>
              <a:spcAft>
                <a:spcPct val="0"/>
              </a:spcAft>
              <a:buClr>
                <a:schemeClr val="tx2"/>
              </a:buClr>
              <a:buSzPct val="75000"/>
              <a:buChar char="»"/>
              <a:defRPr kumimoji="1" sz="2000">
                <a:solidFill>
                  <a:schemeClr val="tx1"/>
                </a:solidFill>
                <a:latin typeface="Helvetica" panose="020B0604020202020204" pitchFamily="34" charset="0"/>
              </a:defRPr>
            </a:lvl6pPr>
            <a:lvl7pPr marL="2971800" indent="-228600" eaLnBrk="0" fontAlgn="base" hangingPunct="0">
              <a:spcBef>
                <a:spcPct val="35000"/>
              </a:spcBef>
              <a:spcAft>
                <a:spcPct val="0"/>
              </a:spcAft>
              <a:buClr>
                <a:schemeClr val="tx2"/>
              </a:buClr>
              <a:buSzPct val="75000"/>
              <a:buChar char="»"/>
              <a:defRPr kumimoji="1" sz="2000">
                <a:solidFill>
                  <a:schemeClr val="tx1"/>
                </a:solidFill>
                <a:latin typeface="Helvetica" panose="020B0604020202020204" pitchFamily="34" charset="0"/>
              </a:defRPr>
            </a:lvl7pPr>
            <a:lvl8pPr marL="3429000" indent="-228600" eaLnBrk="0" fontAlgn="base" hangingPunct="0">
              <a:spcBef>
                <a:spcPct val="35000"/>
              </a:spcBef>
              <a:spcAft>
                <a:spcPct val="0"/>
              </a:spcAft>
              <a:buClr>
                <a:schemeClr val="tx2"/>
              </a:buClr>
              <a:buSzPct val="75000"/>
              <a:buChar char="»"/>
              <a:defRPr kumimoji="1" sz="2000">
                <a:solidFill>
                  <a:schemeClr val="tx1"/>
                </a:solidFill>
                <a:latin typeface="Helvetica" panose="020B0604020202020204" pitchFamily="34" charset="0"/>
              </a:defRPr>
            </a:lvl8pPr>
            <a:lvl9pPr marL="3886200" indent="-228600" eaLnBrk="0" fontAlgn="base" hangingPunct="0">
              <a:spcBef>
                <a:spcPct val="35000"/>
              </a:spcBef>
              <a:spcAft>
                <a:spcPct val="0"/>
              </a:spcAft>
              <a:buClr>
                <a:schemeClr val="tx2"/>
              </a:buClr>
              <a:buSzPct val="75000"/>
              <a:buChar char="»"/>
              <a:defRPr kumimoji="1" sz="2000">
                <a:solidFill>
                  <a:schemeClr val="tx1"/>
                </a:solidFill>
                <a:latin typeface="Helvetica" panose="020B0604020202020204" pitchFamily="34" charset="0"/>
              </a:defRPr>
            </a:lvl9pPr>
          </a:lstStyle>
          <a:p>
            <a:pPr>
              <a:spcBef>
                <a:spcPct val="0"/>
              </a:spcBef>
              <a:buClrTx/>
              <a:buSzTx/>
              <a:buFontTx/>
              <a:buNone/>
            </a:pPr>
            <a:r>
              <a:rPr kumimoji="0" lang="en-US" altLang="en-US" b="1" dirty="0"/>
              <a:t>select </a:t>
            </a:r>
            <a:r>
              <a:rPr kumimoji="0" lang="en-US" altLang="en-US" i="1" dirty="0" err="1"/>
              <a:t>dept_name</a:t>
            </a:r>
            <a:r>
              <a:rPr kumimoji="0" lang="en-US" altLang="en-US" dirty="0"/>
              <a:t>, </a:t>
            </a:r>
            <a:r>
              <a:rPr kumimoji="0" lang="en-US" altLang="en-US" b="1" dirty="0" err="1"/>
              <a:t>avg</a:t>
            </a:r>
            <a:r>
              <a:rPr kumimoji="0" lang="en-US" altLang="en-US" b="1" dirty="0"/>
              <a:t> </a:t>
            </a:r>
            <a:r>
              <a:rPr kumimoji="0" lang="en-US" altLang="en-US" dirty="0"/>
              <a:t>(</a:t>
            </a:r>
            <a:r>
              <a:rPr kumimoji="0" lang="en-US" altLang="en-US" i="1" dirty="0"/>
              <a:t>salary</a:t>
            </a:r>
            <a:r>
              <a:rPr kumimoji="0" lang="en-US" altLang="en-US" dirty="0"/>
              <a:t>)</a:t>
            </a:r>
          </a:p>
          <a:p>
            <a:pPr>
              <a:spcBef>
                <a:spcPct val="0"/>
              </a:spcBef>
              <a:buClrTx/>
              <a:buSzTx/>
              <a:buFontTx/>
              <a:buNone/>
            </a:pPr>
            <a:r>
              <a:rPr kumimoji="0" lang="en-US" altLang="en-US" b="1" dirty="0"/>
              <a:t>from </a:t>
            </a:r>
            <a:r>
              <a:rPr kumimoji="0" lang="en-US" altLang="en-US" i="1" dirty="0"/>
              <a:t>instructor</a:t>
            </a:r>
          </a:p>
          <a:p>
            <a:pPr>
              <a:spcBef>
                <a:spcPct val="0"/>
              </a:spcBef>
              <a:buClrTx/>
              <a:buSzTx/>
              <a:buFontTx/>
              <a:buNone/>
            </a:pPr>
            <a:r>
              <a:rPr kumimoji="0" lang="en-US" altLang="en-US" b="1" dirty="0"/>
              <a:t>group by </a:t>
            </a:r>
            <a:r>
              <a:rPr kumimoji="0" lang="en-US" altLang="en-US" i="1" dirty="0" err="1"/>
              <a:t>dept_name</a:t>
            </a:r>
            <a:endParaRPr kumimoji="0" lang="en-US" altLang="en-US" i="1" dirty="0"/>
          </a:p>
          <a:p>
            <a:pPr>
              <a:spcBef>
                <a:spcPct val="0"/>
              </a:spcBef>
              <a:buClrTx/>
              <a:buSzTx/>
              <a:buFontTx/>
              <a:buNone/>
            </a:pPr>
            <a:r>
              <a:rPr kumimoji="0" lang="en-US" altLang="en-US" b="1" dirty="0"/>
              <a:t>having </a:t>
            </a:r>
            <a:r>
              <a:rPr kumimoji="0" lang="en-US" altLang="en-US" b="1" dirty="0" err="1"/>
              <a:t>avg</a:t>
            </a:r>
            <a:r>
              <a:rPr kumimoji="0" lang="en-US" altLang="en-US" b="1" dirty="0"/>
              <a:t> </a:t>
            </a:r>
            <a:r>
              <a:rPr kumimoji="0" lang="en-US" altLang="en-US" dirty="0"/>
              <a:t>(</a:t>
            </a:r>
            <a:r>
              <a:rPr kumimoji="0" lang="en-US" altLang="en-US" i="1" dirty="0"/>
              <a:t>salary</a:t>
            </a:r>
            <a:r>
              <a:rPr kumimoji="0" lang="en-US" altLang="en-US" dirty="0"/>
              <a:t>) &gt; 42000;</a:t>
            </a:r>
          </a:p>
        </p:txBody>
      </p:sp>
    </p:spTree>
    <p:extLst>
      <p:ext uri="{BB962C8B-B14F-4D97-AF65-F5344CB8AC3E}">
        <p14:creationId xmlns:p14="http://schemas.microsoft.com/office/powerpoint/2010/main" val="4075357428"/>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5202" name="Rectangle 2"/>
          <p:cNvSpPr>
            <a:spLocks noGrp="1" noChangeArrowheads="1"/>
          </p:cNvSpPr>
          <p:nvPr>
            <p:ph type="title"/>
          </p:nvPr>
        </p:nvSpPr>
        <p:spPr>
          <a:xfrm>
            <a:off x="739378" y="156686"/>
            <a:ext cx="8404622" cy="457200"/>
          </a:xfrm>
        </p:spPr>
        <p:txBody>
          <a:bodyPr/>
          <a:lstStyle/>
          <a:p>
            <a:pPr>
              <a:defRPr/>
            </a:pPr>
            <a:r>
              <a:rPr lang="en-US" sz="2800" dirty="0" smtClean="0"/>
              <a:t>Null Values and Aggregates</a:t>
            </a:r>
          </a:p>
        </p:txBody>
      </p:sp>
      <p:sp>
        <p:nvSpPr>
          <p:cNvPr id="80899" name="Rectangle 3"/>
          <p:cNvSpPr>
            <a:spLocks noGrp="1" noChangeArrowheads="1"/>
          </p:cNvSpPr>
          <p:nvPr>
            <p:ph type="body" idx="1"/>
          </p:nvPr>
        </p:nvSpPr>
        <p:spPr>
          <a:xfrm>
            <a:off x="200502" y="1047036"/>
            <a:ext cx="8532018" cy="4976574"/>
          </a:xfrm>
        </p:spPr>
        <p:txBody>
          <a:bodyPr/>
          <a:lstStyle/>
          <a:p>
            <a:pPr>
              <a:tabLst>
                <a:tab pos="1372791" algn="l"/>
                <a:tab pos="1674019" algn="l"/>
              </a:tabLst>
            </a:pPr>
            <a:r>
              <a:rPr lang="en-US" altLang="en-US" sz="2000" dirty="0" smtClean="0"/>
              <a:t>Total all salaries</a:t>
            </a:r>
          </a:p>
          <a:p>
            <a:pPr>
              <a:buNone/>
              <a:tabLst>
                <a:tab pos="1372791" algn="l"/>
                <a:tab pos="1674019" algn="l"/>
              </a:tabLst>
            </a:pPr>
            <a:r>
              <a:rPr lang="en-US" altLang="en-US" sz="2000" dirty="0" smtClean="0"/>
              <a:t>		</a:t>
            </a:r>
            <a:r>
              <a:rPr lang="en-US" altLang="en-US" sz="2000" b="1" dirty="0" smtClean="0"/>
              <a:t>select sum</a:t>
            </a:r>
            <a:r>
              <a:rPr lang="en-US" altLang="en-US" sz="2000" dirty="0" smtClean="0"/>
              <a:t> (</a:t>
            </a:r>
            <a:r>
              <a:rPr lang="en-US" altLang="en-US" sz="2000" i="1" dirty="0" smtClean="0"/>
              <a:t>salary </a:t>
            </a:r>
            <a:r>
              <a:rPr lang="en-US" altLang="en-US" sz="2000" dirty="0" smtClean="0"/>
              <a:t>)</a:t>
            </a:r>
            <a:r>
              <a:rPr lang="en-US" altLang="en-US" sz="2000" i="1" dirty="0" smtClean="0"/>
              <a:t/>
            </a:r>
            <a:br>
              <a:rPr lang="en-US" altLang="en-US" sz="2000" i="1" dirty="0" smtClean="0"/>
            </a:br>
            <a:r>
              <a:rPr lang="en-US" altLang="en-US" sz="2000" i="1" dirty="0" smtClean="0"/>
              <a:t>	</a:t>
            </a:r>
            <a:r>
              <a:rPr lang="en-US" altLang="en-US" sz="2000" b="1" dirty="0" smtClean="0"/>
              <a:t>from</a:t>
            </a:r>
            <a:r>
              <a:rPr lang="en-US" altLang="en-US" sz="2000" i="1" dirty="0" smtClean="0"/>
              <a:t> instructor</a:t>
            </a:r>
            <a:endParaRPr lang="en-US" altLang="en-US" sz="2000" dirty="0" smtClean="0"/>
          </a:p>
          <a:p>
            <a:pPr lvl="1">
              <a:tabLst>
                <a:tab pos="1372791" algn="l"/>
                <a:tab pos="1674019" algn="l"/>
              </a:tabLst>
            </a:pPr>
            <a:r>
              <a:rPr lang="en-US" altLang="en-US" sz="2000" dirty="0" smtClean="0"/>
              <a:t>Above statement ignores null amounts</a:t>
            </a:r>
          </a:p>
          <a:p>
            <a:pPr lvl="1">
              <a:tabLst>
                <a:tab pos="1372791" algn="l"/>
                <a:tab pos="1674019" algn="l"/>
              </a:tabLst>
            </a:pPr>
            <a:r>
              <a:rPr lang="en-US" altLang="en-US" sz="2000" dirty="0" smtClean="0"/>
              <a:t>Result is </a:t>
            </a:r>
            <a:r>
              <a:rPr lang="en-US" altLang="en-US" sz="2000" i="1" dirty="0" smtClean="0"/>
              <a:t>null</a:t>
            </a:r>
            <a:r>
              <a:rPr lang="en-US" altLang="en-US" sz="2000" dirty="0" smtClean="0"/>
              <a:t> if there is no non-null amount</a:t>
            </a:r>
          </a:p>
          <a:p>
            <a:pPr>
              <a:tabLst>
                <a:tab pos="1372791" algn="l"/>
                <a:tab pos="1674019" algn="l"/>
              </a:tabLst>
            </a:pPr>
            <a:r>
              <a:rPr lang="en-US" altLang="en-US" sz="2000" dirty="0" smtClean="0"/>
              <a:t>All aggregate operations except </a:t>
            </a:r>
            <a:r>
              <a:rPr lang="en-US" altLang="en-US" sz="2000" b="1" dirty="0" smtClean="0"/>
              <a:t>count(*)</a:t>
            </a:r>
            <a:r>
              <a:rPr lang="en-US" altLang="en-US" sz="2000" dirty="0" smtClean="0"/>
              <a:t> ignore tuples with null values on the aggregated attributes</a:t>
            </a:r>
          </a:p>
          <a:p>
            <a:pPr>
              <a:tabLst>
                <a:tab pos="1372791" algn="l"/>
                <a:tab pos="1674019" algn="l"/>
              </a:tabLst>
            </a:pPr>
            <a:r>
              <a:rPr lang="en-US" altLang="en-US" sz="2000" dirty="0" smtClean="0"/>
              <a:t>What if collection has only null values?</a:t>
            </a:r>
          </a:p>
          <a:p>
            <a:pPr lvl="1">
              <a:tabLst>
                <a:tab pos="1372791" algn="l"/>
                <a:tab pos="1674019" algn="l"/>
              </a:tabLst>
            </a:pPr>
            <a:r>
              <a:rPr lang="en-US" altLang="en-US" sz="2000" dirty="0" smtClean="0"/>
              <a:t>count returns 0</a:t>
            </a:r>
          </a:p>
          <a:p>
            <a:pPr lvl="1">
              <a:tabLst>
                <a:tab pos="1372791" algn="l"/>
                <a:tab pos="1674019" algn="l"/>
              </a:tabLst>
            </a:pPr>
            <a:r>
              <a:rPr lang="en-US" altLang="en-US" sz="2000" dirty="0" smtClean="0"/>
              <a:t>all other aggregates return null</a:t>
            </a:r>
          </a:p>
        </p:txBody>
      </p:sp>
    </p:spTree>
    <p:extLst>
      <p:ext uri="{BB962C8B-B14F-4D97-AF65-F5344CB8AC3E}">
        <p14:creationId xmlns:p14="http://schemas.microsoft.com/office/powerpoint/2010/main" val="154668796"/>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7250" name="Rectangle 2"/>
          <p:cNvSpPr>
            <a:spLocks noGrp="1" noChangeArrowheads="1"/>
          </p:cNvSpPr>
          <p:nvPr>
            <p:ph type="title"/>
          </p:nvPr>
        </p:nvSpPr>
        <p:spPr>
          <a:xfrm>
            <a:off x="429221" y="179546"/>
            <a:ext cx="8404622" cy="457200"/>
          </a:xfrm>
        </p:spPr>
        <p:txBody>
          <a:bodyPr/>
          <a:lstStyle/>
          <a:p>
            <a:pPr>
              <a:defRPr/>
            </a:pPr>
            <a:r>
              <a:rPr lang="en-US" dirty="0" smtClean="0"/>
              <a:t>Nested Subqueries</a:t>
            </a:r>
          </a:p>
        </p:txBody>
      </p:sp>
      <p:sp>
        <p:nvSpPr>
          <p:cNvPr id="82947" name="Rectangle 3"/>
          <p:cNvSpPr>
            <a:spLocks noGrp="1" noChangeArrowheads="1"/>
          </p:cNvSpPr>
          <p:nvPr>
            <p:ph type="body" idx="1"/>
          </p:nvPr>
        </p:nvSpPr>
        <p:spPr>
          <a:xfrm>
            <a:off x="214552" y="1008460"/>
            <a:ext cx="8619291" cy="5323760"/>
          </a:xfrm>
        </p:spPr>
        <p:txBody>
          <a:bodyPr/>
          <a:lstStyle/>
          <a:p>
            <a:r>
              <a:rPr lang="en-US" altLang="en-US" sz="2000" dirty="0" smtClean="0"/>
              <a:t>SQL provides a mechanism for the nesting of subqueries. A </a:t>
            </a:r>
            <a:r>
              <a:rPr lang="en-US" altLang="en-US" sz="2000" b="1" dirty="0" smtClean="0">
                <a:solidFill>
                  <a:srgbClr val="000099"/>
                </a:solidFill>
              </a:rPr>
              <a:t>subquery</a:t>
            </a:r>
            <a:r>
              <a:rPr lang="en-US" altLang="en-US" sz="2000" dirty="0" smtClean="0"/>
              <a:t> is a </a:t>
            </a:r>
            <a:r>
              <a:rPr lang="en-US" altLang="en-US" sz="2000" b="1" dirty="0" smtClean="0"/>
              <a:t>select-from-where</a:t>
            </a:r>
            <a:r>
              <a:rPr lang="en-US" altLang="en-US" sz="2000" dirty="0" smtClean="0"/>
              <a:t> expression that is nested within another query.</a:t>
            </a:r>
          </a:p>
          <a:p>
            <a:r>
              <a:rPr lang="en-US" altLang="en-US" sz="2000" dirty="0" smtClean="0"/>
              <a:t>The nesting can be done in the following SQL query</a:t>
            </a:r>
            <a:br>
              <a:rPr lang="en-US" altLang="en-US" sz="2000" dirty="0" smtClean="0"/>
            </a:br>
            <a:r>
              <a:rPr lang="en-US" altLang="en-US" sz="2000" dirty="0" smtClean="0"/>
              <a:t/>
            </a:r>
            <a:br>
              <a:rPr lang="en-US" altLang="en-US" sz="2000" dirty="0" smtClean="0"/>
            </a:br>
            <a:r>
              <a:rPr lang="en-US" altLang="en-US" sz="2000" dirty="0" smtClean="0"/>
              <a:t>	</a:t>
            </a:r>
            <a:r>
              <a:rPr lang="en-US" altLang="en-US" sz="2000" b="1" dirty="0" smtClean="0"/>
              <a:t>select </a:t>
            </a:r>
            <a:r>
              <a:rPr lang="en-US" altLang="en-US" sz="2000" i="1" dirty="0" smtClean="0"/>
              <a:t>A</a:t>
            </a:r>
            <a:r>
              <a:rPr lang="en-US" altLang="en-US" sz="2000" baseline="-25000" dirty="0" smtClean="0"/>
              <a:t>1</a:t>
            </a:r>
            <a:r>
              <a:rPr lang="en-US" altLang="en-US" sz="2000" dirty="0" smtClean="0"/>
              <a:t>, </a:t>
            </a:r>
            <a:r>
              <a:rPr lang="en-US" altLang="en-US" sz="2000" i="1" dirty="0" smtClean="0"/>
              <a:t>A</a:t>
            </a:r>
            <a:r>
              <a:rPr lang="en-US" altLang="en-US" sz="2000" baseline="-25000" dirty="0" smtClean="0"/>
              <a:t>2</a:t>
            </a:r>
            <a:r>
              <a:rPr lang="en-US" altLang="en-US" sz="2000" dirty="0" smtClean="0"/>
              <a:t>, ..., </a:t>
            </a:r>
            <a:r>
              <a:rPr lang="en-US" altLang="en-US" sz="2000" i="1" dirty="0" smtClean="0"/>
              <a:t>A</a:t>
            </a:r>
            <a:r>
              <a:rPr lang="en-US" altLang="en-US" sz="2000" i="1" baseline="-25000" dirty="0" smtClean="0"/>
              <a:t>n</a:t>
            </a:r>
            <a:r>
              <a:rPr lang="en-US" altLang="en-US" sz="2000" dirty="0" smtClean="0"/>
              <a:t/>
            </a:r>
            <a:br>
              <a:rPr lang="en-US" altLang="en-US" sz="2000" dirty="0" smtClean="0"/>
            </a:br>
            <a:r>
              <a:rPr lang="en-US" altLang="en-US" sz="2000" dirty="0" smtClean="0"/>
              <a:t>	</a:t>
            </a:r>
            <a:r>
              <a:rPr lang="en-US" altLang="en-US" sz="2000" b="1" dirty="0" smtClean="0"/>
              <a:t>from</a:t>
            </a:r>
            <a:r>
              <a:rPr lang="en-US" altLang="en-US" sz="2000" dirty="0" smtClean="0"/>
              <a:t> </a:t>
            </a:r>
            <a:r>
              <a:rPr lang="en-US" altLang="en-US" sz="2000" i="1" dirty="0" smtClean="0"/>
              <a:t>r</a:t>
            </a:r>
            <a:r>
              <a:rPr lang="en-US" altLang="en-US" sz="2000" baseline="-25000" dirty="0" smtClean="0"/>
              <a:t>1</a:t>
            </a:r>
            <a:r>
              <a:rPr lang="en-US" altLang="en-US" sz="2000" dirty="0" smtClean="0"/>
              <a:t>, </a:t>
            </a:r>
            <a:r>
              <a:rPr lang="en-US" altLang="en-US" sz="2000" i="1" dirty="0" smtClean="0"/>
              <a:t>r</a:t>
            </a:r>
            <a:r>
              <a:rPr lang="en-US" altLang="en-US" sz="2000" baseline="-25000" dirty="0" smtClean="0"/>
              <a:t>2</a:t>
            </a:r>
            <a:r>
              <a:rPr lang="en-US" altLang="en-US" sz="2000" dirty="0" smtClean="0"/>
              <a:t>, ..., </a:t>
            </a:r>
            <a:r>
              <a:rPr lang="en-US" altLang="en-US" sz="2000" i="1" dirty="0" err="1" smtClean="0"/>
              <a:t>r</a:t>
            </a:r>
            <a:r>
              <a:rPr lang="en-US" altLang="en-US" sz="2000" i="1" baseline="-25000" dirty="0" err="1" smtClean="0"/>
              <a:t>m</a:t>
            </a:r>
            <a:r>
              <a:rPr lang="en-US" altLang="en-US" sz="2000" dirty="0" smtClean="0"/>
              <a:t/>
            </a:r>
            <a:br>
              <a:rPr lang="en-US" altLang="en-US" sz="2000" dirty="0" smtClean="0"/>
            </a:br>
            <a:r>
              <a:rPr lang="en-US" altLang="en-US" sz="2000" dirty="0" smtClean="0"/>
              <a:t>	</a:t>
            </a:r>
            <a:r>
              <a:rPr lang="en-US" altLang="en-US" sz="2000" b="1" dirty="0" smtClean="0"/>
              <a:t>where </a:t>
            </a:r>
            <a:r>
              <a:rPr lang="en-US" altLang="en-US" sz="2000" i="1" dirty="0" smtClean="0"/>
              <a:t>P</a:t>
            </a:r>
          </a:p>
          <a:p>
            <a:pPr>
              <a:buFont typeface="Monotype Sorts" pitchFamily="2" charset="2"/>
              <a:buNone/>
            </a:pPr>
            <a:r>
              <a:rPr lang="en-US" altLang="en-US" sz="2000" i="1" dirty="0" smtClean="0"/>
              <a:t/>
            </a:r>
            <a:br>
              <a:rPr lang="en-US" altLang="en-US" sz="2000" i="1" dirty="0" smtClean="0"/>
            </a:br>
            <a:r>
              <a:rPr lang="en-US" altLang="en-US" sz="2000" dirty="0" smtClean="0"/>
              <a:t>as follows:</a:t>
            </a:r>
          </a:p>
          <a:p>
            <a:pPr lvl="1"/>
            <a:r>
              <a:rPr lang="en-US" altLang="en-US" sz="2000" i="1" dirty="0" smtClean="0"/>
              <a:t>A</a:t>
            </a:r>
            <a:r>
              <a:rPr lang="en-US" altLang="en-US" sz="2000" i="1" baseline="-25000" dirty="0" smtClean="0"/>
              <a:t>i   </a:t>
            </a:r>
            <a:r>
              <a:rPr lang="en-US" altLang="en-US" sz="2000" dirty="0" smtClean="0"/>
              <a:t>can be replaced be a subquery that generates a single value.</a:t>
            </a:r>
          </a:p>
          <a:p>
            <a:pPr lvl="1"/>
            <a:r>
              <a:rPr lang="en-US" altLang="en-US" sz="2000" i="1" dirty="0" err="1" smtClean="0"/>
              <a:t>r</a:t>
            </a:r>
            <a:r>
              <a:rPr lang="en-US" altLang="en-US" sz="2000" i="1" baseline="-25000" dirty="0" err="1" smtClean="0"/>
              <a:t>i</a:t>
            </a:r>
            <a:r>
              <a:rPr lang="en-US" altLang="en-US" sz="2000" i="1" baseline="-25000" dirty="0" smtClean="0"/>
              <a:t> </a:t>
            </a:r>
            <a:r>
              <a:rPr lang="en-US" altLang="en-US" sz="2000" dirty="0" smtClean="0"/>
              <a:t> can be replaced by any valid subquery</a:t>
            </a:r>
          </a:p>
          <a:p>
            <a:pPr lvl="1"/>
            <a:r>
              <a:rPr lang="en-US" altLang="en-US" sz="2000" i="1" dirty="0" smtClean="0"/>
              <a:t>P</a:t>
            </a:r>
            <a:r>
              <a:rPr lang="en-US" altLang="en-US" sz="2000" dirty="0" smtClean="0"/>
              <a:t> can be replaced with an expression of the form:</a:t>
            </a:r>
          </a:p>
          <a:p>
            <a:pPr lvl="1">
              <a:buFont typeface="Monotype Sorts" pitchFamily="2" charset="2"/>
              <a:buNone/>
            </a:pPr>
            <a:r>
              <a:rPr lang="en-US" altLang="en-US" sz="2000" dirty="0" smtClean="0"/>
              <a:t>                </a:t>
            </a:r>
            <a:r>
              <a:rPr lang="en-US" altLang="en-US" sz="2000" i="1" dirty="0" smtClean="0"/>
              <a:t>B</a:t>
            </a:r>
            <a:r>
              <a:rPr lang="en-US" altLang="en-US" sz="2000" dirty="0" smtClean="0"/>
              <a:t> &lt;operation&gt; (subquery)</a:t>
            </a:r>
          </a:p>
          <a:p>
            <a:pPr lvl="1">
              <a:buFont typeface="Monotype Sorts" pitchFamily="2" charset="2"/>
              <a:buNone/>
            </a:pPr>
            <a:r>
              <a:rPr lang="en-US" altLang="en-US" sz="2000" dirty="0" smtClean="0"/>
              <a:t>     Where </a:t>
            </a:r>
            <a:r>
              <a:rPr lang="en-US" altLang="en-US" sz="2000" i="1" dirty="0" smtClean="0"/>
              <a:t>B</a:t>
            </a:r>
            <a:r>
              <a:rPr lang="en-US" altLang="en-US" sz="2000" dirty="0" smtClean="0"/>
              <a:t> is an attribute and &lt;operation&gt; to be defined later.</a:t>
            </a:r>
          </a:p>
        </p:txBody>
      </p:sp>
    </p:spTree>
    <p:extLst>
      <p:ext uri="{BB962C8B-B14F-4D97-AF65-F5344CB8AC3E}">
        <p14:creationId xmlns:p14="http://schemas.microsoft.com/office/powerpoint/2010/main" val="2713683255"/>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7250" name="Rectangle 2"/>
          <p:cNvSpPr>
            <a:spLocks noGrp="1" noChangeArrowheads="1"/>
          </p:cNvSpPr>
          <p:nvPr>
            <p:ph type="title"/>
          </p:nvPr>
        </p:nvSpPr>
        <p:spPr>
          <a:xfrm>
            <a:off x="777240" y="2788919"/>
            <a:ext cx="7338060" cy="537211"/>
          </a:xfrm>
        </p:spPr>
        <p:txBody>
          <a:bodyPr/>
          <a:lstStyle/>
          <a:p>
            <a:pPr>
              <a:defRPr/>
            </a:pPr>
            <a:r>
              <a:rPr lang="en-US" sz="3200" dirty="0" smtClean="0"/>
              <a:t>Subqueries in the Where Clause</a:t>
            </a:r>
          </a:p>
        </p:txBody>
      </p:sp>
      <p:sp>
        <p:nvSpPr>
          <p:cNvPr id="84995" name="Rectangle 3"/>
          <p:cNvSpPr>
            <a:spLocks noGrp="1" noChangeArrowheads="1"/>
          </p:cNvSpPr>
          <p:nvPr>
            <p:ph type="body" idx="1"/>
          </p:nvPr>
        </p:nvSpPr>
        <p:spPr>
          <a:xfrm>
            <a:off x="1745457" y="1459706"/>
            <a:ext cx="5507831" cy="3439716"/>
          </a:xfrm>
        </p:spPr>
        <p:txBody>
          <a:bodyPr/>
          <a:lstStyle/>
          <a:p>
            <a:pPr>
              <a:buFont typeface="Monotype Sorts" pitchFamily="2" charset="2"/>
              <a:buNone/>
            </a:pPr>
            <a:endParaRPr lang="en-US" altLang="en-US" smtClean="0"/>
          </a:p>
          <a:p>
            <a:pPr>
              <a:buFont typeface="Monotype Sorts" pitchFamily="2" charset="2"/>
              <a:buNone/>
            </a:pPr>
            <a:endParaRPr lang="en-US" altLang="en-US" smtClean="0"/>
          </a:p>
          <a:p>
            <a:endParaRPr lang="en-US" altLang="en-US" smtClean="0"/>
          </a:p>
        </p:txBody>
      </p:sp>
    </p:spTree>
    <p:extLst>
      <p:ext uri="{BB962C8B-B14F-4D97-AF65-F5344CB8AC3E}">
        <p14:creationId xmlns:p14="http://schemas.microsoft.com/office/powerpoint/2010/main" val="497604607"/>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7250" name="Rectangle 2"/>
          <p:cNvSpPr>
            <a:spLocks noGrp="1" noChangeArrowheads="1"/>
          </p:cNvSpPr>
          <p:nvPr>
            <p:ph type="title"/>
          </p:nvPr>
        </p:nvSpPr>
        <p:spPr>
          <a:xfrm>
            <a:off x="800100" y="91440"/>
            <a:ext cx="7943850" cy="640079"/>
          </a:xfrm>
        </p:spPr>
        <p:txBody>
          <a:bodyPr/>
          <a:lstStyle/>
          <a:p>
            <a:pPr>
              <a:defRPr/>
            </a:pPr>
            <a:r>
              <a:rPr lang="en-US" sz="2800" dirty="0" smtClean="0"/>
              <a:t>Subqueries in the Where Clause</a:t>
            </a:r>
          </a:p>
        </p:txBody>
      </p:sp>
      <p:sp>
        <p:nvSpPr>
          <p:cNvPr id="87043" name="Rectangle 3"/>
          <p:cNvSpPr>
            <a:spLocks noGrp="1" noChangeArrowheads="1"/>
          </p:cNvSpPr>
          <p:nvPr>
            <p:ph type="body" idx="1"/>
          </p:nvPr>
        </p:nvSpPr>
        <p:spPr>
          <a:xfrm>
            <a:off x="148590" y="982980"/>
            <a:ext cx="8595359" cy="5406390"/>
          </a:xfrm>
        </p:spPr>
        <p:txBody>
          <a:bodyPr/>
          <a:lstStyle/>
          <a:p>
            <a:r>
              <a:rPr lang="en-US" altLang="en-US" sz="2000" dirty="0" smtClean="0"/>
              <a:t>A common use of subqueries is to perform tests:</a:t>
            </a:r>
          </a:p>
          <a:p>
            <a:pPr lvl="1"/>
            <a:r>
              <a:rPr lang="en-US" altLang="en-US" sz="2000" dirty="0" smtClean="0"/>
              <a:t> For set membership</a:t>
            </a:r>
          </a:p>
          <a:p>
            <a:pPr lvl="1"/>
            <a:r>
              <a:rPr lang="en-US" altLang="en-US" sz="2000" dirty="0" smtClean="0"/>
              <a:t> For set comparisons</a:t>
            </a:r>
          </a:p>
          <a:p>
            <a:pPr lvl="1"/>
            <a:r>
              <a:rPr lang="en-US" altLang="en-US" sz="2000" dirty="0" smtClean="0"/>
              <a:t> For set cardinality.</a:t>
            </a:r>
          </a:p>
          <a:p>
            <a:endParaRPr lang="en-US" altLang="en-US" sz="2000" dirty="0" smtClean="0"/>
          </a:p>
          <a:p>
            <a:endParaRPr lang="en-US" altLang="en-US" sz="2000" dirty="0" smtClean="0"/>
          </a:p>
        </p:txBody>
      </p:sp>
    </p:spTree>
    <p:extLst>
      <p:ext uri="{BB962C8B-B14F-4D97-AF65-F5344CB8AC3E}">
        <p14:creationId xmlns:p14="http://schemas.microsoft.com/office/powerpoint/2010/main" val="1943297991"/>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39298" name="Rectangle 2"/>
          <p:cNvSpPr>
            <a:spLocks noGrp="1" noChangeArrowheads="1"/>
          </p:cNvSpPr>
          <p:nvPr>
            <p:ph type="title"/>
          </p:nvPr>
        </p:nvSpPr>
        <p:spPr>
          <a:xfrm>
            <a:off x="629841" y="168116"/>
            <a:ext cx="8404622" cy="457200"/>
          </a:xfrm>
        </p:spPr>
        <p:txBody>
          <a:bodyPr/>
          <a:lstStyle/>
          <a:p>
            <a:pPr>
              <a:defRPr/>
            </a:pPr>
            <a:r>
              <a:rPr lang="en-US" sz="2800" dirty="0" smtClean="0"/>
              <a:t>Set Membership </a:t>
            </a:r>
          </a:p>
        </p:txBody>
      </p:sp>
      <p:sp>
        <p:nvSpPr>
          <p:cNvPr id="89091" name="Rectangle 3"/>
          <p:cNvSpPr>
            <a:spLocks noGrp="1" noChangeArrowheads="1"/>
          </p:cNvSpPr>
          <p:nvPr>
            <p:ph type="body" idx="1"/>
          </p:nvPr>
        </p:nvSpPr>
        <p:spPr>
          <a:xfrm>
            <a:off x="123348" y="1058912"/>
            <a:ext cx="6688932" cy="313758"/>
          </a:xfrm>
        </p:spPr>
        <p:txBody>
          <a:bodyPr/>
          <a:lstStyle/>
          <a:p>
            <a:pPr>
              <a:tabLst>
                <a:tab pos="770335" algn="l"/>
              </a:tabLst>
            </a:pPr>
            <a:r>
              <a:rPr lang="en-US" altLang="en-US" sz="2000" dirty="0" smtClean="0"/>
              <a:t>Find courses offered in Fall 2009 and in Spring 2010</a:t>
            </a:r>
          </a:p>
        </p:txBody>
      </p:sp>
      <p:sp>
        <p:nvSpPr>
          <p:cNvPr id="89092" name="Text Box 4"/>
          <p:cNvSpPr txBox="1">
            <a:spLocks noChangeArrowheads="1"/>
          </p:cNvSpPr>
          <p:nvPr/>
        </p:nvSpPr>
        <p:spPr bwMode="auto">
          <a:xfrm>
            <a:off x="123348" y="3706579"/>
            <a:ext cx="729472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35000"/>
              </a:spcBef>
              <a:buClr>
                <a:schemeClr val="tx2"/>
              </a:buClr>
              <a:buSzPct val="90000"/>
              <a:buFont typeface="Monotype Sorts" pitchFamily="2" charset="2"/>
              <a:buChar char="n"/>
              <a:defRPr kumimoji="1" sz="2000">
                <a:solidFill>
                  <a:schemeClr val="tx1"/>
                </a:solidFill>
                <a:latin typeface="Helvetica" panose="020B0604020202020204" pitchFamily="34" charset="0"/>
              </a:defRPr>
            </a:lvl1pPr>
            <a:lvl2pPr marL="742950" indent="-285750">
              <a:spcBef>
                <a:spcPct val="35000"/>
              </a:spcBef>
              <a:buClr>
                <a:schemeClr val="folHlink"/>
              </a:buClr>
              <a:buSzPct val="80000"/>
              <a:buFont typeface="Monotype Sorts" pitchFamily="2" charset="2"/>
              <a:buChar char="l"/>
              <a:defRPr kumimoji="1" sz="2000">
                <a:solidFill>
                  <a:schemeClr val="tx1"/>
                </a:solidFill>
                <a:latin typeface="Helvetica" panose="020B0604020202020204" pitchFamily="34" charset="0"/>
              </a:defRPr>
            </a:lvl2pPr>
            <a:lvl3pPr marL="1143000" indent="-228600">
              <a:spcBef>
                <a:spcPct val="35000"/>
              </a:spcBef>
              <a:buClr>
                <a:srgbClr val="33CC33"/>
              </a:buClr>
              <a:buSzPct val="75000"/>
              <a:buFont typeface="Webdings" panose="05030102010509060703" pitchFamily="18" charset="2"/>
              <a:buChar char="4"/>
              <a:defRPr kumimoji="1" sz="2000">
                <a:solidFill>
                  <a:schemeClr val="tx1"/>
                </a:solidFill>
                <a:latin typeface="Helvetica" panose="020B0604020202020204" pitchFamily="34" charset="0"/>
              </a:defRPr>
            </a:lvl3pPr>
            <a:lvl4pPr marL="1600200" indent="-228600">
              <a:spcBef>
                <a:spcPct val="35000"/>
              </a:spcBef>
              <a:buClr>
                <a:schemeClr val="hlink"/>
              </a:buClr>
              <a:buFont typeface="Times New Roman" panose="02020603050405020304" pitchFamily="18" charset="0"/>
              <a:buChar char="–"/>
              <a:defRPr kumimoji="1" sz="2000">
                <a:solidFill>
                  <a:schemeClr val="tx1"/>
                </a:solidFill>
                <a:latin typeface="Helvetica" panose="020B0604020202020204" pitchFamily="34" charset="0"/>
              </a:defRPr>
            </a:lvl4pPr>
            <a:lvl5pPr marL="2057400" indent="-228600">
              <a:spcBef>
                <a:spcPct val="35000"/>
              </a:spcBef>
              <a:buClr>
                <a:schemeClr val="tx2"/>
              </a:buClr>
              <a:buSzPct val="75000"/>
              <a:buChar char="»"/>
              <a:defRPr kumimoji="1" sz="2000">
                <a:solidFill>
                  <a:schemeClr val="tx1"/>
                </a:solidFill>
                <a:latin typeface="Helvetica" panose="020B0604020202020204" pitchFamily="34" charset="0"/>
              </a:defRPr>
            </a:lvl5pPr>
            <a:lvl6pPr marL="2514600" indent="-228600" eaLnBrk="0" fontAlgn="base" hangingPunct="0">
              <a:spcBef>
                <a:spcPct val="35000"/>
              </a:spcBef>
              <a:spcAft>
                <a:spcPct val="0"/>
              </a:spcAft>
              <a:buClr>
                <a:schemeClr val="tx2"/>
              </a:buClr>
              <a:buSzPct val="75000"/>
              <a:buChar char="»"/>
              <a:defRPr kumimoji="1" sz="2000">
                <a:solidFill>
                  <a:schemeClr val="tx1"/>
                </a:solidFill>
                <a:latin typeface="Helvetica" panose="020B0604020202020204" pitchFamily="34" charset="0"/>
              </a:defRPr>
            </a:lvl6pPr>
            <a:lvl7pPr marL="2971800" indent="-228600" eaLnBrk="0" fontAlgn="base" hangingPunct="0">
              <a:spcBef>
                <a:spcPct val="35000"/>
              </a:spcBef>
              <a:spcAft>
                <a:spcPct val="0"/>
              </a:spcAft>
              <a:buClr>
                <a:schemeClr val="tx2"/>
              </a:buClr>
              <a:buSzPct val="75000"/>
              <a:buChar char="»"/>
              <a:defRPr kumimoji="1" sz="2000">
                <a:solidFill>
                  <a:schemeClr val="tx1"/>
                </a:solidFill>
                <a:latin typeface="Helvetica" panose="020B0604020202020204" pitchFamily="34" charset="0"/>
              </a:defRPr>
            </a:lvl7pPr>
            <a:lvl8pPr marL="3429000" indent="-228600" eaLnBrk="0" fontAlgn="base" hangingPunct="0">
              <a:spcBef>
                <a:spcPct val="35000"/>
              </a:spcBef>
              <a:spcAft>
                <a:spcPct val="0"/>
              </a:spcAft>
              <a:buClr>
                <a:schemeClr val="tx2"/>
              </a:buClr>
              <a:buSzPct val="75000"/>
              <a:buChar char="»"/>
              <a:defRPr kumimoji="1" sz="2000">
                <a:solidFill>
                  <a:schemeClr val="tx1"/>
                </a:solidFill>
                <a:latin typeface="Helvetica" panose="020B0604020202020204" pitchFamily="34" charset="0"/>
              </a:defRPr>
            </a:lvl8pPr>
            <a:lvl9pPr marL="3886200" indent="-228600" eaLnBrk="0" fontAlgn="base" hangingPunct="0">
              <a:spcBef>
                <a:spcPct val="35000"/>
              </a:spcBef>
              <a:spcAft>
                <a:spcPct val="0"/>
              </a:spcAft>
              <a:buClr>
                <a:schemeClr val="tx2"/>
              </a:buClr>
              <a:buSzPct val="75000"/>
              <a:buChar char="»"/>
              <a:defRPr kumimoji="1" sz="2000">
                <a:solidFill>
                  <a:schemeClr val="tx1"/>
                </a:solidFill>
                <a:latin typeface="Helvetica" panose="020B0604020202020204" pitchFamily="34" charset="0"/>
              </a:defRPr>
            </a:lvl9pPr>
          </a:lstStyle>
          <a:p>
            <a:r>
              <a:rPr lang="en-US" altLang="en-US" dirty="0"/>
              <a:t>   Find courses offered in Fall 2009 but not in Spring 2010</a:t>
            </a:r>
            <a:endParaRPr kumimoji="0" lang="en-US" altLang="en-US" dirty="0">
              <a:latin typeface="Times New Roman" panose="02020603050405020304" pitchFamily="18" charset="0"/>
            </a:endParaRPr>
          </a:p>
        </p:txBody>
      </p:sp>
      <p:sp>
        <p:nvSpPr>
          <p:cNvPr id="89093" name="Text Box 5"/>
          <p:cNvSpPr txBox="1">
            <a:spLocks noChangeArrowheads="1"/>
          </p:cNvSpPr>
          <p:nvPr/>
        </p:nvSpPr>
        <p:spPr bwMode="auto">
          <a:xfrm>
            <a:off x="363854" y="1591719"/>
            <a:ext cx="8002905" cy="19476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35000"/>
              </a:spcBef>
              <a:buClr>
                <a:schemeClr val="tx2"/>
              </a:buClr>
              <a:buSzPct val="90000"/>
              <a:buFont typeface="Monotype Sorts" pitchFamily="2" charset="2"/>
              <a:buChar char="n"/>
              <a:defRPr kumimoji="1" sz="2000">
                <a:solidFill>
                  <a:schemeClr val="tx1"/>
                </a:solidFill>
                <a:latin typeface="Helvetica" panose="020B0604020202020204" pitchFamily="34" charset="0"/>
              </a:defRPr>
            </a:lvl1pPr>
            <a:lvl2pPr marL="742950" indent="-285750">
              <a:spcBef>
                <a:spcPct val="35000"/>
              </a:spcBef>
              <a:buClr>
                <a:schemeClr val="folHlink"/>
              </a:buClr>
              <a:buSzPct val="80000"/>
              <a:buFont typeface="Monotype Sorts" pitchFamily="2" charset="2"/>
              <a:buChar char="l"/>
              <a:defRPr kumimoji="1" sz="2000">
                <a:solidFill>
                  <a:schemeClr val="tx1"/>
                </a:solidFill>
                <a:latin typeface="Helvetica" panose="020B0604020202020204" pitchFamily="34" charset="0"/>
              </a:defRPr>
            </a:lvl2pPr>
            <a:lvl3pPr marL="1143000" indent="-228600">
              <a:spcBef>
                <a:spcPct val="35000"/>
              </a:spcBef>
              <a:buClr>
                <a:srgbClr val="33CC33"/>
              </a:buClr>
              <a:buSzPct val="75000"/>
              <a:buFont typeface="Webdings" panose="05030102010509060703" pitchFamily="18" charset="2"/>
              <a:buChar char="4"/>
              <a:defRPr kumimoji="1" sz="2000">
                <a:solidFill>
                  <a:schemeClr val="tx1"/>
                </a:solidFill>
                <a:latin typeface="Helvetica" panose="020B0604020202020204" pitchFamily="34" charset="0"/>
              </a:defRPr>
            </a:lvl3pPr>
            <a:lvl4pPr marL="1600200" indent="-228600">
              <a:spcBef>
                <a:spcPct val="35000"/>
              </a:spcBef>
              <a:buClr>
                <a:schemeClr val="hlink"/>
              </a:buClr>
              <a:buFont typeface="Times New Roman" panose="02020603050405020304" pitchFamily="18" charset="0"/>
              <a:buChar char="–"/>
              <a:defRPr kumimoji="1" sz="2000">
                <a:solidFill>
                  <a:schemeClr val="tx1"/>
                </a:solidFill>
                <a:latin typeface="Helvetica" panose="020B0604020202020204" pitchFamily="34" charset="0"/>
              </a:defRPr>
            </a:lvl4pPr>
            <a:lvl5pPr marL="2057400" indent="-228600">
              <a:spcBef>
                <a:spcPct val="35000"/>
              </a:spcBef>
              <a:buClr>
                <a:schemeClr val="tx2"/>
              </a:buClr>
              <a:buSzPct val="75000"/>
              <a:buChar char="»"/>
              <a:defRPr kumimoji="1" sz="2000">
                <a:solidFill>
                  <a:schemeClr val="tx1"/>
                </a:solidFill>
                <a:latin typeface="Helvetica" panose="020B0604020202020204" pitchFamily="34" charset="0"/>
              </a:defRPr>
            </a:lvl5pPr>
            <a:lvl6pPr marL="2514600" indent="-228600" eaLnBrk="0" fontAlgn="base" hangingPunct="0">
              <a:spcBef>
                <a:spcPct val="35000"/>
              </a:spcBef>
              <a:spcAft>
                <a:spcPct val="0"/>
              </a:spcAft>
              <a:buClr>
                <a:schemeClr val="tx2"/>
              </a:buClr>
              <a:buSzPct val="75000"/>
              <a:buChar char="»"/>
              <a:defRPr kumimoji="1" sz="2000">
                <a:solidFill>
                  <a:schemeClr val="tx1"/>
                </a:solidFill>
                <a:latin typeface="Helvetica" panose="020B0604020202020204" pitchFamily="34" charset="0"/>
              </a:defRPr>
            </a:lvl6pPr>
            <a:lvl7pPr marL="2971800" indent="-228600" eaLnBrk="0" fontAlgn="base" hangingPunct="0">
              <a:spcBef>
                <a:spcPct val="35000"/>
              </a:spcBef>
              <a:spcAft>
                <a:spcPct val="0"/>
              </a:spcAft>
              <a:buClr>
                <a:schemeClr val="tx2"/>
              </a:buClr>
              <a:buSzPct val="75000"/>
              <a:buChar char="»"/>
              <a:defRPr kumimoji="1" sz="2000">
                <a:solidFill>
                  <a:schemeClr val="tx1"/>
                </a:solidFill>
                <a:latin typeface="Helvetica" panose="020B0604020202020204" pitchFamily="34" charset="0"/>
              </a:defRPr>
            </a:lvl7pPr>
            <a:lvl8pPr marL="3429000" indent="-228600" eaLnBrk="0" fontAlgn="base" hangingPunct="0">
              <a:spcBef>
                <a:spcPct val="35000"/>
              </a:spcBef>
              <a:spcAft>
                <a:spcPct val="0"/>
              </a:spcAft>
              <a:buClr>
                <a:schemeClr val="tx2"/>
              </a:buClr>
              <a:buSzPct val="75000"/>
              <a:buChar char="»"/>
              <a:defRPr kumimoji="1" sz="2000">
                <a:solidFill>
                  <a:schemeClr val="tx1"/>
                </a:solidFill>
                <a:latin typeface="Helvetica" panose="020B0604020202020204" pitchFamily="34" charset="0"/>
              </a:defRPr>
            </a:lvl8pPr>
            <a:lvl9pPr marL="3886200" indent="-228600" eaLnBrk="0" fontAlgn="base" hangingPunct="0">
              <a:spcBef>
                <a:spcPct val="35000"/>
              </a:spcBef>
              <a:spcAft>
                <a:spcPct val="0"/>
              </a:spcAft>
              <a:buClr>
                <a:schemeClr val="tx2"/>
              </a:buClr>
              <a:buSzPct val="75000"/>
              <a:buChar char="»"/>
              <a:defRPr kumimoji="1" sz="2000">
                <a:solidFill>
                  <a:schemeClr val="tx1"/>
                </a:solidFill>
                <a:latin typeface="Helvetica" panose="020B0604020202020204" pitchFamily="34" charset="0"/>
              </a:defRPr>
            </a:lvl9pPr>
          </a:lstStyle>
          <a:p>
            <a:pPr>
              <a:spcBef>
                <a:spcPct val="0"/>
              </a:spcBef>
              <a:buClrTx/>
              <a:buSzTx/>
              <a:buFontTx/>
              <a:buNone/>
            </a:pPr>
            <a:r>
              <a:rPr kumimoji="0" lang="en-US" altLang="en-US" b="1" dirty="0"/>
              <a:t>select distinct </a:t>
            </a:r>
            <a:r>
              <a:rPr kumimoji="0" lang="en-US" altLang="en-US" i="1" dirty="0" err="1"/>
              <a:t>course_id</a:t>
            </a:r>
            <a:endParaRPr kumimoji="0" lang="en-US" altLang="en-US" i="1" dirty="0"/>
          </a:p>
          <a:p>
            <a:pPr>
              <a:spcBef>
                <a:spcPct val="0"/>
              </a:spcBef>
              <a:buClrTx/>
              <a:buSzTx/>
              <a:buFontTx/>
              <a:buNone/>
            </a:pPr>
            <a:r>
              <a:rPr kumimoji="0" lang="en-US" altLang="en-US" b="1" dirty="0"/>
              <a:t>from </a:t>
            </a:r>
            <a:r>
              <a:rPr kumimoji="0" lang="en-US" altLang="en-US" i="1" dirty="0"/>
              <a:t>section</a:t>
            </a:r>
          </a:p>
          <a:p>
            <a:pPr>
              <a:spcBef>
                <a:spcPct val="0"/>
              </a:spcBef>
              <a:buClrTx/>
              <a:buSzTx/>
              <a:buFontTx/>
              <a:buNone/>
            </a:pPr>
            <a:r>
              <a:rPr kumimoji="0" lang="en-US" altLang="en-US" b="1" dirty="0"/>
              <a:t>where </a:t>
            </a:r>
            <a:r>
              <a:rPr kumimoji="0" lang="en-US" altLang="en-US" i="1" dirty="0"/>
              <a:t>semester </a:t>
            </a:r>
            <a:r>
              <a:rPr kumimoji="0" lang="en-US" altLang="en-US" dirty="0"/>
              <a:t>= ’Fall’ </a:t>
            </a:r>
            <a:r>
              <a:rPr kumimoji="0" lang="en-US" altLang="en-US" b="1" dirty="0"/>
              <a:t>and </a:t>
            </a:r>
            <a:r>
              <a:rPr kumimoji="0" lang="en-US" altLang="en-US" i="1" dirty="0"/>
              <a:t>year</a:t>
            </a:r>
            <a:r>
              <a:rPr kumimoji="0" lang="en-US" altLang="en-US" dirty="0"/>
              <a:t>= 2009 </a:t>
            </a:r>
            <a:r>
              <a:rPr kumimoji="0" lang="en-US" altLang="en-US" b="1" dirty="0"/>
              <a:t>and </a:t>
            </a:r>
            <a:br>
              <a:rPr kumimoji="0" lang="en-US" altLang="en-US" b="1" dirty="0"/>
            </a:br>
            <a:r>
              <a:rPr kumimoji="0" lang="en-US" altLang="en-US" b="1" dirty="0"/>
              <a:t>           </a:t>
            </a:r>
            <a:r>
              <a:rPr kumimoji="0" lang="en-US" altLang="en-US" i="1" dirty="0" err="1"/>
              <a:t>course_id</a:t>
            </a:r>
            <a:r>
              <a:rPr kumimoji="0" lang="en-US" altLang="en-US" i="1" dirty="0"/>
              <a:t> </a:t>
            </a:r>
            <a:r>
              <a:rPr kumimoji="0" lang="en-US" altLang="en-US" b="1" dirty="0"/>
              <a:t>in </a:t>
            </a:r>
            <a:r>
              <a:rPr kumimoji="0" lang="en-US" altLang="en-US" dirty="0"/>
              <a:t>(</a:t>
            </a:r>
            <a:r>
              <a:rPr kumimoji="0" lang="en-US" altLang="en-US" b="1" dirty="0"/>
              <a:t>select </a:t>
            </a:r>
            <a:r>
              <a:rPr kumimoji="0" lang="en-US" altLang="en-US" i="1" dirty="0" err="1"/>
              <a:t>course_id</a:t>
            </a:r>
            <a:endParaRPr kumimoji="0" lang="en-US" altLang="en-US" i="1" dirty="0"/>
          </a:p>
          <a:p>
            <a:pPr>
              <a:spcBef>
                <a:spcPct val="0"/>
              </a:spcBef>
              <a:buClrTx/>
              <a:buSzTx/>
              <a:buFontTx/>
              <a:buNone/>
            </a:pPr>
            <a:r>
              <a:rPr kumimoji="0" lang="en-US" altLang="en-US" b="1" dirty="0"/>
              <a:t>                                 from </a:t>
            </a:r>
            <a:r>
              <a:rPr kumimoji="0" lang="en-US" altLang="en-US" i="1" dirty="0"/>
              <a:t>section</a:t>
            </a:r>
          </a:p>
          <a:p>
            <a:pPr>
              <a:spcBef>
                <a:spcPct val="0"/>
              </a:spcBef>
              <a:buClrTx/>
              <a:buSzTx/>
              <a:buFontTx/>
              <a:buNone/>
            </a:pPr>
            <a:r>
              <a:rPr kumimoji="0" lang="en-US" altLang="en-US" b="1" dirty="0"/>
              <a:t>                                 where </a:t>
            </a:r>
            <a:r>
              <a:rPr kumimoji="0" lang="en-US" altLang="en-US" i="1" dirty="0"/>
              <a:t>semester </a:t>
            </a:r>
            <a:r>
              <a:rPr kumimoji="0" lang="en-US" altLang="en-US" dirty="0"/>
              <a:t>= ’Spring’ </a:t>
            </a:r>
            <a:r>
              <a:rPr kumimoji="0" lang="en-US" altLang="en-US" b="1" dirty="0"/>
              <a:t>and </a:t>
            </a:r>
            <a:r>
              <a:rPr kumimoji="0" lang="en-US" altLang="en-US" i="1" dirty="0"/>
              <a:t>year</a:t>
            </a:r>
            <a:r>
              <a:rPr kumimoji="0" lang="en-US" altLang="en-US" dirty="0"/>
              <a:t>= 2010);</a:t>
            </a:r>
          </a:p>
        </p:txBody>
      </p:sp>
      <p:sp>
        <p:nvSpPr>
          <p:cNvPr id="89094" name="Text Box 6"/>
          <p:cNvSpPr txBox="1">
            <a:spLocks noChangeArrowheads="1"/>
          </p:cNvSpPr>
          <p:nvPr/>
        </p:nvSpPr>
        <p:spPr bwMode="auto">
          <a:xfrm>
            <a:off x="536495" y="4273077"/>
            <a:ext cx="8276036"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35000"/>
              </a:spcBef>
              <a:buClr>
                <a:schemeClr val="tx2"/>
              </a:buClr>
              <a:buSzPct val="90000"/>
              <a:buFont typeface="Monotype Sorts" pitchFamily="2" charset="2"/>
              <a:buChar char="n"/>
              <a:defRPr kumimoji="1" sz="2000">
                <a:solidFill>
                  <a:schemeClr val="tx1"/>
                </a:solidFill>
                <a:latin typeface="Helvetica" panose="020B0604020202020204" pitchFamily="34" charset="0"/>
              </a:defRPr>
            </a:lvl1pPr>
            <a:lvl2pPr marL="742950" indent="-285750">
              <a:spcBef>
                <a:spcPct val="35000"/>
              </a:spcBef>
              <a:buClr>
                <a:schemeClr val="folHlink"/>
              </a:buClr>
              <a:buSzPct val="80000"/>
              <a:buFont typeface="Monotype Sorts" pitchFamily="2" charset="2"/>
              <a:buChar char="l"/>
              <a:defRPr kumimoji="1" sz="2000">
                <a:solidFill>
                  <a:schemeClr val="tx1"/>
                </a:solidFill>
                <a:latin typeface="Helvetica" panose="020B0604020202020204" pitchFamily="34" charset="0"/>
              </a:defRPr>
            </a:lvl2pPr>
            <a:lvl3pPr marL="1143000" indent="-228600">
              <a:spcBef>
                <a:spcPct val="35000"/>
              </a:spcBef>
              <a:buClr>
                <a:srgbClr val="33CC33"/>
              </a:buClr>
              <a:buSzPct val="75000"/>
              <a:buFont typeface="Webdings" panose="05030102010509060703" pitchFamily="18" charset="2"/>
              <a:buChar char="4"/>
              <a:defRPr kumimoji="1" sz="2000">
                <a:solidFill>
                  <a:schemeClr val="tx1"/>
                </a:solidFill>
                <a:latin typeface="Helvetica" panose="020B0604020202020204" pitchFamily="34" charset="0"/>
              </a:defRPr>
            </a:lvl3pPr>
            <a:lvl4pPr marL="1600200" indent="-228600">
              <a:spcBef>
                <a:spcPct val="35000"/>
              </a:spcBef>
              <a:buClr>
                <a:schemeClr val="hlink"/>
              </a:buClr>
              <a:buFont typeface="Times New Roman" panose="02020603050405020304" pitchFamily="18" charset="0"/>
              <a:buChar char="–"/>
              <a:defRPr kumimoji="1" sz="2000">
                <a:solidFill>
                  <a:schemeClr val="tx1"/>
                </a:solidFill>
                <a:latin typeface="Helvetica" panose="020B0604020202020204" pitchFamily="34" charset="0"/>
              </a:defRPr>
            </a:lvl4pPr>
            <a:lvl5pPr marL="2057400" indent="-228600">
              <a:spcBef>
                <a:spcPct val="35000"/>
              </a:spcBef>
              <a:buClr>
                <a:schemeClr val="tx2"/>
              </a:buClr>
              <a:buSzPct val="75000"/>
              <a:buChar char="»"/>
              <a:defRPr kumimoji="1" sz="2000">
                <a:solidFill>
                  <a:schemeClr val="tx1"/>
                </a:solidFill>
                <a:latin typeface="Helvetica" panose="020B0604020202020204" pitchFamily="34" charset="0"/>
              </a:defRPr>
            </a:lvl5pPr>
            <a:lvl6pPr marL="2514600" indent="-228600" eaLnBrk="0" fontAlgn="base" hangingPunct="0">
              <a:spcBef>
                <a:spcPct val="35000"/>
              </a:spcBef>
              <a:spcAft>
                <a:spcPct val="0"/>
              </a:spcAft>
              <a:buClr>
                <a:schemeClr val="tx2"/>
              </a:buClr>
              <a:buSzPct val="75000"/>
              <a:buChar char="»"/>
              <a:defRPr kumimoji="1" sz="2000">
                <a:solidFill>
                  <a:schemeClr val="tx1"/>
                </a:solidFill>
                <a:latin typeface="Helvetica" panose="020B0604020202020204" pitchFamily="34" charset="0"/>
              </a:defRPr>
            </a:lvl6pPr>
            <a:lvl7pPr marL="2971800" indent="-228600" eaLnBrk="0" fontAlgn="base" hangingPunct="0">
              <a:spcBef>
                <a:spcPct val="35000"/>
              </a:spcBef>
              <a:spcAft>
                <a:spcPct val="0"/>
              </a:spcAft>
              <a:buClr>
                <a:schemeClr val="tx2"/>
              </a:buClr>
              <a:buSzPct val="75000"/>
              <a:buChar char="»"/>
              <a:defRPr kumimoji="1" sz="2000">
                <a:solidFill>
                  <a:schemeClr val="tx1"/>
                </a:solidFill>
                <a:latin typeface="Helvetica" panose="020B0604020202020204" pitchFamily="34" charset="0"/>
              </a:defRPr>
            </a:lvl7pPr>
            <a:lvl8pPr marL="3429000" indent="-228600" eaLnBrk="0" fontAlgn="base" hangingPunct="0">
              <a:spcBef>
                <a:spcPct val="35000"/>
              </a:spcBef>
              <a:spcAft>
                <a:spcPct val="0"/>
              </a:spcAft>
              <a:buClr>
                <a:schemeClr val="tx2"/>
              </a:buClr>
              <a:buSzPct val="75000"/>
              <a:buChar char="»"/>
              <a:defRPr kumimoji="1" sz="2000">
                <a:solidFill>
                  <a:schemeClr val="tx1"/>
                </a:solidFill>
                <a:latin typeface="Helvetica" panose="020B0604020202020204" pitchFamily="34" charset="0"/>
              </a:defRPr>
            </a:lvl8pPr>
            <a:lvl9pPr marL="3886200" indent="-228600" eaLnBrk="0" fontAlgn="base" hangingPunct="0">
              <a:spcBef>
                <a:spcPct val="35000"/>
              </a:spcBef>
              <a:spcAft>
                <a:spcPct val="0"/>
              </a:spcAft>
              <a:buClr>
                <a:schemeClr val="tx2"/>
              </a:buClr>
              <a:buSzPct val="75000"/>
              <a:buChar char="»"/>
              <a:defRPr kumimoji="1" sz="2000">
                <a:solidFill>
                  <a:schemeClr val="tx1"/>
                </a:solidFill>
                <a:latin typeface="Helvetica" panose="020B0604020202020204" pitchFamily="34" charset="0"/>
              </a:defRPr>
            </a:lvl9pPr>
          </a:lstStyle>
          <a:p>
            <a:pPr>
              <a:spcBef>
                <a:spcPct val="0"/>
              </a:spcBef>
              <a:buClrTx/>
              <a:buSzTx/>
              <a:buFontTx/>
              <a:buNone/>
            </a:pPr>
            <a:r>
              <a:rPr kumimoji="0" lang="en-US" altLang="en-US" b="1" dirty="0"/>
              <a:t>select distinct </a:t>
            </a:r>
            <a:r>
              <a:rPr kumimoji="0" lang="en-US" altLang="en-US" i="1" dirty="0" err="1"/>
              <a:t>course_id</a:t>
            </a:r>
            <a:endParaRPr kumimoji="0" lang="en-US" altLang="en-US" i="1" dirty="0"/>
          </a:p>
          <a:p>
            <a:pPr>
              <a:spcBef>
                <a:spcPct val="0"/>
              </a:spcBef>
              <a:buClrTx/>
              <a:buSzTx/>
              <a:buFontTx/>
              <a:buNone/>
            </a:pPr>
            <a:r>
              <a:rPr kumimoji="0" lang="en-US" altLang="en-US" b="1" dirty="0"/>
              <a:t>from </a:t>
            </a:r>
            <a:r>
              <a:rPr kumimoji="0" lang="en-US" altLang="en-US" i="1" dirty="0"/>
              <a:t>section</a:t>
            </a:r>
          </a:p>
          <a:p>
            <a:pPr>
              <a:spcBef>
                <a:spcPct val="0"/>
              </a:spcBef>
              <a:buClrTx/>
              <a:buSzTx/>
              <a:buFontTx/>
              <a:buNone/>
            </a:pPr>
            <a:r>
              <a:rPr kumimoji="0" lang="en-US" altLang="en-US" b="1" dirty="0"/>
              <a:t>where </a:t>
            </a:r>
            <a:r>
              <a:rPr kumimoji="0" lang="en-US" altLang="en-US" i="1" dirty="0"/>
              <a:t>semester </a:t>
            </a:r>
            <a:r>
              <a:rPr kumimoji="0" lang="en-US" altLang="en-US" dirty="0"/>
              <a:t>= ’Fall’ </a:t>
            </a:r>
            <a:r>
              <a:rPr kumimoji="0" lang="en-US" altLang="en-US" b="1" dirty="0"/>
              <a:t>and </a:t>
            </a:r>
            <a:r>
              <a:rPr kumimoji="0" lang="en-US" altLang="en-US" i="1" dirty="0"/>
              <a:t>year</a:t>
            </a:r>
            <a:r>
              <a:rPr kumimoji="0" lang="en-US" altLang="en-US" dirty="0"/>
              <a:t>= 2009 </a:t>
            </a:r>
            <a:r>
              <a:rPr kumimoji="0" lang="en-US" altLang="en-US" b="1" dirty="0"/>
              <a:t>and </a:t>
            </a:r>
            <a:br>
              <a:rPr kumimoji="0" lang="en-US" altLang="en-US" b="1" dirty="0"/>
            </a:br>
            <a:r>
              <a:rPr kumimoji="0" lang="en-US" altLang="en-US" b="1" dirty="0"/>
              <a:t>           </a:t>
            </a:r>
            <a:r>
              <a:rPr kumimoji="0" lang="en-US" altLang="en-US" i="1" dirty="0" err="1"/>
              <a:t>course_id</a:t>
            </a:r>
            <a:r>
              <a:rPr kumimoji="0" lang="en-US" altLang="en-US" i="1" dirty="0"/>
              <a:t>  </a:t>
            </a:r>
            <a:r>
              <a:rPr kumimoji="0" lang="en-US" altLang="en-US" b="1" dirty="0"/>
              <a:t>not in </a:t>
            </a:r>
            <a:r>
              <a:rPr kumimoji="0" lang="en-US" altLang="en-US" dirty="0"/>
              <a:t>(</a:t>
            </a:r>
            <a:r>
              <a:rPr kumimoji="0" lang="en-US" altLang="en-US" b="1" dirty="0"/>
              <a:t>select </a:t>
            </a:r>
            <a:r>
              <a:rPr kumimoji="0" lang="en-US" altLang="en-US" i="1" dirty="0" err="1"/>
              <a:t>course_id</a:t>
            </a:r>
            <a:endParaRPr kumimoji="0" lang="en-US" altLang="en-US" i="1" dirty="0"/>
          </a:p>
          <a:p>
            <a:pPr>
              <a:spcBef>
                <a:spcPct val="0"/>
              </a:spcBef>
              <a:buClrTx/>
              <a:buSzTx/>
              <a:buFontTx/>
              <a:buNone/>
            </a:pPr>
            <a:r>
              <a:rPr kumimoji="0" lang="en-US" altLang="en-US" b="1" dirty="0"/>
              <a:t>                                        from </a:t>
            </a:r>
            <a:r>
              <a:rPr kumimoji="0" lang="en-US" altLang="en-US" i="1" dirty="0"/>
              <a:t>section</a:t>
            </a:r>
          </a:p>
          <a:p>
            <a:pPr>
              <a:spcBef>
                <a:spcPct val="0"/>
              </a:spcBef>
              <a:buClrTx/>
              <a:buSzTx/>
              <a:buFontTx/>
              <a:buNone/>
            </a:pPr>
            <a:r>
              <a:rPr kumimoji="0" lang="en-US" altLang="en-US" b="1" dirty="0"/>
              <a:t>                                        where </a:t>
            </a:r>
            <a:r>
              <a:rPr kumimoji="0" lang="en-US" altLang="en-US" i="1" dirty="0"/>
              <a:t>semester </a:t>
            </a:r>
            <a:r>
              <a:rPr kumimoji="0" lang="en-US" altLang="en-US" dirty="0"/>
              <a:t>= ’Spring’ </a:t>
            </a:r>
            <a:r>
              <a:rPr kumimoji="0" lang="en-US" altLang="en-US" b="1" dirty="0"/>
              <a:t>and </a:t>
            </a:r>
            <a:r>
              <a:rPr kumimoji="0" lang="en-US" altLang="en-US" i="1" dirty="0"/>
              <a:t>year</a:t>
            </a:r>
            <a:r>
              <a:rPr kumimoji="0" lang="en-US" altLang="en-US" dirty="0"/>
              <a:t>= 2010);</a:t>
            </a:r>
          </a:p>
        </p:txBody>
      </p:sp>
    </p:spTree>
    <p:extLst>
      <p:ext uri="{BB962C8B-B14F-4D97-AF65-F5344CB8AC3E}">
        <p14:creationId xmlns:p14="http://schemas.microsoft.com/office/powerpoint/2010/main" val="2311194618"/>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41346" name="Rectangle 2"/>
          <p:cNvSpPr>
            <a:spLocks noGrp="1" noChangeArrowheads="1"/>
          </p:cNvSpPr>
          <p:nvPr>
            <p:ph type="title"/>
          </p:nvPr>
        </p:nvSpPr>
        <p:spPr>
          <a:xfrm>
            <a:off x="608410" y="253008"/>
            <a:ext cx="8404622" cy="457200"/>
          </a:xfrm>
        </p:spPr>
        <p:txBody>
          <a:bodyPr/>
          <a:lstStyle/>
          <a:p>
            <a:pPr>
              <a:defRPr/>
            </a:pPr>
            <a:r>
              <a:rPr lang="en-US" sz="2800" dirty="0" smtClean="0"/>
              <a:t>Set Membership (Cont.)</a:t>
            </a:r>
          </a:p>
        </p:txBody>
      </p:sp>
      <p:sp>
        <p:nvSpPr>
          <p:cNvPr id="91139" name="Rectangle 3"/>
          <p:cNvSpPr>
            <a:spLocks noGrp="1" noChangeArrowheads="1"/>
          </p:cNvSpPr>
          <p:nvPr>
            <p:ph type="body" idx="1"/>
          </p:nvPr>
        </p:nvSpPr>
        <p:spPr>
          <a:xfrm>
            <a:off x="166212" y="956489"/>
            <a:ext cx="8846820" cy="632281"/>
          </a:xfrm>
        </p:spPr>
        <p:txBody>
          <a:bodyPr/>
          <a:lstStyle/>
          <a:p>
            <a:pPr defTabSz="686991">
              <a:tabLst>
                <a:tab pos="513160" algn="l"/>
                <a:tab pos="938213" algn="l"/>
              </a:tabLst>
            </a:pPr>
            <a:r>
              <a:rPr lang="en-US" altLang="en-US" sz="2000" dirty="0" smtClean="0"/>
              <a:t>Find the total number of (distinct) students who have taken course sections taught by the instructor with </a:t>
            </a:r>
            <a:r>
              <a:rPr lang="en-US" altLang="en-US" sz="2000" i="1" dirty="0" smtClean="0"/>
              <a:t>ID </a:t>
            </a:r>
            <a:r>
              <a:rPr lang="en-US" altLang="en-US" sz="2000" dirty="0" smtClean="0"/>
              <a:t>10101</a:t>
            </a:r>
          </a:p>
          <a:p>
            <a:pPr defTabSz="686991">
              <a:tabLst>
                <a:tab pos="513160" algn="l"/>
                <a:tab pos="938213" algn="l"/>
              </a:tabLst>
            </a:pPr>
            <a:endParaRPr lang="en-US" altLang="en-US" sz="2000" i="1" dirty="0" smtClean="0"/>
          </a:p>
        </p:txBody>
      </p:sp>
      <p:sp>
        <p:nvSpPr>
          <p:cNvPr id="91140" name="Text Box 4"/>
          <p:cNvSpPr txBox="1">
            <a:spLocks noChangeArrowheads="1"/>
          </p:cNvSpPr>
          <p:nvPr/>
        </p:nvSpPr>
        <p:spPr bwMode="auto">
          <a:xfrm>
            <a:off x="260032" y="4542712"/>
            <a:ext cx="8541068"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35000"/>
              </a:spcBef>
              <a:buClr>
                <a:schemeClr val="tx2"/>
              </a:buClr>
              <a:buSzPct val="90000"/>
              <a:buFont typeface="Monotype Sorts" pitchFamily="2" charset="2"/>
              <a:buChar char="n"/>
              <a:defRPr kumimoji="1" sz="2000">
                <a:solidFill>
                  <a:schemeClr val="tx1"/>
                </a:solidFill>
                <a:latin typeface="Helvetica" panose="020B0604020202020204" pitchFamily="34" charset="0"/>
              </a:defRPr>
            </a:lvl1pPr>
            <a:lvl2pPr marL="742950" indent="-285750">
              <a:spcBef>
                <a:spcPct val="35000"/>
              </a:spcBef>
              <a:buClr>
                <a:schemeClr val="folHlink"/>
              </a:buClr>
              <a:buSzPct val="80000"/>
              <a:buFont typeface="Monotype Sorts" pitchFamily="2" charset="2"/>
              <a:buChar char="l"/>
              <a:defRPr kumimoji="1" sz="2000">
                <a:solidFill>
                  <a:schemeClr val="tx1"/>
                </a:solidFill>
                <a:latin typeface="Helvetica" panose="020B0604020202020204" pitchFamily="34" charset="0"/>
              </a:defRPr>
            </a:lvl2pPr>
            <a:lvl3pPr marL="1143000" indent="-228600">
              <a:spcBef>
                <a:spcPct val="35000"/>
              </a:spcBef>
              <a:buClr>
                <a:srgbClr val="33CC33"/>
              </a:buClr>
              <a:buSzPct val="75000"/>
              <a:buFont typeface="Webdings" panose="05030102010509060703" pitchFamily="18" charset="2"/>
              <a:buChar char="4"/>
              <a:defRPr kumimoji="1" sz="2000">
                <a:solidFill>
                  <a:schemeClr val="tx1"/>
                </a:solidFill>
                <a:latin typeface="Helvetica" panose="020B0604020202020204" pitchFamily="34" charset="0"/>
              </a:defRPr>
            </a:lvl3pPr>
            <a:lvl4pPr marL="1600200" indent="-228600">
              <a:spcBef>
                <a:spcPct val="35000"/>
              </a:spcBef>
              <a:buClr>
                <a:schemeClr val="hlink"/>
              </a:buClr>
              <a:buFont typeface="Times New Roman" panose="02020603050405020304" pitchFamily="18" charset="0"/>
              <a:buChar char="–"/>
              <a:defRPr kumimoji="1" sz="2000">
                <a:solidFill>
                  <a:schemeClr val="tx1"/>
                </a:solidFill>
                <a:latin typeface="Helvetica" panose="020B0604020202020204" pitchFamily="34" charset="0"/>
              </a:defRPr>
            </a:lvl4pPr>
            <a:lvl5pPr marL="2057400" indent="-228600">
              <a:spcBef>
                <a:spcPct val="35000"/>
              </a:spcBef>
              <a:buClr>
                <a:schemeClr val="tx2"/>
              </a:buClr>
              <a:buSzPct val="75000"/>
              <a:buChar char="»"/>
              <a:defRPr kumimoji="1" sz="2000">
                <a:solidFill>
                  <a:schemeClr val="tx1"/>
                </a:solidFill>
                <a:latin typeface="Helvetica" panose="020B0604020202020204" pitchFamily="34" charset="0"/>
              </a:defRPr>
            </a:lvl5pPr>
            <a:lvl6pPr marL="2514600" indent="-228600" eaLnBrk="0" fontAlgn="base" hangingPunct="0">
              <a:spcBef>
                <a:spcPct val="35000"/>
              </a:spcBef>
              <a:spcAft>
                <a:spcPct val="0"/>
              </a:spcAft>
              <a:buClr>
                <a:schemeClr val="tx2"/>
              </a:buClr>
              <a:buSzPct val="75000"/>
              <a:buChar char="»"/>
              <a:defRPr kumimoji="1" sz="2000">
                <a:solidFill>
                  <a:schemeClr val="tx1"/>
                </a:solidFill>
                <a:latin typeface="Helvetica" panose="020B0604020202020204" pitchFamily="34" charset="0"/>
              </a:defRPr>
            </a:lvl6pPr>
            <a:lvl7pPr marL="2971800" indent="-228600" eaLnBrk="0" fontAlgn="base" hangingPunct="0">
              <a:spcBef>
                <a:spcPct val="35000"/>
              </a:spcBef>
              <a:spcAft>
                <a:spcPct val="0"/>
              </a:spcAft>
              <a:buClr>
                <a:schemeClr val="tx2"/>
              </a:buClr>
              <a:buSzPct val="75000"/>
              <a:buChar char="»"/>
              <a:defRPr kumimoji="1" sz="2000">
                <a:solidFill>
                  <a:schemeClr val="tx1"/>
                </a:solidFill>
                <a:latin typeface="Helvetica" panose="020B0604020202020204" pitchFamily="34" charset="0"/>
              </a:defRPr>
            </a:lvl7pPr>
            <a:lvl8pPr marL="3429000" indent="-228600" eaLnBrk="0" fontAlgn="base" hangingPunct="0">
              <a:spcBef>
                <a:spcPct val="35000"/>
              </a:spcBef>
              <a:spcAft>
                <a:spcPct val="0"/>
              </a:spcAft>
              <a:buClr>
                <a:schemeClr val="tx2"/>
              </a:buClr>
              <a:buSzPct val="75000"/>
              <a:buChar char="»"/>
              <a:defRPr kumimoji="1" sz="2000">
                <a:solidFill>
                  <a:schemeClr val="tx1"/>
                </a:solidFill>
                <a:latin typeface="Helvetica" panose="020B0604020202020204" pitchFamily="34" charset="0"/>
              </a:defRPr>
            </a:lvl8pPr>
            <a:lvl9pPr marL="3886200" indent="-228600" eaLnBrk="0" fontAlgn="base" hangingPunct="0">
              <a:spcBef>
                <a:spcPct val="35000"/>
              </a:spcBef>
              <a:spcAft>
                <a:spcPct val="0"/>
              </a:spcAft>
              <a:buClr>
                <a:schemeClr val="tx2"/>
              </a:buClr>
              <a:buSzPct val="75000"/>
              <a:buChar char="»"/>
              <a:defRPr kumimoji="1" sz="2000">
                <a:solidFill>
                  <a:schemeClr val="tx1"/>
                </a:solidFill>
                <a:latin typeface="Helvetica" panose="020B0604020202020204" pitchFamily="34" charset="0"/>
              </a:defRPr>
            </a:lvl9pPr>
          </a:lstStyle>
          <a:p>
            <a:r>
              <a:rPr lang="en-US" altLang="en-US" dirty="0">
                <a:solidFill>
                  <a:schemeClr val="tx2"/>
                </a:solidFill>
              </a:rPr>
              <a:t>  </a:t>
            </a:r>
            <a:r>
              <a:rPr lang="en-US" altLang="en-US" dirty="0"/>
              <a:t>Note: Above query can be written in a much simpler manner.  </a:t>
            </a:r>
            <a:br>
              <a:rPr lang="en-US" altLang="en-US" dirty="0"/>
            </a:br>
            <a:r>
              <a:rPr lang="en-US" altLang="en-US" dirty="0"/>
              <a:t>     The formulation above is simply to illustrate SQL features.</a:t>
            </a:r>
          </a:p>
        </p:txBody>
      </p:sp>
      <p:sp>
        <p:nvSpPr>
          <p:cNvPr id="91141" name="Text Box 5"/>
          <p:cNvSpPr txBox="1">
            <a:spLocks noChangeArrowheads="1"/>
          </p:cNvSpPr>
          <p:nvPr/>
        </p:nvSpPr>
        <p:spPr bwMode="auto">
          <a:xfrm>
            <a:off x="468630" y="1835051"/>
            <a:ext cx="8148400"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35000"/>
              </a:spcBef>
              <a:buClr>
                <a:schemeClr val="tx2"/>
              </a:buClr>
              <a:buSzPct val="90000"/>
              <a:buFont typeface="Monotype Sorts" pitchFamily="2" charset="2"/>
              <a:buChar char="n"/>
              <a:defRPr kumimoji="1" sz="2000">
                <a:solidFill>
                  <a:schemeClr val="tx1"/>
                </a:solidFill>
                <a:latin typeface="Helvetica" panose="020B0604020202020204" pitchFamily="34" charset="0"/>
              </a:defRPr>
            </a:lvl1pPr>
            <a:lvl2pPr marL="742950" indent="-285750">
              <a:spcBef>
                <a:spcPct val="35000"/>
              </a:spcBef>
              <a:buClr>
                <a:schemeClr val="folHlink"/>
              </a:buClr>
              <a:buSzPct val="80000"/>
              <a:buFont typeface="Monotype Sorts" pitchFamily="2" charset="2"/>
              <a:buChar char="l"/>
              <a:defRPr kumimoji="1" sz="2000">
                <a:solidFill>
                  <a:schemeClr val="tx1"/>
                </a:solidFill>
                <a:latin typeface="Helvetica" panose="020B0604020202020204" pitchFamily="34" charset="0"/>
              </a:defRPr>
            </a:lvl2pPr>
            <a:lvl3pPr marL="1143000" indent="-228600">
              <a:spcBef>
                <a:spcPct val="35000"/>
              </a:spcBef>
              <a:buClr>
                <a:srgbClr val="33CC33"/>
              </a:buClr>
              <a:buSzPct val="75000"/>
              <a:buFont typeface="Webdings" panose="05030102010509060703" pitchFamily="18" charset="2"/>
              <a:buChar char="4"/>
              <a:defRPr kumimoji="1" sz="2000">
                <a:solidFill>
                  <a:schemeClr val="tx1"/>
                </a:solidFill>
                <a:latin typeface="Helvetica" panose="020B0604020202020204" pitchFamily="34" charset="0"/>
              </a:defRPr>
            </a:lvl3pPr>
            <a:lvl4pPr marL="1600200" indent="-228600">
              <a:spcBef>
                <a:spcPct val="35000"/>
              </a:spcBef>
              <a:buClr>
                <a:schemeClr val="hlink"/>
              </a:buClr>
              <a:buFont typeface="Times New Roman" panose="02020603050405020304" pitchFamily="18" charset="0"/>
              <a:buChar char="–"/>
              <a:defRPr kumimoji="1" sz="2000">
                <a:solidFill>
                  <a:schemeClr val="tx1"/>
                </a:solidFill>
                <a:latin typeface="Helvetica" panose="020B0604020202020204" pitchFamily="34" charset="0"/>
              </a:defRPr>
            </a:lvl4pPr>
            <a:lvl5pPr marL="2057400" indent="-228600">
              <a:spcBef>
                <a:spcPct val="35000"/>
              </a:spcBef>
              <a:buClr>
                <a:schemeClr val="tx2"/>
              </a:buClr>
              <a:buSzPct val="75000"/>
              <a:buChar char="»"/>
              <a:defRPr kumimoji="1" sz="2000">
                <a:solidFill>
                  <a:schemeClr val="tx1"/>
                </a:solidFill>
                <a:latin typeface="Helvetica" panose="020B0604020202020204" pitchFamily="34" charset="0"/>
              </a:defRPr>
            </a:lvl5pPr>
            <a:lvl6pPr marL="2514600" indent="-228600" eaLnBrk="0" fontAlgn="base" hangingPunct="0">
              <a:spcBef>
                <a:spcPct val="35000"/>
              </a:spcBef>
              <a:spcAft>
                <a:spcPct val="0"/>
              </a:spcAft>
              <a:buClr>
                <a:schemeClr val="tx2"/>
              </a:buClr>
              <a:buSzPct val="75000"/>
              <a:buChar char="»"/>
              <a:defRPr kumimoji="1" sz="2000">
                <a:solidFill>
                  <a:schemeClr val="tx1"/>
                </a:solidFill>
                <a:latin typeface="Helvetica" panose="020B0604020202020204" pitchFamily="34" charset="0"/>
              </a:defRPr>
            </a:lvl6pPr>
            <a:lvl7pPr marL="2971800" indent="-228600" eaLnBrk="0" fontAlgn="base" hangingPunct="0">
              <a:spcBef>
                <a:spcPct val="35000"/>
              </a:spcBef>
              <a:spcAft>
                <a:spcPct val="0"/>
              </a:spcAft>
              <a:buClr>
                <a:schemeClr val="tx2"/>
              </a:buClr>
              <a:buSzPct val="75000"/>
              <a:buChar char="»"/>
              <a:defRPr kumimoji="1" sz="2000">
                <a:solidFill>
                  <a:schemeClr val="tx1"/>
                </a:solidFill>
                <a:latin typeface="Helvetica" panose="020B0604020202020204" pitchFamily="34" charset="0"/>
              </a:defRPr>
            </a:lvl7pPr>
            <a:lvl8pPr marL="3429000" indent="-228600" eaLnBrk="0" fontAlgn="base" hangingPunct="0">
              <a:spcBef>
                <a:spcPct val="35000"/>
              </a:spcBef>
              <a:spcAft>
                <a:spcPct val="0"/>
              </a:spcAft>
              <a:buClr>
                <a:schemeClr val="tx2"/>
              </a:buClr>
              <a:buSzPct val="75000"/>
              <a:buChar char="»"/>
              <a:defRPr kumimoji="1" sz="2000">
                <a:solidFill>
                  <a:schemeClr val="tx1"/>
                </a:solidFill>
                <a:latin typeface="Helvetica" panose="020B0604020202020204" pitchFamily="34" charset="0"/>
              </a:defRPr>
            </a:lvl8pPr>
            <a:lvl9pPr marL="3886200" indent="-228600" eaLnBrk="0" fontAlgn="base" hangingPunct="0">
              <a:spcBef>
                <a:spcPct val="35000"/>
              </a:spcBef>
              <a:spcAft>
                <a:spcPct val="0"/>
              </a:spcAft>
              <a:buClr>
                <a:schemeClr val="tx2"/>
              </a:buClr>
              <a:buSzPct val="75000"/>
              <a:buChar char="»"/>
              <a:defRPr kumimoji="1" sz="2000">
                <a:solidFill>
                  <a:schemeClr val="tx1"/>
                </a:solidFill>
                <a:latin typeface="Helvetica" panose="020B0604020202020204" pitchFamily="34" charset="0"/>
              </a:defRPr>
            </a:lvl9pPr>
          </a:lstStyle>
          <a:p>
            <a:pPr>
              <a:spcBef>
                <a:spcPct val="0"/>
              </a:spcBef>
              <a:buClrTx/>
              <a:buSzTx/>
              <a:buFontTx/>
              <a:buNone/>
            </a:pPr>
            <a:r>
              <a:rPr kumimoji="0" lang="en-US" altLang="en-US" b="1" dirty="0"/>
              <a:t>select count </a:t>
            </a:r>
            <a:r>
              <a:rPr kumimoji="0" lang="en-US" altLang="en-US" dirty="0"/>
              <a:t>(</a:t>
            </a:r>
            <a:r>
              <a:rPr kumimoji="0" lang="en-US" altLang="en-US" b="1" dirty="0"/>
              <a:t>distinct </a:t>
            </a:r>
            <a:r>
              <a:rPr kumimoji="0" lang="en-US" altLang="en-US" i="1" dirty="0"/>
              <a:t>ID</a:t>
            </a:r>
            <a:r>
              <a:rPr kumimoji="0" lang="en-US" altLang="en-US" dirty="0"/>
              <a:t>)</a:t>
            </a:r>
          </a:p>
          <a:p>
            <a:pPr>
              <a:spcBef>
                <a:spcPct val="0"/>
              </a:spcBef>
              <a:buClrTx/>
              <a:buSzTx/>
              <a:buFontTx/>
              <a:buNone/>
            </a:pPr>
            <a:r>
              <a:rPr kumimoji="0" lang="en-US" altLang="en-US" b="1" dirty="0"/>
              <a:t>from </a:t>
            </a:r>
            <a:r>
              <a:rPr kumimoji="0" lang="en-US" altLang="en-US" i="1" dirty="0"/>
              <a:t>takes</a:t>
            </a:r>
          </a:p>
          <a:p>
            <a:pPr>
              <a:spcBef>
                <a:spcPct val="0"/>
              </a:spcBef>
              <a:buClrTx/>
              <a:buSzTx/>
              <a:buFontTx/>
              <a:buNone/>
            </a:pPr>
            <a:r>
              <a:rPr kumimoji="0" lang="en-US" altLang="en-US" b="1" dirty="0"/>
              <a:t>where </a:t>
            </a:r>
            <a:r>
              <a:rPr kumimoji="0" lang="en-US" altLang="en-US" dirty="0"/>
              <a:t>(</a:t>
            </a:r>
            <a:r>
              <a:rPr kumimoji="0" lang="en-US" altLang="en-US" i="1" dirty="0" err="1"/>
              <a:t>course_id</a:t>
            </a:r>
            <a:r>
              <a:rPr kumimoji="0" lang="en-US" altLang="en-US" dirty="0"/>
              <a:t>, </a:t>
            </a:r>
            <a:r>
              <a:rPr kumimoji="0" lang="en-US" altLang="en-US" i="1" dirty="0" err="1"/>
              <a:t>sec_id</a:t>
            </a:r>
            <a:r>
              <a:rPr kumimoji="0" lang="en-US" altLang="en-US" dirty="0"/>
              <a:t>, </a:t>
            </a:r>
            <a:r>
              <a:rPr kumimoji="0" lang="en-US" altLang="en-US" i="1" dirty="0"/>
              <a:t>semester</a:t>
            </a:r>
            <a:r>
              <a:rPr kumimoji="0" lang="en-US" altLang="en-US" dirty="0"/>
              <a:t>, </a:t>
            </a:r>
            <a:r>
              <a:rPr kumimoji="0" lang="en-US" altLang="en-US" i="1" dirty="0"/>
              <a:t>year</a:t>
            </a:r>
            <a:r>
              <a:rPr kumimoji="0" lang="en-US" altLang="en-US" dirty="0"/>
              <a:t>) </a:t>
            </a:r>
            <a:r>
              <a:rPr kumimoji="0" lang="en-US" altLang="en-US" b="1" dirty="0"/>
              <a:t>in </a:t>
            </a:r>
            <a:br>
              <a:rPr kumimoji="0" lang="en-US" altLang="en-US" b="1" dirty="0"/>
            </a:br>
            <a:r>
              <a:rPr kumimoji="0" lang="en-US" altLang="en-US" b="1" dirty="0"/>
              <a:t>                                </a:t>
            </a:r>
            <a:r>
              <a:rPr kumimoji="0" lang="en-US" altLang="en-US" dirty="0"/>
              <a:t>(</a:t>
            </a:r>
            <a:r>
              <a:rPr kumimoji="0" lang="en-US" altLang="en-US" b="1" dirty="0"/>
              <a:t>select </a:t>
            </a:r>
            <a:r>
              <a:rPr kumimoji="0" lang="en-US" altLang="en-US" i="1" dirty="0" err="1"/>
              <a:t>course_id</a:t>
            </a:r>
            <a:r>
              <a:rPr kumimoji="0" lang="en-US" altLang="en-US" dirty="0"/>
              <a:t>, </a:t>
            </a:r>
            <a:r>
              <a:rPr kumimoji="0" lang="en-US" altLang="en-US" i="1" dirty="0" err="1"/>
              <a:t>sec_id</a:t>
            </a:r>
            <a:r>
              <a:rPr kumimoji="0" lang="en-US" altLang="en-US" dirty="0"/>
              <a:t>, </a:t>
            </a:r>
            <a:r>
              <a:rPr kumimoji="0" lang="en-US" altLang="en-US" i="1" dirty="0"/>
              <a:t>semester</a:t>
            </a:r>
            <a:r>
              <a:rPr kumimoji="0" lang="en-US" altLang="en-US" dirty="0"/>
              <a:t>, </a:t>
            </a:r>
            <a:r>
              <a:rPr kumimoji="0" lang="en-US" altLang="en-US" i="1" dirty="0"/>
              <a:t>year</a:t>
            </a:r>
          </a:p>
          <a:p>
            <a:pPr>
              <a:spcBef>
                <a:spcPct val="0"/>
              </a:spcBef>
              <a:buClrTx/>
              <a:buSzTx/>
              <a:buFontTx/>
              <a:buNone/>
            </a:pPr>
            <a:r>
              <a:rPr kumimoji="0" lang="en-US" altLang="en-US" b="1" dirty="0"/>
              <a:t>                                 from </a:t>
            </a:r>
            <a:r>
              <a:rPr kumimoji="0" lang="en-US" altLang="en-US" i="1" dirty="0"/>
              <a:t>teaches</a:t>
            </a:r>
          </a:p>
          <a:p>
            <a:pPr>
              <a:spcBef>
                <a:spcPct val="0"/>
              </a:spcBef>
              <a:buClrTx/>
              <a:buSzTx/>
              <a:buFontTx/>
              <a:buNone/>
            </a:pPr>
            <a:r>
              <a:rPr kumimoji="0" lang="en-US" altLang="en-US" b="1" dirty="0"/>
              <a:t>                                 where </a:t>
            </a:r>
            <a:r>
              <a:rPr kumimoji="0" lang="en-US" altLang="en-US" i="1" dirty="0"/>
              <a:t>teaches</a:t>
            </a:r>
            <a:r>
              <a:rPr kumimoji="0" lang="en-US" altLang="en-US" dirty="0"/>
              <a:t>.</a:t>
            </a:r>
            <a:r>
              <a:rPr kumimoji="0" lang="en-US" altLang="en-US" i="1" dirty="0"/>
              <a:t>ID</a:t>
            </a:r>
            <a:r>
              <a:rPr kumimoji="0" lang="en-US" altLang="en-US" dirty="0"/>
              <a:t>= 10101);</a:t>
            </a:r>
          </a:p>
        </p:txBody>
      </p:sp>
    </p:spTree>
    <p:extLst>
      <p:ext uri="{BB962C8B-B14F-4D97-AF65-F5344CB8AC3E}">
        <p14:creationId xmlns:p14="http://schemas.microsoft.com/office/powerpoint/2010/main" val="1161398925"/>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43394" name="Rectangle 2"/>
          <p:cNvSpPr>
            <a:spLocks noGrp="1" noChangeArrowheads="1"/>
          </p:cNvSpPr>
          <p:nvPr>
            <p:ph type="title"/>
          </p:nvPr>
        </p:nvSpPr>
        <p:spPr>
          <a:xfrm>
            <a:off x="1382316" y="187166"/>
            <a:ext cx="6057900" cy="457200"/>
          </a:xfrm>
        </p:spPr>
        <p:txBody>
          <a:bodyPr/>
          <a:lstStyle/>
          <a:p>
            <a:pPr>
              <a:defRPr/>
            </a:pPr>
            <a:r>
              <a:rPr lang="en-US" sz="2800" dirty="0" smtClean="0"/>
              <a:t>Set Comparison – “some” Clause</a:t>
            </a:r>
          </a:p>
        </p:txBody>
      </p:sp>
      <p:sp>
        <p:nvSpPr>
          <p:cNvPr id="93187" name="Rectangle 3"/>
          <p:cNvSpPr>
            <a:spLocks noGrp="1" noChangeArrowheads="1"/>
          </p:cNvSpPr>
          <p:nvPr>
            <p:ph type="body" idx="1"/>
          </p:nvPr>
        </p:nvSpPr>
        <p:spPr>
          <a:xfrm>
            <a:off x="337662" y="1030604"/>
            <a:ext cx="8589168" cy="672465"/>
          </a:xfrm>
        </p:spPr>
        <p:txBody>
          <a:bodyPr/>
          <a:lstStyle/>
          <a:p>
            <a:pPr defTabSz="686991">
              <a:tabLst>
                <a:tab pos="1372791" algn="l"/>
              </a:tabLst>
            </a:pPr>
            <a:r>
              <a:rPr lang="en-US" altLang="en-US" sz="2000" dirty="0" smtClean="0"/>
              <a:t>Find names of instructors with salary greater than that of some (at least one) instructor in the Biology department.</a:t>
            </a:r>
          </a:p>
        </p:txBody>
      </p:sp>
      <p:sp>
        <p:nvSpPr>
          <p:cNvPr id="93188" name="Text Box 4"/>
          <p:cNvSpPr txBox="1">
            <a:spLocks noChangeArrowheads="1"/>
          </p:cNvSpPr>
          <p:nvPr/>
        </p:nvSpPr>
        <p:spPr bwMode="auto">
          <a:xfrm>
            <a:off x="337662" y="3070831"/>
            <a:ext cx="542686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chemeClr val="tx2"/>
              </a:buClr>
              <a:buSzPct val="90000"/>
              <a:buFont typeface="Monotype Sorts" pitchFamily="2" charset="2"/>
              <a:buChar char="n"/>
              <a:defRPr kumimoji="1" sz="2000">
                <a:solidFill>
                  <a:schemeClr val="tx1"/>
                </a:solidFill>
                <a:latin typeface="Helvetica" panose="020B0604020202020204" pitchFamily="34" charset="0"/>
              </a:defRPr>
            </a:lvl1pPr>
            <a:lvl2pPr marL="742950" indent="-285750">
              <a:spcBef>
                <a:spcPct val="35000"/>
              </a:spcBef>
              <a:buClr>
                <a:schemeClr val="folHlink"/>
              </a:buClr>
              <a:buSzPct val="80000"/>
              <a:buFont typeface="Monotype Sorts" pitchFamily="2" charset="2"/>
              <a:buChar char="l"/>
              <a:defRPr kumimoji="1" sz="2000">
                <a:solidFill>
                  <a:schemeClr val="tx1"/>
                </a:solidFill>
                <a:latin typeface="Helvetica" panose="020B0604020202020204" pitchFamily="34" charset="0"/>
              </a:defRPr>
            </a:lvl2pPr>
            <a:lvl3pPr marL="1143000" indent="-228600">
              <a:spcBef>
                <a:spcPct val="35000"/>
              </a:spcBef>
              <a:buClr>
                <a:srgbClr val="33CC33"/>
              </a:buClr>
              <a:buSzPct val="75000"/>
              <a:buFont typeface="Webdings" panose="05030102010509060703" pitchFamily="18" charset="2"/>
              <a:buChar char="4"/>
              <a:defRPr kumimoji="1" sz="2000">
                <a:solidFill>
                  <a:schemeClr val="tx1"/>
                </a:solidFill>
                <a:latin typeface="Helvetica" panose="020B0604020202020204" pitchFamily="34" charset="0"/>
              </a:defRPr>
            </a:lvl3pPr>
            <a:lvl4pPr marL="1600200" indent="-228600">
              <a:spcBef>
                <a:spcPct val="35000"/>
              </a:spcBef>
              <a:buClr>
                <a:schemeClr val="hlink"/>
              </a:buClr>
              <a:buFont typeface="Times New Roman" panose="02020603050405020304" pitchFamily="18" charset="0"/>
              <a:buChar char="–"/>
              <a:defRPr kumimoji="1" sz="2000">
                <a:solidFill>
                  <a:schemeClr val="tx1"/>
                </a:solidFill>
                <a:latin typeface="Helvetica" panose="020B0604020202020204" pitchFamily="34" charset="0"/>
              </a:defRPr>
            </a:lvl4pPr>
            <a:lvl5pPr marL="2057400" indent="-228600">
              <a:spcBef>
                <a:spcPct val="35000"/>
              </a:spcBef>
              <a:buClr>
                <a:schemeClr val="tx2"/>
              </a:buClr>
              <a:buSzPct val="75000"/>
              <a:buChar char="»"/>
              <a:defRPr kumimoji="1" sz="2000">
                <a:solidFill>
                  <a:schemeClr val="tx1"/>
                </a:solidFill>
                <a:latin typeface="Helvetica" panose="020B0604020202020204" pitchFamily="34" charset="0"/>
              </a:defRPr>
            </a:lvl5pPr>
            <a:lvl6pPr marL="2514600" indent="-228600" eaLnBrk="0" fontAlgn="base" hangingPunct="0">
              <a:spcBef>
                <a:spcPct val="35000"/>
              </a:spcBef>
              <a:spcAft>
                <a:spcPct val="0"/>
              </a:spcAft>
              <a:buClr>
                <a:schemeClr val="tx2"/>
              </a:buClr>
              <a:buSzPct val="75000"/>
              <a:buChar char="»"/>
              <a:defRPr kumimoji="1" sz="2000">
                <a:solidFill>
                  <a:schemeClr val="tx1"/>
                </a:solidFill>
                <a:latin typeface="Helvetica" panose="020B0604020202020204" pitchFamily="34" charset="0"/>
              </a:defRPr>
            </a:lvl6pPr>
            <a:lvl7pPr marL="2971800" indent="-228600" eaLnBrk="0" fontAlgn="base" hangingPunct="0">
              <a:spcBef>
                <a:spcPct val="35000"/>
              </a:spcBef>
              <a:spcAft>
                <a:spcPct val="0"/>
              </a:spcAft>
              <a:buClr>
                <a:schemeClr val="tx2"/>
              </a:buClr>
              <a:buSzPct val="75000"/>
              <a:buChar char="»"/>
              <a:defRPr kumimoji="1" sz="2000">
                <a:solidFill>
                  <a:schemeClr val="tx1"/>
                </a:solidFill>
                <a:latin typeface="Helvetica" panose="020B0604020202020204" pitchFamily="34" charset="0"/>
              </a:defRPr>
            </a:lvl7pPr>
            <a:lvl8pPr marL="3429000" indent="-228600" eaLnBrk="0" fontAlgn="base" hangingPunct="0">
              <a:spcBef>
                <a:spcPct val="35000"/>
              </a:spcBef>
              <a:spcAft>
                <a:spcPct val="0"/>
              </a:spcAft>
              <a:buClr>
                <a:schemeClr val="tx2"/>
              </a:buClr>
              <a:buSzPct val="75000"/>
              <a:buChar char="»"/>
              <a:defRPr kumimoji="1" sz="2000">
                <a:solidFill>
                  <a:schemeClr val="tx1"/>
                </a:solidFill>
                <a:latin typeface="Helvetica" panose="020B0604020202020204" pitchFamily="34" charset="0"/>
              </a:defRPr>
            </a:lvl8pPr>
            <a:lvl9pPr marL="3886200" indent="-228600" eaLnBrk="0" fontAlgn="base" hangingPunct="0">
              <a:spcBef>
                <a:spcPct val="35000"/>
              </a:spcBef>
              <a:spcAft>
                <a:spcPct val="0"/>
              </a:spcAft>
              <a:buClr>
                <a:schemeClr val="tx2"/>
              </a:buClr>
              <a:buSzPct val="75000"/>
              <a:buChar char="»"/>
              <a:defRPr kumimoji="1" sz="2000">
                <a:solidFill>
                  <a:schemeClr val="tx1"/>
                </a:solidFill>
                <a:latin typeface="Helvetica" panose="020B0604020202020204" pitchFamily="34" charset="0"/>
              </a:defRPr>
            </a:lvl9pPr>
          </a:lstStyle>
          <a:p>
            <a:r>
              <a:rPr lang="en-US" altLang="en-US" dirty="0"/>
              <a:t>  Same query using &gt; </a:t>
            </a:r>
            <a:r>
              <a:rPr lang="en-US" altLang="en-US" b="1" dirty="0"/>
              <a:t>some</a:t>
            </a:r>
            <a:r>
              <a:rPr lang="en-US" altLang="en-US" dirty="0"/>
              <a:t> clause</a:t>
            </a:r>
            <a:endParaRPr kumimoji="0" lang="en-US" altLang="en-US" dirty="0">
              <a:latin typeface="Times New Roman" panose="02020603050405020304" pitchFamily="18" charset="0"/>
            </a:endParaRPr>
          </a:p>
        </p:txBody>
      </p:sp>
      <p:sp>
        <p:nvSpPr>
          <p:cNvPr id="93189" name="Text Box 5"/>
          <p:cNvSpPr txBox="1">
            <a:spLocks noChangeArrowheads="1"/>
          </p:cNvSpPr>
          <p:nvPr/>
        </p:nvSpPr>
        <p:spPr bwMode="auto">
          <a:xfrm>
            <a:off x="977265" y="3772377"/>
            <a:ext cx="7668101" cy="1631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35000"/>
              </a:spcBef>
              <a:buClr>
                <a:schemeClr val="tx2"/>
              </a:buClr>
              <a:buSzPct val="90000"/>
              <a:buFont typeface="Monotype Sorts" pitchFamily="2" charset="2"/>
              <a:buChar char="n"/>
              <a:defRPr kumimoji="1" sz="2000">
                <a:solidFill>
                  <a:schemeClr val="tx1"/>
                </a:solidFill>
                <a:latin typeface="Helvetica" panose="020B0604020202020204" pitchFamily="34" charset="0"/>
              </a:defRPr>
            </a:lvl1pPr>
            <a:lvl2pPr marL="742950" indent="-285750">
              <a:spcBef>
                <a:spcPct val="35000"/>
              </a:spcBef>
              <a:buClr>
                <a:schemeClr val="folHlink"/>
              </a:buClr>
              <a:buSzPct val="80000"/>
              <a:buFont typeface="Monotype Sorts" pitchFamily="2" charset="2"/>
              <a:buChar char="l"/>
              <a:defRPr kumimoji="1" sz="2000">
                <a:solidFill>
                  <a:schemeClr val="tx1"/>
                </a:solidFill>
                <a:latin typeface="Helvetica" panose="020B0604020202020204" pitchFamily="34" charset="0"/>
              </a:defRPr>
            </a:lvl2pPr>
            <a:lvl3pPr marL="1143000" indent="-228600">
              <a:spcBef>
                <a:spcPct val="35000"/>
              </a:spcBef>
              <a:buClr>
                <a:srgbClr val="33CC33"/>
              </a:buClr>
              <a:buSzPct val="75000"/>
              <a:buFont typeface="Webdings" panose="05030102010509060703" pitchFamily="18" charset="2"/>
              <a:buChar char="4"/>
              <a:defRPr kumimoji="1" sz="2000">
                <a:solidFill>
                  <a:schemeClr val="tx1"/>
                </a:solidFill>
                <a:latin typeface="Helvetica" panose="020B0604020202020204" pitchFamily="34" charset="0"/>
              </a:defRPr>
            </a:lvl3pPr>
            <a:lvl4pPr marL="1600200" indent="-228600">
              <a:spcBef>
                <a:spcPct val="35000"/>
              </a:spcBef>
              <a:buClr>
                <a:schemeClr val="hlink"/>
              </a:buClr>
              <a:buFont typeface="Times New Roman" panose="02020603050405020304" pitchFamily="18" charset="0"/>
              <a:buChar char="–"/>
              <a:defRPr kumimoji="1" sz="2000">
                <a:solidFill>
                  <a:schemeClr val="tx1"/>
                </a:solidFill>
                <a:latin typeface="Helvetica" panose="020B0604020202020204" pitchFamily="34" charset="0"/>
              </a:defRPr>
            </a:lvl4pPr>
            <a:lvl5pPr marL="2057400" indent="-228600">
              <a:spcBef>
                <a:spcPct val="35000"/>
              </a:spcBef>
              <a:buClr>
                <a:schemeClr val="tx2"/>
              </a:buClr>
              <a:buSzPct val="75000"/>
              <a:buChar char="»"/>
              <a:defRPr kumimoji="1" sz="2000">
                <a:solidFill>
                  <a:schemeClr val="tx1"/>
                </a:solidFill>
                <a:latin typeface="Helvetica" panose="020B0604020202020204" pitchFamily="34" charset="0"/>
              </a:defRPr>
            </a:lvl5pPr>
            <a:lvl6pPr marL="2514600" indent="-228600" eaLnBrk="0" fontAlgn="base" hangingPunct="0">
              <a:spcBef>
                <a:spcPct val="35000"/>
              </a:spcBef>
              <a:spcAft>
                <a:spcPct val="0"/>
              </a:spcAft>
              <a:buClr>
                <a:schemeClr val="tx2"/>
              </a:buClr>
              <a:buSzPct val="75000"/>
              <a:buChar char="»"/>
              <a:defRPr kumimoji="1" sz="2000">
                <a:solidFill>
                  <a:schemeClr val="tx1"/>
                </a:solidFill>
                <a:latin typeface="Helvetica" panose="020B0604020202020204" pitchFamily="34" charset="0"/>
              </a:defRPr>
            </a:lvl6pPr>
            <a:lvl7pPr marL="2971800" indent="-228600" eaLnBrk="0" fontAlgn="base" hangingPunct="0">
              <a:spcBef>
                <a:spcPct val="35000"/>
              </a:spcBef>
              <a:spcAft>
                <a:spcPct val="0"/>
              </a:spcAft>
              <a:buClr>
                <a:schemeClr val="tx2"/>
              </a:buClr>
              <a:buSzPct val="75000"/>
              <a:buChar char="»"/>
              <a:defRPr kumimoji="1" sz="2000">
                <a:solidFill>
                  <a:schemeClr val="tx1"/>
                </a:solidFill>
                <a:latin typeface="Helvetica" panose="020B0604020202020204" pitchFamily="34" charset="0"/>
              </a:defRPr>
            </a:lvl7pPr>
            <a:lvl8pPr marL="3429000" indent="-228600" eaLnBrk="0" fontAlgn="base" hangingPunct="0">
              <a:spcBef>
                <a:spcPct val="35000"/>
              </a:spcBef>
              <a:spcAft>
                <a:spcPct val="0"/>
              </a:spcAft>
              <a:buClr>
                <a:schemeClr val="tx2"/>
              </a:buClr>
              <a:buSzPct val="75000"/>
              <a:buChar char="»"/>
              <a:defRPr kumimoji="1" sz="2000">
                <a:solidFill>
                  <a:schemeClr val="tx1"/>
                </a:solidFill>
                <a:latin typeface="Helvetica" panose="020B0604020202020204" pitchFamily="34" charset="0"/>
              </a:defRPr>
            </a:lvl8pPr>
            <a:lvl9pPr marL="3886200" indent="-228600" eaLnBrk="0" fontAlgn="base" hangingPunct="0">
              <a:spcBef>
                <a:spcPct val="35000"/>
              </a:spcBef>
              <a:spcAft>
                <a:spcPct val="0"/>
              </a:spcAft>
              <a:buClr>
                <a:schemeClr val="tx2"/>
              </a:buClr>
              <a:buSzPct val="75000"/>
              <a:buChar char="»"/>
              <a:defRPr kumimoji="1" sz="2000">
                <a:solidFill>
                  <a:schemeClr val="tx1"/>
                </a:solidFill>
                <a:latin typeface="Helvetica" panose="020B0604020202020204" pitchFamily="34" charset="0"/>
              </a:defRPr>
            </a:lvl9pPr>
          </a:lstStyle>
          <a:p>
            <a:pPr>
              <a:spcBef>
                <a:spcPct val="0"/>
              </a:spcBef>
              <a:buClrTx/>
              <a:buSzTx/>
              <a:buFontTx/>
              <a:buNone/>
            </a:pPr>
            <a:r>
              <a:rPr kumimoji="0" lang="en-US" altLang="en-US" b="1" dirty="0"/>
              <a:t>select </a:t>
            </a:r>
            <a:r>
              <a:rPr kumimoji="0" lang="en-US" altLang="en-US" i="1" dirty="0"/>
              <a:t>name</a:t>
            </a:r>
          </a:p>
          <a:p>
            <a:pPr>
              <a:spcBef>
                <a:spcPct val="0"/>
              </a:spcBef>
              <a:buClrTx/>
              <a:buSzTx/>
              <a:buFontTx/>
              <a:buNone/>
            </a:pPr>
            <a:r>
              <a:rPr kumimoji="0" lang="en-US" altLang="en-US" b="1" dirty="0"/>
              <a:t>from </a:t>
            </a:r>
            <a:r>
              <a:rPr kumimoji="0" lang="en-US" altLang="en-US" i="1" dirty="0"/>
              <a:t>instructor</a:t>
            </a:r>
          </a:p>
          <a:p>
            <a:pPr>
              <a:spcBef>
                <a:spcPct val="0"/>
              </a:spcBef>
              <a:buClrTx/>
              <a:buSzTx/>
              <a:buFontTx/>
              <a:buNone/>
            </a:pPr>
            <a:r>
              <a:rPr kumimoji="0" lang="en-US" altLang="en-US" b="1" dirty="0"/>
              <a:t>where </a:t>
            </a:r>
            <a:r>
              <a:rPr kumimoji="0" lang="en-US" altLang="en-US" i="1" dirty="0"/>
              <a:t>salary </a:t>
            </a:r>
            <a:r>
              <a:rPr kumimoji="0" lang="en-US" altLang="en-US" dirty="0"/>
              <a:t>&gt; </a:t>
            </a:r>
            <a:r>
              <a:rPr kumimoji="0" lang="en-US" altLang="en-US" b="1" dirty="0"/>
              <a:t>some </a:t>
            </a:r>
            <a:r>
              <a:rPr kumimoji="0" lang="en-US" altLang="en-US" dirty="0"/>
              <a:t>(</a:t>
            </a:r>
            <a:r>
              <a:rPr kumimoji="0" lang="en-US" altLang="en-US" b="1" dirty="0"/>
              <a:t>select </a:t>
            </a:r>
            <a:r>
              <a:rPr kumimoji="0" lang="en-US" altLang="en-US" i="1" dirty="0"/>
              <a:t>salary</a:t>
            </a:r>
          </a:p>
          <a:p>
            <a:pPr>
              <a:spcBef>
                <a:spcPct val="0"/>
              </a:spcBef>
              <a:buClrTx/>
              <a:buSzTx/>
              <a:buFontTx/>
              <a:buNone/>
            </a:pPr>
            <a:r>
              <a:rPr kumimoji="0" lang="en-US" altLang="en-US" b="1" dirty="0"/>
              <a:t>                                     from </a:t>
            </a:r>
            <a:r>
              <a:rPr kumimoji="0" lang="en-US" altLang="en-US" i="1" dirty="0"/>
              <a:t>instructor</a:t>
            </a:r>
          </a:p>
          <a:p>
            <a:pPr>
              <a:spcBef>
                <a:spcPct val="0"/>
              </a:spcBef>
              <a:buClrTx/>
              <a:buSzTx/>
              <a:buFontTx/>
              <a:buNone/>
            </a:pPr>
            <a:r>
              <a:rPr kumimoji="0" lang="en-US" altLang="en-US" b="1" dirty="0"/>
              <a:t>                                     where </a:t>
            </a:r>
            <a:r>
              <a:rPr kumimoji="0" lang="en-US" altLang="en-US" i="1" dirty="0" err="1"/>
              <a:t>dept</a:t>
            </a:r>
            <a:r>
              <a:rPr kumimoji="0" lang="en-US" altLang="en-US" i="1" dirty="0"/>
              <a:t> name </a:t>
            </a:r>
            <a:r>
              <a:rPr kumimoji="0" lang="en-US" altLang="en-US" dirty="0"/>
              <a:t>= ’Biology’);</a:t>
            </a:r>
          </a:p>
        </p:txBody>
      </p:sp>
      <p:sp>
        <p:nvSpPr>
          <p:cNvPr id="93190" name="Text Box 6"/>
          <p:cNvSpPr txBox="1">
            <a:spLocks noChangeArrowheads="1"/>
          </p:cNvSpPr>
          <p:nvPr/>
        </p:nvSpPr>
        <p:spPr bwMode="auto">
          <a:xfrm>
            <a:off x="895350" y="1858031"/>
            <a:ext cx="7473791"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35000"/>
              </a:spcBef>
              <a:buClr>
                <a:schemeClr val="tx2"/>
              </a:buClr>
              <a:buSzPct val="90000"/>
              <a:buFont typeface="Monotype Sorts" pitchFamily="2" charset="2"/>
              <a:buChar char="n"/>
              <a:defRPr kumimoji="1" sz="2000">
                <a:solidFill>
                  <a:schemeClr val="tx1"/>
                </a:solidFill>
                <a:latin typeface="Helvetica" panose="020B0604020202020204" pitchFamily="34" charset="0"/>
              </a:defRPr>
            </a:lvl1pPr>
            <a:lvl2pPr marL="742950" indent="-285750">
              <a:spcBef>
                <a:spcPct val="35000"/>
              </a:spcBef>
              <a:buClr>
                <a:schemeClr val="folHlink"/>
              </a:buClr>
              <a:buSzPct val="80000"/>
              <a:buFont typeface="Monotype Sorts" pitchFamily="2" charset="2"/>
              <a:buChar char="l"/>
              <a:defRPr kumimoji="1" sz="2000">
                <a:solidFill>
                  <a:schemeClr val="tx1"/>
                </a:solidFill>
                <a:latin typeface="Helvetica" panose="020B0604020202020204" pitchFamily="34" charset="0"/>
              </a:defRPr>
            </a:lvl2pPr>
            <a:lvl3pPr marL="1143000" indent="-228600">
              <a:spcBef>
                <a:spcPct val="35000"/>
              </a:spcBef>
              <a:buClr>
                <a:srgbClr val="33CC33"/>
              </a:buClr>
              <a:buSzPct val="75000"/>
              <a:buFont typeface="Webdings" panose="05030102010509060703" pitchFamily="18" charset="2"/>
              <a:buChar char="4"/>
              <a:defRPr kumimoji="1" sz="2000">
                <a:solidFill>
                  <a:schemeClr val="tx1"/>
                </a:solidFill>
                <a:latin typeface="Helvetica" panose="020B0604020202020204" pitchFamily="34" charset="0"/>
              </a:defRPr>
            </a:lvl3pPr>
            <a:lvl4pPr marL="1600200" indent="-228600">
              <a:spcBef>
                <a:spcPct val="35000"/>
              </a:spcBef>
              <a:buClr>
                <a:schemeClr val="hlink"/>
              </a:buClr>
              <a:buFont typeface="Times New Roman" panose="02020603050405020304" pitchFamily="18" charset="0"/>
              <a:buChar char="–"/>
              <a:defRPr kumimoji="1" sz="2000">
                <a:solidFill>
                  <a:schemeClr val="tx1"/>
                </a:solidFill>
                <a:latin typeface="Helvetica" panose="020B0604020202020204" pitchFamily="34" charset="0"/>
              </a:defRPr>
            </a:lvl4pPr>
            <a:lvl5pPr marL="2057400" indent="-228600">
              <a:spcBef>
                <a:spcPct val="35000"/>
              </a:spcBef>
              <a:buClr>
                <a:schemeClr val="tx2"/>
              </a:buClr>
              <a:buSzPct val="75000"/>
              <a:buChar char="»"/>
              <a:defRPr kumimoji="1" sz="2000">
                <a:solidFill>
                  <a:schemeClr val="tx1"/>
                </a:solidFill>
                <a:latin typeface="Helvetica" panose="020B0604020202020204" pitchFamily="34" charset="0"/>
              </a:defRPr>
            </a:lvl5pPr>
            <a:lvl6pPr marL="2514600" indent="-228600" eaLnBrk="0" fontAlgn="base" hangingPunct="0">
              <a:spcBef>
                <a:spcPct val="35000"/>
              </a:spcBef>
              <a:spcAft>
                <a:spcPct val="0"/>
              </a:spcAft>
              <a:buClr>
                <a:schemeClr val="tx2"/>
              </a:buClr>
              <a:buSzPct val="75000"/>
              <a:buChar char="»"/>
              <a:defRPr kumimoji="1" sz="2000">
                <a:solidFill>
                  <a:schemeClr val="tx1"/>
                </a:solidFill>
                <a:latin typeface="Helvetica" panose="020B0604020202020204" pitchFamily="34" charset="0"/>
              </a:defRPr>
            </a:lvl6pPr>
            <a:lvl7pPr marL="2971800" indent="-228600" eaLnBrk="0" fontAlgn="base" hangingPunct="0">
              <a:spcBef>
                <a:spcPct val="35000"/>
              </a:spcBef>
              <a:spcAft>
                <a:spcPct val="0"/>
              </a:spcAft>
              <a:buClr>
                <a:schemeClr val="tx2"/>
              </a:buClr>
              <a:buSzPct val="75000"/>
              <a:buChar char="»"/>
              <a:defRPr kumimoji="1" sz="2000">
                <a:solidFill>
                  <a:schemeClr val="tx1"/>
                </a:solidFill>
                <a:latin typeface="Helvetica" panose="020B0604020202020204" pitchFamily="34" charset="0"/>
              </a:defRPr>
            </a:lvl7pPr>
            <a:lvl8pPr marL="3429000" indent="-228600" eaLnBrk="0" fontAlgn="base" hangingPunct="0">
              <a:spcBef>
                <a:spcPct val="35000"/>
              </a:spcBef>
              <a:spcAft>
                <a:spcPct val="0"/>
              </a:spcAft>
              <a:buClr>
                <a:schemeClr val="tx2"/>
              </a:buClr>
              <a:buSzPct val="75000"/>
              <a:buChar char="»"/>
              <a:defRPr kumimoji="1" sz="2000">
                <a:solidFill>
                  <a:schemeClr val="tx1"/>
                </a:solidFill>
                <a:latin typeface="Helvetica" panose="020B0604020202020204" pitchFamily="34" charset="0"/>
              </a:defRPr>
            </a:lvl8pPr>
            <a:lvl9pPr marL="3886200" indent="-228600" eaLnBrk="0" fontAlgn="base" hangingPunct="0">
              <a:spcBef>
                <a:spcPct val="35000"/>
              </a:spcBef>
              <a:spcAft>
                <a:spcPct val="0"/>
              </a:spcAft>
              <a:buClr>
                <a:schemeClr val="tx2"/>
              </a:buClr>
              <a:buSzPct val="75000"/>
              <a:buChar char="»"/>
              <a:defRPr kumimoji="1" sz="2000">
                <a:solidFill>
                  <a:schemeClr val="tx1"/>
                </a:solidFill>
                <a:latin typeface="Helvetica" panose="020B0604020202020204" pitchFamily="34" charset="0"/>
              </a:defRPr>
            </a:lvl9pPr>
          </a:lstStyle>
          <a:p>
            <a:pPr>
              <a:spcBef>
                <a:spcPct val="0"/>
              </a:spcBef>
              <a:buClrTx/>
              <a:buSzTx/>
              <a:buFontTx/>
              <a:buNone/>
            </a:pPr>
            <a:r>
              <a:rPr kumimoji="0" lang="en-US" altLang="en-US" b="1" dirty="0"/>
              <a:t>select distinct </a:t>
            </a:r>
            <a:r>
              <a:rPr kumimoji="0" lang="en-US" altLang="en-US" i="1" dirty="0"/>
              <a:t>T</a:t>
            </a:r>
            <a:r>
              <a:rPr kumimoji="0" lang="en-US" altLang="en-US" dirty="0"/>
              <a:t>.</a:t>
            </a:r>
            <a:r>
              <a:rPr kumimoji="0" lang="en-US" altLang="en-US" i="1" dirty="0"/>
              <a:t>name</a:t>
            </a:r>
          </a:p>
          <a:p>
            <a:pPr>
              <a:spcBef>
                <a:spcPct val="0"/>
              </a:spcBef>
              <a:buClrTx/>
              <a:buSzTx/>
              <a:buFontTx/>
              <a:buNone/>
            </a:pPr>
            <a:r>
              <a:rPr kumimoji="0" lang="en-US" altLang="en-US" b="1" dirty="0"/>
              <a:t>from </a:t>
            </a:r>
            <a:r>
              <a:rPr kumimoji="0" lang="en-US" altLang="en-US" i="1" dirty="0"/>
              <a:t>instructor </a:t>
            </a:r>
            <a:r>
              <a:rPr kumimoji="0" lang="en-US" altLang="en-US" b="1" dirty="0"/>
              <a:t>as </a:t>
            </a:r>
            <a:r>
              <a:rPr kumimoji="0" lang="en-US" altLang="en-US" i="1" dirty="0"/>
              <a:t>T</a:t>
            </a:r>
            <a:r>
              <a:rPr kumimoji="0" lang="en-US" altLang="en-US" dirty="0"/>
              <a:t>, </a:t>
            </a:r>
            <a:r>
              <a:rPr kumimoji="0" lang="en-US" altLang="en-US" i="1" dirty="0"/>
              <a:t>instructor </a:t>
            </a:r>
            <a:r>
              <a:rPr kumimoji="0" lang="en-US" altLang="en-US" b="1" dirty="0"/>
              <a:t>as </a:t>
            </a:r>
            <a:r>
              <a:rPr kumimoji="0" lang="en-US" altLang="en-US" i="1" dirty="0"/>
              <a:t>S</a:t>
            </a:r>
          </a:p>
          <a:p>
            <a:pPr>
              <a:spcBef>
                <a:spcPct val="0"/>
              </a:spcBef>
              <a:buClrTx/>
              <a:buSzTx/>
              <a:buFontTx/>
              <a:buNone/>
            </a:pPr>
            <a:r>
              <a:rPr kumimoji="0" lang="en-US" altLang="en-US" b="1" dirty="0"/>
              <a:t>where </a:t>
            </a:r>
            <a:r>
              <a:rPr kumimoji="0" lang="en-US" altLang="en-US" i="1" dirty="0" err="1"/>
              <a:t>T.salary</a:t>
            </a:r>
            <a:r>
              <a:rPr kumimoji="0" lang="en-US" altLang="en-US" i="1" dirty="0"/>
              <a:t> </a:t>
            </a:r>
            <a:r>
              <a:rPr kumimoji="0" lang="en-US" altLang="en-US" dirty="0"/>
              <a:t>&gt; </a:t>
            </a:r>
            <a:r>
              <a:rPr kumimoji="0" lang="en-US" altLang="en-US" i="1" dirty="0" err="1"/>
              <a:t>S.salary</a:t>
            </a:r>
            <a:r>
              <a:rPr kumimoji="0" lang="en-US" altLang="en-US" i="1" dirty="0"/>
              <a:t> </a:t>
            </a:r>
            <a:r>
              <a:rPr kumimoji="0" lang="en-US" altLang="en-US" b="1" dirty="0"/>
              <a:t>and </a:t>
            </a:r>
            <a:r>
              <a:rPr kumimoji="0" lang="en-US" altLang="en-US" i="1" dirty="0" err="1"/>
              <a:t>S.dept</a:t>
            </a:r>
            <a:r>
              <a:rPr kumimoji="0" lang="en-US" altLang="en-US" i="1" dirty="0"/>
              <a:t> name </a:t>
            </a:r>
            <a:r>
              <a:rPr kumimoji="0" lang="en-US" altLang="en-US" dirty="0"/>
              <a:t>= ’Biology’;</a:t>
            </a:r>
          </a:p>
        </p:txBody>
      </p:sp>
    </p:spTree>
    <p:extLst>
      <p:ext uri="{BB962C8B-B14F-4D97-AF65-F5344CB8AC3E}">
        <p14:creationId xmlns:p14="http://schemas.microsoft.com/office/powerpoint/2010/main" val="360249045"/>
      </p:ext>
    </p:extLst>
  </p:cSld>
  <p:clrMapOvr>
    <a:masterClrMapping/>
  </p:clrMapOvr>
  <p:timing>
    <p:tnLst>
      <p:par>
        <p:cTn id="1" dur="indefinite" restart="never" nodeType="tmRoot"/>
      </p:par>
    </p:tnLst>
  </p:timing>
</p:sld>
</file>

<file path=ppt/theme/theme1.xml><?xml version="1.0" encoding="utf-8"?>
<a:theme xmlns:a="http://schemas.openxmlformats.org/drawingml/2006/main" name="2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3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Helvetica"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Helvetica" pitchFamily="34"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405</TotalTime>
  <Words>18760</Words>
  <Application>Microsoft Office PowerPoint</Application>
  <PresentationFormat>On-screen Show (4:3)</PresentationFormat>
  <Paragraphs>2004</Paragraphs>
  <Slides>263</Slides>
  <Notes>235</Notes>
  <HiddenSlides>10</HiddenSlides>
  <MMClips>0</MMClips>
  <ScaleCrop>false</ScaleCrop>
  <HeadingPairs>
    <vt:vector size="8" baseType="variant">
      <vt:variant>
        <vt:lpstr>Fonts Used</vt:lpstr>
      </vt:variant>
      <vt:variant>
        <vt:i4>17</vt:i4>
      </vt:variant>
      <vt:variant>
        <vt:lpstr>Theme</vt:lpstr>
      </vt:variant>
      <vt:variant>
        <vt:i4>2</vt:i4>
      </vt:variant>
      <vt:variant>
        <vt:lpstr>Embedded OLE Servers</vt:lpstr>
      </vt:variant>
      <vt:variant>
        <vt:i4>1</vt:i4>
      </vt:variant>
      <vt:variant>
        <vt:lpstr>Slide Titles</vt:lpstr>
      </vt:variant>
      <vt:variant>
        <vt:i4>263</vt:i4>
      </vt:variant>
    </vt:vector>
  </HeadingPairs>
  <TitlesOfParts>
    <vt:vector size="283" baseType="lpstr">
      <vt:lpstr>MS PGothic</vt:lpstr>
      <vt:lpstr>MS PGothic</vt:lpstr>
      <vt:lpstr>Arial</vt:lpstr>
      <vt:lpstr>Calibri</vt:lpstr>
      <vt:lpstr>Century Gothic</vt:lpstr>
      <vt:lpstr>dbsym</vt:lpstr>
      <vt:lpstr>Helvetica</vt:lpstr>
      <vt:lpstr>Lucida Sans Unicode</vt:lpstr>
      <vt:lpstr>Monotype Sorts</vt:lpstr>
      <vt:lpstr>Palatino Linotype</vt:lpstr>
      <vt:lpstr>Symbol</vt:lpstr>
      <vt:lpstr>Tahoma</vt:lpstr>
      <vt:lpstr>Times New Roman</vt:lpstr>
      <vt:lpstr>Webdings</vt:lpstr>
      <vt:lpstr>Wingdings</vt:lpstr>
      <vt:lpstr>Wingdings 2</vt:lpstr>
      <vt:lpstr>Wingdings 3</vt:lpstr>
      <vt:lpstr>2_db-5-grey</vt:lpstr>
      <vt:lpstr>3_db-5-grey</vt:lpstr>
      <vt:lpstr>Equation</vt:lpstr>
      <vt:lpstr>Unit II – Relational databases</vt:lpstr>
      <vt:lpstr>Chapter 2  Intro to Relational Model</vt:lpstr>
      <vt:lpstr>Structure of Relational Databases</vt:lpstr>
      <vt:lpstr>Example of a Relation</vt:lpstr>
      <vt:lpstr>Attribute Types</vt:lpstr>
      <vt:lpstr>Database Schema</vt:lpstr>
      <vt:lpstr>Relation Schema and Instance</vt:lpstr>
      <vt:lpstr>Relations are Unordered</vt:lpstr>
      <vt:lpstr>Schema Diagram for University Database</vt:lpstr>
      <vt:lpstr>Keys</vt:lpstr>
      <vt:lpstr>Keys</vt:lpstr>
      <vt:lpstr>Relational Query Languages</vt:lpstr>
      <vt:lpstr>Relational Query Languages</vt:lpstr>
      <vt:lpstr>Select Operation – selection of rows (tuples)</vt:lpstr>
      <vt:lpstr>Project Operation – selection of columns (Attributes) </vt:lpstr>
      <vt:lpstr>Union of two relations</vt:lpstr>
      <vt:lpstr>Set difference of two relations</vt:lpstr>
      <vt:lpstr>Set intersection of two relations</vt:lpstr>
      <vt:lpstr>joining two relations -- Cartesian-product</vt:lpstr>
      <vt:lpstr>Cartesian-product – naming issue</vt:lpstr>
      <vt:lpstr>Renaming a Table</vt:lpstr>
      <vt:lpstr>Composition of Operations</vt:lpstr>
      <vt:lpstr>Joining two relations – Natural Join</vt:lpstr>
      <vt:lpstr>Natural Join Example</vt:lpstr>
      <vt:lpstr>Notes about Relational Languages</vt:lpstr>
      <vt:lpstr>Summary of Relational Algebra Operators</vt:lpstr>
      <vt:lpstr>End of Chapter 2</vt:lpstr>
      <vt:lpstr>Chapter 6:  Formal Relational Query Languages </vt:lpstr>
      <vt:lpstr>Outline</vt:lpstr>
      <vt:lpstr>Relational Algebra</vt:lpstr>
      <vt:lpstr>Relational Algebra</vt:lpstr>
      <vt:lpstr>Select Operation</vt:lpstr>
      <vt:lpstr>Project Operation</vt:lpstr>
      <vt:lpstr>Union Operation</vt:lpstr>
      <vt:lpstr>Set Difference Operation</vt:lpstr>
      <vt:lpstr>Set-Intersection Operation</vt:lpstr>
      <vt:lpstr>Cartesian-Product Operation</vt:lpstr>
      <vt:lpstr>Rename Operation</vt:lpstr>
      <vt:lpstr>Formal Definition</vt:lpstr>
      <vt:lpstr>Tuple Relational Calculus</vt:lpstr>
      <vt:lpstr>Tuple Relational Calculus</vt:lpstr>
      <vt:lpstr>Predicate Calculus Formula</vt:lpstr>
      <vt:lpstr>Example Queries</vt:lpstr>
      <vt:lpstr>Example Queries</vt:lpstr>
      <vt:lpstr>Example Queries</vt:lpstr>
      <vt:lpstr>Universal Quantification</vt:lpstr>
      <vt:lpstr>Safety of Expressions</vt:lpstr>
      <vt:lpstr>Safety of Expressions (Cont.)</vt:lpstr>
      <vt:lpstr>Domain Relational Calculus</vt:lpstr>
      <vt:lpstr>Domain Relational Calculus</vt:lpstr>
      <vt:lpstr>Example Queries</vt:lpstr>
      <vt:lpstr>Example Queries</vt:lpstr>
      <vt:lpstr>Safety of Expressions</vt:lpstr>
      <vt:lpstr>Universal Quantification</vt:lpstr>
      <vt:lpstr>Chapter 3: Introduction to SQL</vt:lpstr>
      <vt:lpstr>Chapter 3: Introduction to SQL</vt:lpstr>
      <vt:lpstr>Outline</vt:lpstr>
      <vt:lpstr>History</vt:lpstr>
      <vt:lpstr>Data Definition Language</vt:lpstr>
      <vt:lpstr>Domain Types in SQL</vt:lpstr>
      <vt:lpstr>Create Table Construct</vt:lpstr>
      <vt:lpstr>Integrity Constraints in Create Table</vt:lpstr>
      <vt:lpstr>And a Few More Relation Definitions</vt:lpstr>
      <vt:lpstr>And more still</vt:lpstr>
      <vt:lpstr>Updates to tables</vt:lpstr>
      <vt:lpstr>Basic Query Structure </vt:lpstr>
      <vt:lpstr>The select Clause</vt:lpstr>
      <vt:lpstr>The select Clause (Cont.)</vt:lpstr>
      <vt:lpstr>The select Clause (Cont.)</vt:lpstr>
      <vt:lpstr>The select Clause (Cont.)</vt:lpstr>
      <vt:lpstr>The where Clause</vt:lpstr>
      <vt:lpstr>The from Clause</vt:lpstr>
      <vt:lpstr>Cartesian Product</vt:lpstr>
      <vt:lpstr>Examples</vt:lpstr>
      <vt:lpstr>The Rename Operation</vt:lpstr>
      <vt:lpstr>Self Join Example</vt:lpstr>
      <vt:lpstr>String Operations</vt:lpstr>
      <vt:lpstr>String Operations (Cont.)</vt:lpstr>
      <vt:lpstr>Ordering the Display of Tuples</vt:lpstr>
      <vt:lpstr>Where Clause Predicates</vt:lpstr>
      <vt:lpstr>Duplicates</vt:lpstr>
      <vt:lpstr>Duplicates (Cont.)</vt:lpstr>
      <vt:lpstr>Set Operations</vt:lpstr>
      <vt:lpstr>Set Operations (Cont.)</vt:lpstr>
      <vt:lpstr>Set Operations (Cont.)</vt:lpstr>
      <vt:lpstr>Null Values</vt:lpstr>
      <vt:lpstr>Null Values and Three Valued Logic</vt:lpstr>
      <vt:lpstr>Aggregate Functions</vt:lpstr>
      <vt:lpstr>Aggregate Functions (Cont.)</vt:lpstr>
      <vt:lpstr>Aggregate Functions – Group By</vt:lpstr>
      <vt:lpstr>Aggregation (Cont.)</vt:lpstr>
      <vt:lpstr>Aggregate Functions – Having Clause</vt:lpstr>
      <vt:lpstr>Null Values and Aggregates</vt:lpstr>
      <vt:lpstr>Nested Subqueries</vt:lpstr>
      <vt:lpstr>Subqueries in the Where Clause</vt:lpstr>
      <vt:lpstr>Subqueries in the Where Clause</vt:lpstr>
      <vt:lpstr>Set Membership </vt:lpstr>
      <vt:lpstr>Set Membership (Cont.)</vt:lpstr>
      <vt:lpstr>Set Comparison – “some” Clause</vt:lpstr>
      <vt:lpstr>Definition of  “some” Clause</vt:lpstr>
      <vt:lpstr>Set Comparison – “all” Clause</vt:lpstr>
      <vt:lpstr>Definition of “all” Clause</vt:lpstr>
      <vt:lpstr>Test for Empty Relations</vt:lpstr>
      <vt:lpstr>Use of “exists” Clause</vt:lpstr>
      <vt:lpstr>Use of “not exists” Clause</vt:lpstr>
      <vt:lpstr>Test for Absence of Duplicate Tuples</vt:lpstr>
      <vt:lpstr>Subqueries in the From Clause</vt:lpstr>
      <vt:lpstr>Subqueries in the Form Clause</vt:lpstr>
      <vt:lpstr>With Clause</vt:lpstr>
      <vt:lpstr>Complex Queries using With Clause</vt:lpstr>
      <vt:lpstr>Subqueries in the Select Clause</vt:lpstr>
      <vt:lpstr>Scalar Subquery</vt:lpstr>
      <vt:lpstr>Modification of the Database</vt:lpstr>
      <vt:lpstr>Deletion</vt:lpstr>
      <vt:lpstr>Deletion (Cont.)</vt:lpstr>
      <vt:lpstr>Insertion</vt:lpstr>
      <vt:lpstr>Insertion (Cont.)</vt:lpstr>
      <vt:lpstr>Updates</vt:lpstr>
      <vt:lpstr>Case Statement for Conditional Updates</vt:lpstr>
      <vt:lpstr>Updates with Scalar Subqueries</vt:lpstr>
      <vt:lpstr>End of Chapter 3</vt:lpstr>
      <vt:lpstr>End of Chapter 3</vt:lpstr>
      <vt:lpstr>Chapter 4: Intermediate SQL</vt:lpstr>
      <vt:lpstr>Chapter 4:  Intermediate SQL</vt:lpstr>
      <vt:lpstr>Joined Relations</vt:lpstr>
      <vt:lpstr>Natural Join in SQL</vt:lpstr>
      <vt:lpstr>Natural Join in SQL (Cont.)</vt:lpstr>
      <vt:lpstr>Student Relation</vt:lpstr>
      <vt:lpstr>Takes Relation</vt:lpstr>
      <vt:lpstr>student natural join takes</vt:lpstr>
      <vt:lpstr>Dangerous in Natural Join</vt:lpstr>
      <vt:lpstr>Natural Join with Using Clause</vt:lpstr>
      <vt:lpstr>Join Condition</vt:lpstr>
      <vt:lpstr>Join Condition (Cont.)</vt:lpstr>
      <vt:lpstr>Outer Join</vt:lpstr>
      <vt:lpstr>Outer Join Examples</vt:lpstr>
      <vt:lpstr>Left Outer Join</vt:lpstr>
      <vt:lpstr>Right Outer Join</vt:lpstr>
      <vt:lpstr>Full Outer Join</vt:lpstr>
      <vt:lpstr>Joined Types and Conditions</vt:lpstr>
      <vt:lpstr>Joined Relations – Examples</vt:lpstr>
      <vt:lpstr>Joined Relations – Examples </vt:lpstr>
      <vt:lpstr>Joined Relations – Examples</vt:lpstr>
      <vt:lpstr>Views</vt:lpstr>
      <vt:lpstr>View Definition</vt:lpstr>
      <vt:lpstr>Example Views</vt:lpstr>
      <vt:lpstr>Views Defined Using Other Views</vt:lpstr>
      <vt:lpstr>View Expansion</vt:lpstr>
      <vt:lpstr>Views Defined Using Other Views</vt:lpstr>
      <vt:lpstr>View Expansion</vt:lpstr>
      <vt:lpstr>Update of a View</vt:lpstr>
      <vt:lpstr>Some Updates cannot be Translated Uniquely</vt:lpstr>
      <vt:lpstr>And Some Not at All</vt:lpstr>
      <vt:lpstr>Materialized Views</vt:lpstr>
      <vt:lpstr>Transactions</vt:lpstr>
      <vt:lpstr>Integrity Constraints</vt:lpstr>
      <vt:lpstr> Integrity Constraints on a Single Relation </vt:lpstr>
      <vt:lpstr>Not Null and Unique Constraints </vt:lpstr>
      <vt:lpstr>The check clause</vt:lpstr>
      <vt:lpstr>Referential Integrity</vt:lpstr>
      <vt:lpstr>Cascading Actions in Referential Integrity</vt:lpstr>
      <vt:lpstr>Integrity Constraint Violation During Transactions</vt:lpstr>
      <vt:lpstr>Complex Check Clauses</vt:lpstr>
      <vt:lpstr>Built-in Data Types in SQL </vt:lpstr>
      <vt:lpstr>Index Creation</vt:lpstr>
      <vt:lpstr>User-Defined Types</vt:lpstr>
      <vt:lpstr>Domains</vt:lpstr>
      <vt:lpstr>Large-Object Types</vt:lpstr>
      <vt:lpstr>Authorization</vt:lpstr>
      <vt:lpstr>Authorization Specification in SQL</vt:lpstr>
      <vt:lpstr>Privileges in SQL</vt:lpstr>
      <vt:lpstr>Revoking Authorization in SQL</vt:lpstr>
      <vt:lpstr>Roles</vt:lpstr>
      <vt:lpstr>Authorization on Views</vt:lpstr>
      <vt:lpstr>Other Authorization Features</vt:lpstr>
      <vt:lpstr>End of Chapter 4</vt:lpstr>
      <vt:lpstr>Figure 4.01</vt:lpstr>
      <vt:lpstr>Figure 4.02</vt:lpstr>
      <vt:lpstr>Figure 4.03</vt:lpstr>
      <vt:lpstr>Figure 4.04</vt:lpstr>
      <vt:lpstr>Figure 4.05</vt:lpstr>
      <vt:lpstr>Figure 4.07</vt:lpstr>
      <vt:lpstr>Figure 4.06</vt:lpstr>
      <vt:lpstr>Figure 4.03</vt:lpstr>
      <vt:lpstr>End of Chapter 4</vt:lpstr>
      <vt:lpstr>Chapter 5: Advanced SQL</vt:lpstr>
      <vt:lpstr>Outline</vt:lpstr>
      <vt:lpstr>Accessing SQL From a Programming Language </vt:lpstr>
      <vt:lpstr>Accessing SQL From a Programming Language </vt:lpstr>
      <vt:lpstr>ODBC</vt:lpstr>
      <vt:lpstr>JDBC</vt:lpstr>
      <vt:lpstr>JDBC Code</vt:lpstr>
      <vt:lpstr>JDBC Code for  Older Versions of Java/JDBC</vt:lpstr>
      <vt:lpstr>JDBC Code (Cont.)</vt:lpstr>
      <vt:lpstr>JDBC Code Details       </vt:lpstr>
      <vt:lpstr>Prepared Statement</vt:lpstr>
      <vt:lpstr>SQL Injection</vt:lpstr>
      <vt:lpstr>Metadata Features</vt:lpstr>
      <vt:lpstr>Metadata (Cont)</vt:lpstr>
      <vt:lpstr>Metadata (Cont)</vt:lpstr>
      <vt:lpstr>Finding Primary Keys</vt:lpstr>
      <vt:lpstr>Transaction Control in JDBC</vt:lpstr>
      <vt:lpstr>Other JDBC Features</vt:lpstr>
      <vt:lpstr>JDBC Resources</vt:lpstr>
      <vt:lpstr>SQLJ</vt:lpstr>
      <vt:lpstr>Embedded SQL</vt:lpstr>
      <vt:lpstr>Embedded SQL (Cont.)</vt:lpstr>
      <vt:lpstr>Embedded SQL (Cont.)</vt:lpstr>
      <vt:lpstr>Embedded SQL (Cont.)</vt:lpstr>
      <vt:lpstr>Embedded SQL (Cont.)</vt:lpstr>
      <vt:lpstr>Embedded SQL (Cont.)</vt:lpstr>
      <vt:lpstr>Updates Through Embedded SQL</vt:lpstr>
      <vt:lpstr>Extensions to SQL</vt:lpstr>
      <vt:lpstr>Functions and Procedures</vt:lpstr>
      <vt:lpstr>SQL Functions</vt:lpstr>
      <vt:lpstr>SQL functions (Cont.)</vt:lpstr>
      <vt:lpstr>Table Functions</vt:lpstr>
      <vt:lpstr>SQL Procedures</vt:lpstr>
      <vt:lpstr>Language Constructs for Procedures &amp; Functions</vt:lpstr>
      <vt:lpstr>Language Constructs (Cont.)</vt:lpstr>
      <vt:lpstr>Language Constructs (Cont.)</vt:lpstr>
      <vt:lpstr>External Language Routines</vt:lpstr>
      <vt:lpstr>External Language Routines</vt:lpstr>
      <vt:lpstr>External Language Routines (Cont.)</vt:lpstr>
      <vt:lpstr>Security with External Language Routines</vt:lpstr>
      <vt:lpstr>Triggers</vt:lpstr>
      <vt:lpstr>Triggers</vt:lpstr>
      <vt:lpstr>Triggering Events and Actions in SQL</vt:lpstr>
      <vt:lpstr>Trigger to Maintain credits_earned value</vt:lpstr>
      <vt:lpstr>Statement Level Triggers</vt:lpstr>
      <vt:lpstr>When Not To Use Triggers</vt:lpstr>
      <vt:lpstr>When Not To Use Triggers (Cont.)</vt:lpstr>
      <vt:lpstr>Recursive Queries</vt:lpstr>
      <vt:lpstr>Recursion in SQL</vt:lpstr>
      <vt:lpstr>The Power of Recursion</vt:lpstr>
      <vt:lpstr>The Power of Recursion</vt:lpstr>
      <vt:lpstr>Example of Fixed-Point Computation</vt:lpstr>
      <vt:lpstr>Advanced Aggregation Features</vt:lpstr>
      <vt:lpstr>Ranking</vt:lpstr>
      <vt:lpstr>Ranking</vt:lpstr>
      <vt:lpstr>Ranking (Cont.)</vt:lpstr>
      <vt:lpstr>Ranking (Cont.)</vt:lpstr>
      <vt:lpstr>Ranking (Cont.)</vt:lpstr>
      <vt:lpstr>Windowing</vt:lpstr>
      <vt:lpstr>Windowing</vt:lpstr>
      <vt:lpstr>Windowing (Cont.)</vt:lpstr>
      <vt:lpstr>OLAP</vt:lpstr>
      <vt:lpstr>Data Analysis and OLAP</vt:lpstr>
      <vt:lpstr>Example sales relation </vt:lpstr>
      <vt:lpstr>Cross Tabulation of sales by item_name and color</vt:lpstr>
      <vt:lpstr>Data Cube</vt:lpstr>
      <vt:lpstr>Hierarchies on Dimensions</vt:lpstr>
      <vt:lpstr>Cross Tabulation With Hierarchy</vt:lpstr>
      <vt:lpstr>Relational Representation of Cross-tabs</vt:lpstr>
      <vt:lpstr>Extended Aggregation to Support OLAP</vt:lpstr>
      <vt:lpstr>Online Analytical Processing Operations</vt:lpstr>
      <vt:lpstr>Online Analytical Processing Operations</vt:lpstr>
      <vt:lpstr>Extended Aggregation (Cont.)</vt:lpstr>
      <vt:lpstr>Extended Aggregation (Cont.)</vt:lpstr>
      <vt:lpstr>Online Analytical Processing Operations</vt:lpstr>
      <vt:lpstr>OLAP Implementation</vt:lpstr>
      <vt:lpstr>OLAP Implementation (Cont.)</vt:lpstr>
      <vt:lpstr>End of Chapter 5</vt:lpstr>
    </vt:vector>
  </TitlesOfParts>
  <Company>srit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narasimhulu</dc:creator>
  <cp:lastModifiedBy>narasimhulu</cp:lastModifiedBy>
  <cp:revision>106</cp:revision>
  <dcterms:created xsi:type="dcterms:W3CDTF">2020-09-25T05:34:29Z</dcterms:created>
  <dcterms:modified xsi:type="dcterms:W3CDTF">2020-12-23T05:25:23Z</dcterms:modified>
</cp:coreProperties>
</file>